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9" r:id="rId1"/>
  </p:sldMasterIdLst>
  <p:notesMasterIdLst>
    <p:notesMasterId r:id="rId90"/>
  </p:notesMasterIdLst>
  <p:sldIdLst>
    <p:sldId id="431" r:id="rId2"/>
    <p:sldId id="496" r:id="rId3"/>
    <p:sldId id="403" r:id="rId4"/>
    <p:sldId id="396" r:id="rId5"/>
    <p:sldId id="397" r:id="rId6"/>
    <p:sldId id="322" r:id="rId7"/>
    <p:sldId id="432" r:id="rId8"/>
    <p:sldId id="433" r:id="rId9"/>
    <p:sldId id="434" r:id="rId10"/>
    <p:sldId id="435" r:id="rId11"/>
    <p:sldId id="379" r:id="rId12"/>
    <p:sldId id="436" r:id="rId13"/>
    <p:sldId id="380" r:id="rId14"/>
    <p:sldId id="381" r:id="rId15"/>
    <p:sldId id="308" r:id="rId16"/>
    <p:sldId id="393" r:id="rId17"/>
    <p:sldId id="307" r:id="rId18"/>
    <p:sldId id="413" r:id="rId19"/>
    <p:sldId id="311" r:id="rId20"/>
    <p:sldId id="438" r:id="rId21"/>
    <p:sldId id="411" r:id="rId22"/>
    <p:sldId id="410" r:id="rId23"/>
    <p:sldId id="459" r:id="rId24"/>
    <p:sldId id="399" r:id="rId25"/>
    <p:sldId id="391" r:id="rId26"/>
    <p:sldId id="392" r:id="rId27"/>
    <p:sldId id="414" r:id="rId28"/>
    <p:sldId id="462" r:id="rId29"/>
    <p:sldId id="340" r:id="rId30"/>
    <p:sldId id="341" r:id="rId31"/>
    <p:sldId id="342" r:id="rId32"/>
    <p:sldId id="402" r:id="rId33"/>
    <p:sldId id="439" r:id="rId34"/>
    <p:sldId id="304" r:id="rId35"/>
    <p:sldId id="421" r:id="rId36"/>
    <p:sldId id="422" r:id="rId37"/>
    <p:sldId id="441" r:id="rId38"/>
    <p:sldId id="424" r:id="rId39"/>
    <p:sldId id="447" r:id="rId40"/>
    <p:sldId id="489" r:id="rId41"/>
    <p:sldId id="343" r:id="rId42"/>
    <p:sldId id="482" r:id="rId43"/>
    <p:sldId id="344" r:id="rId44"/>
    <p:sldId id="345" r:id="rId45"/>
    <p:sldId id="364" r:id="rId46"/>
    <p:sldId id="460" r:id="rId47"/>
    <p:sldId id="491" r:id="rId48"/>
    <p:sldId id="492" r:id="rId49"/>
    <p:sldId id="463" r:id="rId50"/>
    <p:sldId id="494" r:id="rId51"/>
    <p:sldId id="495" r:id="rId52"/>
    <p:sldId id="259" r:id="rId53"/>
    <p:sldId id="258" r:id="rId54"/>
    <p:sldId id="464" r:id="rId55"/>
    <p:sldId id="389" r:id="rId56"/>
    <p:sldId id="390" r:id="rId57"/>
    <p:sldId id="465" r:id="rId58"/>
    <p:sldId id="466" r:id="rId59"/>
    <p:sldId id="467" r:id="rId60"/>
    <p:sldId id="394" r:id="rId61"/>
    <p:sldId id="468" r:id="rId62"/>
    <p:sldId id="469" r:id="rId63"/>
    <p:sldId id="262" r:id="rId64"/>
    <p:sldId id="407" r:id="rId65"/>
    <p:sldId id="400" r:id="rId66"/>
    <p:sldId id="401" r:id="rId67"/>
    <p:sldId id="470" r:id="rId68"/>
    <p:sldId id="404" r:id="rId69"/>
    <p:sldId id="321" r:id="rId70"/>
    <p:sldId id="266" r:id="rId71"/>
    <p:sldId id="405" r:id="rId72"/>
    <p:sldId id="471" r:id="rId73"/>
    <p:sldId id="274" r:id="rId74"/>
    <p:sldId id="408" r:id="rId75"/>
    <p:sldId id="472" r:id="rId76"/>
    <p:sldId id="406" r:id="rId77"/>
    <p:sldId id="412" r:id="rId78"/>
    <p:sldId id="493" r:id="rId79"/>
    <p:sldId id="473" r:id="rId80"/>
    <p:sldId id="474" r:id="rId81"/>
    <p:sldId id="481" r:id="rId82"/>
    <p:sldId id="448" r:id="rId83"/>
    <p:sldId id="450" r:id="rId84"/>
    <p:sldId id="449" r:id="rId85"/>
    <p:sldId id="451" r:id="rId86"/>
    <p:sldId id="483" r:id="rId87"/>
    <p:sldId id="484" r:id="rId88"/>
    <p:sldId id="480" r:id="rId89"/>
  </p:sldIdLst>
  <p:sldSz cx="9144000" cy="6858000" type="screen4x3"/>
  <p:notesSz cx="6858000" cy="9144000"/>
  <p:defaultTextStyle>
    <a:defPPr>
      <a:defRPr lang="ja-JP"/>
    </a:defPPr>
    <a:lvl1pPr algn="l" rtl="0" fontAlgn="base">
      <a:spcBef>
        <a:spcPct val="0"/>
      </a:spcBef>
      <a:spcAft>
        <a:spcPct val="0"/>
      </a:spcAft>
      <a:defRPr kumimoji="1" sz="2800" kern="1200">
        <a:solidFill>
          <a:schemeClr val="tx1"/>
        </a:solidFill>
        <a:latin typeface="Times New Roman" charset="0"/>
        <a:ea typeface="ＭＳ ゴシック" charset="-128"/>
        <a:cs typeface="+mn-cs"/>
      </a:defRPr>
    </a:lvl1pPr>
    <a:lvl2pPr marL="457200" algn="l" rtl="0" fontAlgn="base">
      <a:spcBef>
        <a:spcPct val="0"/>
      </a:spcBef>
      <a:spcAft>
        <a:spcPct val="0"/>
      </a:spcAft>
      <a:defRPr kumimoji="1" sz="2800" kern="1200">
        <a:solidFill>
          <a:schemeClr val="tx1"/>
        </a:solidFill>
        <a:latin typeface="Times New Roman" charset="0"/>
        <a:ea typeface="ＭＳ ゴシック" charset="-128"/>
        <a:cs typeface="+mn-cs"/>
      </a:defRPr>
    </a:lvl2pPr>
    <a:lvl3pPr marL="914400" algn="l" rtl="0" fontAlgn="base">
      <a:spcBef>
        <a:spcPct val="0"/>
      </a:spcBef>
      <a:spcAft>
        <a:spcPct val="0"/>
      </a:spcAft>
      <a:defRPr kumimoji="1" sz="2800" kern="1200">
        <a:solidFill>
          <a:schemeClr val="tx1"/>
        </a:solidFill>
        <a:latin typeface="Times New Roman" charset="0"/>
        <a:ea typeface="ＭＳ ゴシック" charset="-128"/>
        <a:cs typeface="+mn-cs"/>
      </a:defRPr>
    </a:lvl3pPr>
    <a:lvl4pPr marL="1371600" algn="l" rtl="0" fontAlgn="base">
      <a:spcBef>
        <a:spcPct val="0"/>
      </a:spcBef>
      <a:spcAft>
        <a:spcPct val="0"/>
      </a:spcAft>
      <a:defRPr kumimoji="1" sz="2800" kern="1200">
        <a:solidFill>
          <a:schemeClr val="tx1"/>
        </a:solidFill>
        <a:latin typeface="Times New Roman" charset="0"/>
        <a:ea typeface="ＭＳ ゴシック" charset="-128"/>
        <a:cs typeface="+mn-cs"/>
      </a:defRPr>
    </a:lvl4pPr>
    <a:lvl5pPr marL="1828800" algn="l" rtl="0" fontAlgn="base">
      <a:spcBef>
        <a:spcPct val="0"/>
      </a:spcBef>
      <a:spcAft>
        <a:spcPct val="0"/>
      </a:spcAft>
      <a:defRPr kumimoji="1" sz="2800" kern="1200">
        <a:solidFill>
          <a:schemeClr val="tx1"/>
        </a:solidFill>
        <a:latin typeface="Times New Roman" charset="0"/>
        <a:ea typeface="ＭＳ ゴシック" charset="-128"/>
        <a:cs typeface="+mn-cs"/>
      </a:defRPr>
    </a:lvl5pPr>
    <a:lvl6pPr marL="2286000" algn="l" defTabSz="914400" rtl="0" eaLnBrk="1" latinLnBrk="0" hangingPunct="1">
      <a:defRPr kumimoji="1" sz="2800" kern="1200">
        <a:solidFill>
          <a:schemeClr val="tx1"/>
        </a:solidFill>
        <a:latin typeface="Times New Roman" charset="0"/>
        <a:ea typeface="ＭＳ ゴシック" charset="-128"/>
        <a:cs typeface="+mn-cs"/>
      </a:defRPr>
    </a:lvl6pPr>
    <a:lvl7pPr marL="2743200" algn="l" defTabSz="914400" rtl="0" eaLnBrk="1" latinLnBrk="0" hangingPunct="1">
      <a:defRPr kumimoji="1" sz="2800" kern="1200">
        <a:solidFill>
          <a:schemeClr val="tx1"/>
        </a:solidFill>
        <a:latin typeface="Times New Roman" charset="0"/>
        <a:ea typeface="ＭＳ ゴシック" charset="-128"/>
        <a:cs typeface="+mn-cs"/>
      </a:defRPr>
    </a:lvl7pPr>
    <a:lvl8pPr marL="3200400" algn="l" defTabSz="914400" rtl="0" eaLnBrk="1" latinLnBrk="0" hangingPunct="1">
      <a:defRPr kumimoji="1" sz="2800" kern="1200">
        <a:solidFill>
          <a:schemeClr val="tx1"/>
        </a:solidFill>
        <a:latin typeface="Times New Roman" charset="0"/>
        <a:ea typeface="ＭＳ ゴシック" charset="-128"/>
        <a:cs typeface="+mn-cs"/>
      </a:defRPr>
    </a:lvl8pPr>
    <a:lvl9pPr marL="3657600" algn="l" defTabSz="914400" rtl="0" eaLnBrk="1" latinLnBrk="0" hangingPunct="1">
      <a:defRPr kumimoji="1" sz="2800" kern="1200">
        <a:solidFill>
          <a:schemeClr val="tx1"/>
        </a:solidFill>
        <a:latin typeface="Times New Roman" charset="0"/>
        <a:ea typeface="ＭＳ ゴシック" charset="-128"/>
        <a:cs typeface="+mn-cs"/>
      </a:defRPr>
    </a:lvl9pPr>
  </p:defaultTextStyle>
  <p:extLst>
    <p:ext uri="{521415D9-36F7-43E2-AB2F-B90AF26B5E84}">
      <p14:sectionLst xmlns:p14="http://schemas.microsoft.com/office/powerpoint/2010/main">
        <p14:section name="既定のセクション" id="{BE0D9F86-9226-9E44-AFC4-E22F4125E0BD}">
          <p14:sldIdLst>
            <p14:sldId id="431"/>
            <p14:sldId id="496"/>
            <p14:sldId id="403"/>
            <p14:sldId id="396"/>
            <p14:sldId id="397"/>
            <p14:sldId id="322"/>
            <p14:sldId id="432"/>
            <p14:sldId id="433"/>
            <p14:sldId id="434"/>
            <p14:sldId id="435"/>
            <p14:sldId id="379"/>
            <p14:sldId id="436"/>
            <p14:sldId id="380"/>
            <p14:sldId id="381"/>
            <p14:sldId id="308"/>
            <p14:sldId id="393"/>
            <p14:sldId id="307"/>
            <p14:sldId id="413"/>
            <p14:sldId id="311"/>
            <p14:sldId id="438"/>
            <p14:sldId id="411"/>
            <p14:sldId id="410"/>
            <p14:sldId id="459"/>
            <p14:sldId id="399"/>
            <p14:sldId id="391"/>
            <p14:sldId id="392"/>
            <p14:sldId id="414"/>
            <p14:sldId id="462"/>
            <p14:sldId id="340"/>
            <p14:sldId id="341"/>
            <p14:sldId id="342"/>
            <p14:sldId id="402"/>
            <p14:sldId id="439"/>
            <p14:sldId id="304"/>
            <p14:sldId id="421"/>
            <p14:sldId id="422"/>
            <p14:sldId id="441"/>
            <p14:sldId id="424"/>
            <p14:sldId id="447"/>
            <p14:sldId id="489"/>
            <p14:sldId id="343"/>
            <p14:sldId id="482"/>
            <p14:sldId id="344"/>
            <p14:sldId id="345"/>
            <p14:sldId id="364"/>
            <p14:sldId id="460"/>
            <p14:sldId id="491"/>
            <p14:sldId id="492"/>
            <p14:sldId id="463"/>
            <p14:sldId id="494"/>
            <p14:sldId id="495"/>
            <p14:sldId id="259"/>
            <p14:sldId id="258"/>
            <p14:sldId id="464"/>
            <p14:sldId id="389"/>
            <p14:sldId id="390"/>
            <p14:sldId id="465"/>
            <p14:sldId id="466"/>
            <p14:sldId id="467"/>
            <p14:sldId id="394"/>
            <p14:sldId id="468"/>
            <p14:sldId id="469"/>
            <p14:sldId id="262"/>
            <p14:sldId id="407"/>
            <p14:sldId id="400"/>
            <p14:sldId id="401"/>
            <p14:sldId id="470"/>
            <p14:sldId id="404"/>
            <p14:sldId id="321"/>
            <p14:sldId id="266"/>
            <p14:sldId id="405"/>
            <p14:sldId id="471"/>
            <p14:sldId id="274"/>
            <p14:sldId id="408"/>
            <p14:sldId id="472"/>
            <p14:sldId id="406"/>
            <p14:sldId id="412"/>
            <p14:sldId id="493"/>
            <p14:sldId id="473"/>
            <p14:sldId id="474"/>
            <p14:sldId id="481"/>
            <p14:sldId id="448"/>
            <p14:sldId id="450"/>
            <p14:sldId id="449"/>
            <p14:sldId id="451"/>
            <p14:sldId id="483"/>
            <p14:sldId id="484"/>
            <p14:sldId id="48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432FF"/>
    <a:srgbClr val="000000"/>
    <a:srgbClr val="008000"/>
    <a:srgbClr val="009193"/>
    <a:srgbClr val="FFFF00"/>
    <a:srgbClr val="FF2600"/>
    <a:srgbClr val="80FF00"/>
    <a:srgbClr val="FF8000"/>
    <a:srgbClr val="FF0000"/>
    <a:srgbClr val="D6D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01"/>
    <p:restoredTop sz="94830"/>
  </p:normalViewPr>
  <p:slideViewPr>
    <p:cSldViewPr>
      <p:cViewPr varScale="1">
        <p:scale>
          <a:sx n="121" d="100"/>
          <a:sy n="121" d="100"/>
        </p:scale>
        <p:origin x="106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Times New Roman" pitchFamily="-109" charset="0"/>
                <a:ea typeface="ＭＳ ゴシック" pitchFamily="-109" charset="-128"/>
                <a:cs typeface="ＭＳ ゴシック" pitchFamily="-109" charset="-128"/>
              </a:defRPr>
            </a:lvl1pPr>
          </a:lstStyle>
          <a:p>
            <a:pPr>
              <a:defRPr/>
            </a:pPr>
            <a:endParaRPr lang="en-US" altLang="ja-JP"/>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Times New Roman" pitchFamily="-109" charset="0"/>
                <a:ea typeface="ＭＳ ゴシック" pitchFamily="-109" charset="-128"/>
                <a:cs typeface="ＭＳ ゴシック" pitchFamily="-109" charset="-128"/>
              </a:defRPr>
            </a:lvl1pPr>
          </a:lstStyle>
          <a:p>
            <a:pPr>
              <a:defRPr/>
            </a:pPr>
            <a:endParaRPr lang="en-US" altLang="ja-JP"/>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Times New Roman" pitchFamily="-109" charset="0"/>
                <a:ea typeface="ＭＳ ゴシック" pitchFamily="-109" charset="-128"/>
                <a:cs typeface="ＭＳ ゴシック" pitchFamily="-109" charset="-128"/>
              </a:defRPr>
            </a:lvl1pPr>
          </a:lstStyle>
          <a:p>
            <a:pPr>
              <a:defRPr/>
            </a:pPr>
            <a:endParaRPr lang="en-US" altLang="ja-JP"/>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13BE47C9-1B2F-6740-BB92-24D91AF006B8}" type="slidenum">
              <a:rPr lang="en-US" altLang="ja-JP"/>
              <a:pPr/>
              <a:t>‹#›</a:t>
            </a:fld>
            <a:endParaRPr lang="en-US" altLang="ja-JP"/>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itchFamily="-109" charset="0"/>
        <a:ea typeface="ＭＳ ゴシック" pitchFamily="-109" charset="-128"/>
        <a:cs typeface="ＭＳ ゴシック" pitchFamily="-109" charset="-128"/>
      </a:defRPr>
    </a:lvl1pPr>
    <a:lvl2pPr marL="457200" algn="l" rtl="0" fontAlgn="base">
      <a:spcBef>
        <a:spcPct val="30000"/>
      </a:spcBef>
      <a:spcAft>
        <a:spcPct val="0"/>
      </a:spcAft>
      <a:defRPr kumimoji="1" sz="1200" kern="1200">
        <a:solidFill>
          <a:schemeClr val="tx1"/>
        </a:solidFill>
        <a:latin typeface="Times New Roman" pitchFamily="-109" charset="0"/>
        <a:ea typeface="ＭＳ ゴシック" pitchFamily="-109" charset="-128"/>
        <a:cs typeface="ＭＳ ゴシック" pitchFamily="-109" charset="-128"/>
      </a:defRPr>
    </a:lvl2pPr>
    <a:lvl3pPr marL="914400" algn="l" rtl="0" fontAlgn="base">
      <a:spcBef>
        <a:spcPct val="30000"/>
      </a:spcBef>
      <a:spcAft>
        <a:spcPct val="0"/>
      </a:spcAft>
      <a:defRPr kumimoji="1" sz="1200" kern="1200">
        <a:solidFill>
          <a:schemeClr val="tx1"/>
        </a:solidFill>
        <a:latin typeface="Times New Roman" pitchFamily="-109" charset="0"/>
        <a:ea typeface="ＭＳ ゴシック" pitchFamily="-109" charset="-128"/>
        <a:cs typeface="ＭＳ ゴシック" pitchFamily="-109" charset="-128"/>
      </a:defRPr>
    </a:lvl3pPr>
    <a:lvl4pPr marL="1371600" algn="l" rtl="0" fontAlgn="base">
      <a:spcBef>
        <a:spcPct val="30000"/>
      </a:spcBef>
      <a:spcAft>
        <a:spcPct val="0"/>
      </a:spcAft>
      <a:defRPr kumimoji="1" sz="1200" kern="1200">
        <a:solidFill>
          <a:schemeClr val="tx1"/>
        </a:solidFill>
        <a:latin typeface="Times New Roman" pitchFamily="-109" charset="0"/>
        <a:ea typeface="ＭＳ ゴシック" pitchFamily="-109" charset="-128"/>
        <a:cs typeface="ＭＳ ゴシック" pitchFamily="-109" charset="-128"/>
      </a:defRPr>
    </a:lvl4pPr>
    <a:lvl5pPr marL="1828800" algn="l" rtl="0" fontAlgn="base">
      <a:spcBef>
        <a:spcPct val="30000"/>
      </a:spcBef>
      <a:spcAft>
        <a:spcPct val="0"/>
      </a:spcAft>
      <a:defRPr kumimoji="1" sz="1200" kern="1200">
        <a:solidFill>
          <a:schemeClr val="tx1"/>
        </a:solidFill>
        <a:latin typeface="Times New Roman" pitchFamily="-109" charset="0"/>
        <a:ea typeface="ＭＳ ゴシック" pitchFamily="-109" charset="-128"/>
        <a:cs typeface="ＭＳ ゴシック" pitchFamily="-109" charset="-128"/>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800">
                <a:solidFill>
                  <a:schemeClr val="tx1"/>
                </a:solidFill>
                <a:latin typeface="Times New Roman" charset="0"/>
                <a:ea typeface="ＭＳ ゴシック" charset="-128"/>
              </a:defRPr>
            </a:lvl1pPr>
            <a:lvl2pPr marL="37931725" indent="-37474525">
              <a:defRPr kumimoji="1" sz="2800">
                <a:solidFill>
                  <a:schemeClr val="tx1"/>
                </a:solidFill>
                <a:latin typeface="Times New Roman" charset="0"/>
                <a:ea typeface="ＭＳ ゴシック" charset="-128"/>
              </a:defRPr>
            </a:lvl2pPr>
            <a:lvl3pPr>
              <a:defRPr kumimoji="1" sz="2800">
                <a:solidFill>
                  <a:schemeClr val="tx1"/>
                </a:solidFill>
                <a:latin typeface="Times New Roman" charset="0"/>
                <a:ea typeface="ＭＳ ゴシック" charset="-128"/>
              </a:defRPr>
            </a:lvl3pPr>
            <a:lvl4pPr>
              <a:defRPr kumimoji="1" sz="2800">
                <a:solidFill>
                  <a:schemeClr val="tx1"/>
                </a:solidFill>
                <a:latin typeface="Times New Roman" charset="0"/>
                <a:ea typeface="ＭＳ ゴシック" charset="-128"/>
              </a:defRPr>
            </a:lvl4pPr>
            <a:lvl5pPr>
              <a:defRPr kumimoji="1" sz="2800">
                <a:solidFill>
                  <a:schemeClr val="tx1"/>
                </a:solidFill>
                <a:latin typeface="Times New Roman" charset="0"/>
                <a:ea typeface="ＭＳ ゴシック" charset="-128"/>
              </a:defRPr>
            </a:lvl5pPr>
            <a:lvl6pPr marL="457200" fontAlgn="base">
              <a:spcBef>
                <a:spcPct val="0"/>
              </a:spcBef>
              <a:spcAft>
                <a:spcPct val="0"/>
              </a:spcAft>
              <a:defRPr kumimoji="1" sz="2800">
                <a:solidFill>
                  <a:schemeClr val="tx1"/>
                </a:solidFill>
                <a:latin typeface="Times New Roman" charset="0"/>
                <a:ea typeface="ＭＳ ゴシック" charset="-128"/>
              </a:defRPr>
            </a:lvl6pPr>
            <a:lvl7pPr marL="914400" fontAlgn="base">
              <a:spcBef>
                <a:spcPct val="0"/>
              </a:spcBef>
              <a:spcAft>
                <a:spcPct val="0"/>
              </a:spcAft>
              <a:defRPr kumimoji="1" sz="2800">
                <a:solidFill>
                  <a:schemeClr val="tx1"/>
                </a:solidFill>
                <a:latin typeface="Times New Roman" charset="0"/>
                <a:ea typeface="ＭＳ ゴシック" charset="-128"/>
              </a:defRPr>
            </a:lvl7pPr>
            <a:lvl8pPr marL="1371600" fontAlgn="base">
              <a:spcBef>
                <a:spcPct val="0"/>
              </a:spcBef>
              <a:spcAft>
                <a:spcPct val="0"/>
              </a:spcAft>
              <a:defRPr kumimoji="1" sz="2800">
                <a:solidFill>
                  <a:schemeClr val="tx1"/>
                </a:solidFill>
                <a:latin typeface="Times New Roman" charset="0"/>
                <a:ea typeface="ＭＳ ゴシック" charset="-128"/>
              </a:defRPr>
            </a:lvl8pPr>
            <a:lvl9pPr marL="1828800" fontAlgn="base">
              <a:spcBef>
                <a:spcPct val="0"/>
              </a:spcBef>
              <a:spcAft>
                <a:spcPct val="0"/>
              </a:spcAft>
              <a:defRPr kumimoji="1" sz="2800">
                <a:solidFill>
                  <a:schemeClr val="tx1"/>
                </a:solidFill>
                <a:latin typeface="Times New Roman" charset="0"/>
                <a:ea typeface="ＭＳ ゴシック" charset="-128"/>
              </a:defRPr>
            </a:lvl9pPr>
          </a:lstStyle>
          <a:p>
            <a:fld id="{645314BF-D91A-5F4B-A43B-D7784AA0DBEF}" type="slidenum">
              <a:rPr lang="en-US" altLang="ja-JP" sz="1200"/>
              <a:pPr/>
              <a:t>0</a:t>
            </a:fld>
            <a:endParaRPr lang="en-US" altLang="ja-JP"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ja-JP" altLang="en-US">
              <a:latin typeface="Times New Roman" charset="0"/>
              <a:ea typeface="ＭＳ ゴシック" charset="-128"/>
            </a:endParaRPr>
          </a:p>
        </p:txBody>
      </p:sp>
    </p:spTree>
    <p:extLst>
      <p:ext uri="{BB962C8B-B14F-4D97-AF65-F5344CB8AC3E}">
        <p14:creationId xmlns:p14="http://schemas.microsoft.com/office/powerpoint/2010/main" val="2561792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69E4A-9964-B85F-34C0-E2E02048649A}"/>
            </a:ext>
          </a:extLst>
        </p:cNvPr>
        <p:cNvGrpSpPr/>
        <p:nvPr/>
      </p:nvGrpSpPr>
      <p:grpSpPr>
        <a:xfrm>
          <a:off x="0" y="0"/>
          <a:ext cx="0" cy="0"/>
          <a:chOff x="0" y="0"/>
          <a:chExt cx="0" cy="0"/>
        </a:xfrm>
      </p:grpSpPr>
      <p:sp>
        <p:nvSpPr>
          <p:cNvPr id="40962" name="Rectangle 7">
            <a:extLst>
              <a:ext uri="{FF2B5EF4-FFF2-40B4-BE49-F238E27FC236}">
                <a16:creationId xmlns:a16="http://schemas.microsoft.com/office/drawing/2014/main" id="{95D1A0AC-EEA4-2B84-9FC4-FCB30D2A0107}"/>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fld id="{4C24E610-A939-0542-83E0-8D1E9C48751E}" type="slidenum">
              <a:rPr lang="en-US" altLang="ja-JP" sz="1200"/>
              <a:pPr/>
              <a:t>15</a:t>
            </a:fld>
            <a:endParaRPr lang="en-US" altLang="ja-JP" sz="1200"/>
          </a:p>
        </p:txBody>
      </p:sp>
      <p:sp>
        <p:nvSpPr>
          <p:cNvPr id="40963" name="Rectangle 2">
            <a:extLst>
              <a:ext uri="{FF2B5EF4-FFF2-40B4-BE49-F238E27FC236}">
                <a16:creationId xmlns:a16="http://schemas.microsoft.com/office/drawing/2014/main" id="{D9D82613-EDDC-C631-13B7-48D3E3F25743}"/>
              </a:ext>
            </a:extLst>
          </p:cNvPr>
          <p:cNvSpPr>
            <a:spLocks noGrp="1" noRot="1" noChangeAspect="1" noChangeArrowheads="1"/>
          </p:cNvSpPr>
          <p:nvPr>
            <p:ph type="sldImg"/>
          </p:nvPr>
        </p:nvSpPr>
        <p:spPr>
          <a:solidFill>
            <a:srgbClr val="FFFFFF"/>
          </a:solidFill>
          <a:ln/>
        </p:spPr>
      </p:sp>
      <p:sp>
        <p:nvSpPr>
          <p:cNvPr id="40964" name="Rectangle 3">
            <a:extLst>
              <a:ext uri="{FF2B5EF4-FFF2-40B4-BE49-F238E27FC236}">
                <a16:creationId xmlns:a16="http://schemas.microsoft.com/office/drawing/2014/main" id="{9F40FEAA-86FA-E674-642A-16C520AC5652}"/>
              </a:ext>
            </a:extLst>
          </p:cNvPr>
          <p:cNvSpPr>
            <a:spLocks noGrp="1" noChangeArrowheads="1"/>
          </p:cNvSpPr>
          <p:nvPr>
            <p:ph type="body" idx="1"/>
          </p:nvPr>
        </p:nvSpPr>
        <p:spPr>
          <a:solidFill>
            <a:srgbClr val="FFFFFF"/>
          </a:solidFill>
          <a:ln>
            <a:solidFill>
              <a:srgbClr val="000000"/>
            </a:solidFill>
          </a:ln>
        </p:spPr>
        <p:txBody>
          <a:bodyPr/>
          <a:lstStyle/>
          <a:p>
            <a:r>
              <a:rPr lang="en-US" altLang="ja-JP">
                <a:latin typeface="Times New Roman" charset="0"/>
                <a:ea typeface="ＭＳ ゴシック" charset="0"/>
                <a:cs typeface="ＭＳ ゴシック" charset="0"/>
              </a:rPr>
              <a:t>So these are resonant states and these are anti-resonant states. I stress here that each resonant or anti-resonant state breaks the time-reversal symmetry. Of course, the original Schroedinger equation observes the time-reversal symmetry, but each of its eigenstates breaks the symmetry spontaneously. The time-reversal symmetry is recovered only when we take a pair of a resonant state and the corresponding anti-resonant state. In particular, in a resonant state, the particles dissipate into infinities as I explained in the previous slide. This is how the dissipation of open quantum system manifests itself.</a:t>
            </a:r>
          </a:p>
        </p:txBody>
      </p:sp>
    </p:spTree>
    <p:extLst>
      <p:ext uri="{BB962C8B-B14F-4D97-AF65-F5344CB8AC3E}">
        <p14:creationId xmlns:p14="http://schemas.microsoft.com/office/powerpoint/2010/main" val="3799972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fld id="{7A3277AB-EFB3-4747-A683-21E59BF9635E}" type="slidenum">
              <a:rPr lang="en-US" altLang="ja-JP" sz="1200"/>
              <a:pPr/>
              <a:t>16</a:t>
            </a:fld>
            <a:endParaRPr lang="en-US" altLang="ja-JP" sz="1200"/>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r>
              <a:rPr lang="en-US" altLang="ja-JP">
                <a:latin typeface="Times New Roman" charset="0"/>
                <a:ea typeface="ＭＳ ゴシック" charset="0"/>
                <a:cs typeface="ＭＳ ゴシック" charset="0"/>
              </a:rPr>
              <a:t>This gives another definition of a resonance. Here we define the resonance as an eigenstate of the Schroedinger equation with the boundary condition of outgoing waves only. This is called the Siegert condition. We can in fact solve the Schroedinger equation for this potential well with these boundary conditions.</a:t>
            </a:r>
          </a:p>
        </p:txBody>
      </p:sp>
    </p:spTree>
    <p:extLst>
      <p:ext uri="{BB962C8B-B14F-4D97-AF65-F5344CB8AC3E}">
        <p14:creationId xmlns:p14="http://schemas.microsoft.com/office/powerpoint/2010/main" val="578193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fld id="{706229D2-19AA-B943-A45F-77456B72A583}" type="slidenum">
              <a:rPr lang="en-US" altLang="ja-JP" sz="1200"/>
              <a:pPr/>
              <a:t>17</a:t>
            </a:fld>
            <a:endParaRPr lang="en-US" altLang="ja-JP" sz="1200"/>
          </a:p>
        </p:txBody>
      </p:sp>
      <p:sp>
        <p:nvSpPr>
          <p:cNvPr id="35843" name="Rectangle 2"/>
          <p:cNvSpPr>
            <a:spLocks noGrp="1" noRot="1" noChangeAspect="1" noChangeArrowheads="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ln>
        </p:spPr>
        <p:txBody>
          <a:bodyPr/>
          <a:lstStyle/>
          <a:p>
            <a:r>
              <a:rPr lang="en-US" altLang="ja-JP">
                <a:latin typeface="Times New Roman" charset="0"/>
                <a:ea typeface="ＭＳ ゴシック" charset="0"/>
                <a:cs typeface="ＭＳ ゴシック" charset="0"/>
              </a:rPr>
              <a:t>Let me first make explicit the fact that the leak is connected to the non-Hermiticity. We take the expectation value of the Hamiltonian for an arbitrary state. If the expectation is always real, then the Hamiltonian is Hermitian. Let me focus on the kinetic term. We take the expectation in a finite region first and hopefully take the limit of infinite L later. I may also note that I use the conventional definition of the bra vector, not a function in the biorthgonal space. We carry out the partial integration and obtain this. This line is its complex conjugate. These two terms cancel each other when we do subtraction, but these two terms may not. If the function is in the Hilbert space, they vanish in the infinite L limit, but may not otherwise. In fact, we can rewrite this equation in this form. The imaginary part of the Hamiltonian expectation is negatively proportional to the real part of the leaking flux at the boundary of the integration region. If psi is the resonant eigenfunction, the left hand side gives the imaginary part of the eigenenergy and the right hand side gives the real part of the wave number of the out-going wave. This is why they have different signs. We can understand this equation more physically by going to time-dependent Schroedinger equation.</a:t>
            </a:r>
          </a:p>
        </p:txBody>
      </p:sp>
    </p:spTree>
    <p:extLst>
      <p:ext uri="{BB962C8B-B14F-4D97-AF65-F5344CB8AC3E}">
        <p14:creationId xmlns:p14="http://schemas.microsoft.com/office/powerpoint/2010/main" val="1229033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fld id="{706229D2-19AA-B943-A45F-77456B72A583}" type="slidenum">
              <a:rPr lang="en-US" altLang="ja-JP" sz="1200"/>
              <a:pPr/>
              <a:t>18</a:t>
            </a:fld>
            <a:endParaRPr lang="en-US" altLang="ja-JP" sz="1200"/>
          </a:p>
        </p:txBody>
      </p:sp>
      <p:sp>
        <p:nvSpPr>
          <p:cNvPr id="35843" name="Rectangle 2"/>
          <p:cNvSpPr>
            <a:spLocks noGrp="1" noRot="1" noChangeAspect="1" noChangeArrowheads="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ln>
        </p:spPr>
        <p:txBody>
          <a:bodyPr/>
          <a:lstStyle/>
          <a:p>
            <a:r>
              <a:rPr lang="en-US" altLang="ja-JP">
                <a:latin typeface="Times New Roman" charset="0"/>
                <a:ea typeface="ＭＳ ゴシック" charset="0"/>
                <a:cs typeface="ＭＳ ゴシック" charset="0"/>
              </a:rPr>
              <a:t>Let me first make explicit the fact that the leak is connected to the non-Hermiticity. We take the expectation value of the Hamiltonian for an arbitrary state. If the expectation is always real, then the Hamiltonian is Hermitian. Let me focus on the kinetic term. We take the expectation in a finite region first and hopefully take the limit of infinite L later. I may also note that I use the conventional definition of the bra vector, not a function in the biorthgonal space. We carry out the partial integration and obtain this. This line is its complex conjugate. These two terms cancel each other when we do subtraction, but these two terms may not. If the function is in the Hilbert space, they vanish in the infinite L limit, but may not otherwise. In fact, we can rewrite this equation in this form. The imaginary part of the Hamiltonian expectation is negatively proportional to the real part of the leaking flux at the boundary of the integration region. If psi is the resonant eigenfunction, the left hand side gives the imaginary part of the eigenenergy and the right hand side gives the real part of the wave number of the out-going wave. This is why they have different signs. We can understand this equation more physically by going to time-dependent Schroedinger equation.</a:t>
            </a:r>
          </a:p>
        </p:txBody>
      </p:sp>
    </p:spTree>
    <p:extLst>
      <p:ext uri="{BB962C8B-B14F-4D97-AF65-F5344CB8AC3E}">
        <p14:creationId xmlns:p14="http://schemas.microsoft.com/office/powerpoint/2010/main" val="42734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fld id="{7A3277AB-EFB3-4747-A683-21E59BF9635E}" type="slidenum">
              <a:rPr lang="en-US" altLang="ja-JP" sz="1200"/>
              <a:pPr/>
              <a:t>19</a:t>
            </a:fld>
            <a:endParaRPr lang="en-US" altLang="ja-JP" sz="1200"/>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r>
              <a:rPr lang="en-US" altLang="ja-JP">
                <a:latin typeface="Times New Roman" charset="0"/>
                <a:ea typeface="ＭＳ ゴシック" charset="0"/>
                <a:cs typeface="ＭＳ ゴシック" charset="0"/>
              </a:rPr>
              <a:t>This gives another definition of a resonance. Here we define the resonance as an eigenstate of the Schroedinger equation with the boundary condition of outgoing waves only. This is called the Siegert condition. We can in fact solve the Schroedinger equation for this potential well with these boundary conditions.</a:t>
            </a:r>
          </a:p>
        </p:txBody>
      </p:sp>
    </p:spTree>
    <p:extLst>
      <p:ext uri="{BB962C8B-B14F-4D97-AF65-F5344CB8AC3E}">
        <p14:creationId xmlns:p14="http://schemas.microsoft.com/office/powerpoint/2010/main" val="3188470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fld id="{7A3277AB-EFB3-4747-A683-21E59BF9635E}" type="slidenum">
              <a:rPr lang="en-US" altLang="ja-JP" sz="1200"/>
              <a:pPr/>
              <a:t>20</a:t>
            </a:fld>
            <a:endParaRPr lang="en-US" altLang="ja-JP" sz="1200"/>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r>
              <a:rPr lang="en-US" altLang="ja-JP">
                <a:latin typeface="Times New Roman" charset="0"/>
                <a:ea typeface="ＭＳ ゴシック" charset="0"/>
                <a:cs typeface="ＭＳ ゴシック" charset="0"/>
              </a:rPr>
              <a:t>This gives another definition of a resonance. Here we define the resonance as an eigenstate of the Schroedinger equation with the boundary condition of outgoing waves only. This is called the Siegert condition. We can in fact solve the Schroedinger equation for this potential well with these boundary conditions.</a:t>
            </a:r>
          </a:p>
        </p:txBody>
      </p:sp>
    </p:spTree>
    <p:extLst>
      <p:ext uri="{BB962C8B-B14F-4D97-AF65-F5344CB8AC3E}">
        <p14:creationId xmlns:p14="http://schemas.microsoft.com/office/powerpoint/2010/main" val="3821272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26CEB47F-75CD-CA48-B16E-85B0AEAD46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000">
                <a:solidFill>
                  <a:schemeClr val="tx1"/>
                </a:solidFill>
                <a:latin typeface="Times New Roman" panose="02020603050405020304" pitchFamily="18" charset="0"/>
                <a:ea typeface="ＭＳ ゴシック" panose="020B0609070205080204" pitchFamily="49" charset="-128"/>
              </a:defRPr>
            </a:lvl1pPr>
            <a:lvl2pPr marL="742950" indent="-285750">
              <a:defRPr kumimoji="1" sz="3000">
                <a:solidFill>
                  <a:schemeClr val="tx1"/>
                </a:solidFill>
                <a:latin typeface="Times New Roman" panose="02020603050405020304" pitchFamily="18" charset="0"/>
                <a:ea typeface="ＭＳ ゴシック" panose="020B0609070205080204" pitchFamily="49" charset="-128"/>
              </a:defRPr>
            </a:lvl2pPr>
            <a:lvl3pPr marL="1143000" indent="-228600">
              <a:defRPr kumimoji="1" sz="3000">
                <a:solidFill>
                  <a:schemeClr val="tx1"/>
                </a:solidFill>
                <a:latin typeface="Times New Roman" panose="02020603050405020304" pitchFamily="18" charset="0"/>
                <a:ea typeface="ＭＳ ゴシック" panose="020B0609070205080204" pitchFamily="49" charset="-128"/>
              </a:defRPr>
            </a:lvl3pPr>
            <a:lvl4pPr marL="1600200" indent="-228600">
              <a:defRPr kumimoji="1" sz="3000">
                <a:solidFill>
                  <a:schemeClr val="tx1"/>
                </a:solidFill>
                <a:latin typeface="Times New Roman" panose="02020603050405020304" pitchFamily="18" charset="0"/>
                <a:ea typeface="ＭＳ ゴシック" panose="020B0609070205080204" pitchFamily="49" charset="-128"/>
              </a:defRPr>
            </a:lvl4pPr>
            <a:lvl5pPr marL="2057400" indent="-228600">
              <a:defRPr kumimoji="1" sz="3000">
                <a:solidFill>
                  <a:schemeClr val="tx1"/>
                </a:solidFill>
                <a:latin typeface="Times New Roman" panose="02020603050405020304" pitchFamily="18" charset="0"/>
                <a:ea typeface="ＭＳ ゴシック" panose="020B0609070205080204" pitchFamily="49" charset="-128"/>
              </a:defRPr>
            </a:lvl5pPr>
            <a:lvl6pPr marL="2514600" indent="-228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6pPr>
            <a:lvl7pPr marL="2971800" indent="-228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7pPr>
            <a:lvl8pPr marL="3429000" indent="-228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8pPr>
            <a:lvl9pPr marL="3886200" indent="-228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9pPr>
          </a:lstStyle>
          <a:p>
            <a:fld id="{197B8342-08CB-FB4A-9D82-A51B0D3977EA}" type="slidenum">
              <a:rPr lang="en-US" altLang="ja-JP" sz="1200"/>
              <a:pPr/>
              <a:t>21</a:t>
            </a:fld>
            <a:endParaRPr lang="en-US" altLang="ja-JP" sz="1200"/>
          </a:p>
        </p:txBody>
      </p:sp>
      <p:sp>
        <p:nvSpPr>
          <p:cNvPr id="34818" name="Rectangle 2">
            <a:extLst>
              <a:ext uri="{FF2B5EF4-FFF2-40B4-BE49-F238E27FC236}">
                <a16:creationId xmlns:a16="http://schemas.microsoft.com/office/drawing/2014/main" id="{50DCBA8D-5E61-5E4E-95C2-4308FFBCE360}"/>
              </a:ext>
            </a:extLst>
          </p:cNvPr>
          <p:cNvSpPr>
            <a:spLocks noGrp="1" noRot="1" noChangeAspect="1" noChangeArrowheads="1"/>
          </p:cNvSpPr>
          <p:nvPr>
            <p:ph type="sldImg"/>
          </p:nvPr>
        </p:nvSpPr>
        <p:spPr>
          <a:solidFill>
            <a:srgbClr val="FFFFFF"/>
          </a:solidFill>
          <a:ln/>
        </p:spPr>
      </p:sp>
      <p:sp>
        <p:nvSpPr>
          <p:cNvPr id="34819" name="Rectangle 3">
            <a:extLst>
              <a:ext uri="{FF2B5EF4-FFF2-40B4-BE49-F238E27FC236}">
                <a16:creationId xmlns:a16="http://schemas.microsoft.com/office/drawing/2014/main" id="{99BA387B-1671-B34B-9285-CD16C71B7891}"/>
              </a:ext>
            </a:extLst>
          </p:cNvPr>
          <p:cNvSpPr>
            <a:spLocks noGrp="1" noChangeArrowheads="1"/>
          </p:cNvSpPr>
          <p:nvPr>
            <p:ph type="body" idx="1"/>
          </p:nvPr>
        </p:nvSpPr>
        <p:spPr>
          <a:solidFill>
            <a:srgbClr val="FFFFFF"/>
          </a:solidFill>
          <a:ln>
            <a:solidFill>
              <a:srgbClr val="000000"/>
            </a:solidFill>
          </a:ln>
        </p:spPr>
        <p:txBody>
          <a:bodyPr/>
          <a:lstStyle/>
          <a:p>
            <a:r>
              <a:rPr lang="en-US" altLang="ja-JP">
                <a:latin typeface="Times New Roman" panose="02020603050405020304" pitchFamily="18" charset="0"/>
                <a:ea typeface="ＭＳ ゴシック" panose="020B0609070205080204" pitchFamily="49" charset="-128"/>
              </a:rPr>
              <a:t>Let me add a comment about the functional form of a resonant eigenfunction. The imaginary parts of the eigen-wave-number of resonant and anti-resonant states are negative. Therefore, the eigenfunction actually diverges away from the scattering potential. This divergence has been sometimes considered as problematic, but we proved that the wave function observes the particle-number conservation because of this spatial divergence. In order to prove the particle-number conservation, we first count the particle number in a certain region at one time, and then after some time, we count it again to see if there is a change. But as I explained previously, in a resonant state, the particles are constantly leaking away from the central region. So, for a fair comparison of the particle number, we should expand the region where we count the particle number in the second time. Then this spatial divergence and the temporal decay cancels out and the particle number becomes constant. In other words, this divergent wave function indeed supports probabilistic interpretation.</a:t>
            </a:r>
          </a:p>
        </p:txBody>
      </p:sp>
    </p:spTree>
    <p:extLst>
      <p:ext uri="{BB962C8B-B14F-4D97-AF65-F5344CB8AC3E}">
        <p14:creationId xmlns:p14="http://schemas.microsoft.com/office/powerpoint/2010/main" val="4011102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fld id="{7A3277AB-EFB3-4747-A683-21E59BF9635E}" type="slidenum">
              <a:rPr lang="en-US" altLang="ja-JP" sz="1200"/>
              <a:pPr/>
              <a:t>22</a:t>
            </a:fld>
            <a:endParaRPr lang="en-US" altLang="ja-JP" sz="1200"/>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r>
              <a:rPr lang="en-US" altLang="ja-JP">
                <a:latin typeface="Times New Roman" charset="0"/>
                <a:ea typeface="ＭＳ ゴシック" charset="0"/>
                <a:cs typeface="ＭＳ ゴシック" charset="0"/>
              </a:rPr>
              <a:t>This gives another definition of a resonance. Here we define the resonance as an eigenstate of the Schroedinger equation with the boundary condition of outgoing waves only. This is called the Siegert condition. We can in fact solve the Schroedinger equation for this potential well with these boundary conditions.</a:t>
            </a:r>
          </a:p>
        </p:txBody>
      </p:sp>
    </p:spTree>
    <p:extLst>
      <p:ext uri="{BB962C8B-B14F-4D97-AF65-F5344CB8AC3E}">
        <p14:creationId xmlns:p14="http://schemas.microsoft.com/office/powerpoint/2010/main" val="1712843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DCBC32-8ECD-EB4F-A6DF-66AC2897CFCE}" type="slidenum">
              <a:rPr lang="en-US" altLang="ja-JP"/>
              <a:pPr/>
              <a:t>24</a:t>
            </a:fld>
            <a:endParaRPr lang="en-US" altLang="ja-JP"/>
          </a:p>
        </p:txBody>
      </p:sp>
      <p:sp>
        <p:nvSpPr>
          <p:cNvPr id="1505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05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ja-JP"/>
              <a:t>The basic tool of analyzing the electronic conduction of a mesoscopic one-body system is the Landauer formula. I don’t have time to go into details but the formula gives the conductance, the inverse resistance, as the transmission probability of a scatterer. Note that the familiar relation we learn in high schools does not hold in mesoscopic systems. We focus on how the fact that the system is open manifests itself in the conductance.</a:t>
            </a:r>
          </a:p>
        </p:txBody>
      </p:sp>
    </p:spTree>
    <p:extLst>
      <p:ext uri="{BB962C8B-B14F-4D97-AF65-F5344CB8AC3E}">
        <p14:creationId xmlns:p14="http://schemas.microsoft.com/office/powerpoint/2010/main" val="371679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fld id="{7A3277AB-EFB3-4747-A683-21E59BF9635E}" type="slidenum">
              <a:rPr lang="en-US" altLang="ja-JP" sz="1200"/>
              <a:pPr/>
              <a:t>26</a:t>
            </a:fld>
            <a:endParaRPr lang="en-US" altLang="ja-JP" sz="1200"/>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r>
              <a:rPr lang="en-US" altLang="ja-JP">
                <a:latin typeface="Times New Roman" charset="0"/>
                <a:ea typeface="ＭＳ ゴシック" charset="0"/>
                <a:cs typeface="ＭＳ ゴシック" charset="0"/>
              </a:rPr>
              <a:t>This gives another definition of a resonance. Here we define the resonance as an eigenstate of the Schroedinger equation with the boundary condition of outgoing waves only. This is called the Siegert condition. We can in fact solve the Schroedinger equation for this potential well with these boundary conditions.</a:t>
            </a:r>
          </a:p>
        </p:txBody>
      </p:sp>
    </p:spTree>
    <p:extLst>
      <p:ext uri="{BB962C8B-B14F-4D97-AF65-F5344CB8AC3E}">
        <p14:creationId xmlns:p14="http://schemas.microsoft.com/office/powerpoint/2010/main" val="1155589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800">
                <a:solidFill>
                  <a:schemeClr val="tx1"/>
                </a:solidFill>
                <a:latin typeface="Times New Roman" charset="0"/>
                <a:ea typeface="ＭＳ ゴシック" charset="-128"/>
              </a:defRPr>
            </a:lvl1pPr>
            <a:lvl2pPr marL="37931725" indent="-37474525">
              <a:defRPr kumimoji="1" sz="2800">
                <a:solidFill>
                  <a:schemeClr val="tx1"/>
                </a:solidFill>
                <a:latin typeface="Times New Roman" charset="0"/>
                <a:ea typeface="ＭＳ ゴシック" charset="-128"/>
              </a:defRPr>
            </a:lvl2pPr>
            <a:lvl3pPr>
              <a:defRPr kumimoji="1" sz="2800">
                <a:solidFill>
                  <a:schemeClr val="tx1"/>
                </a:solidFill>
                <a:latin typeface="Times New Roman" charset="0"/>
                <a:ea typeface="ＭＳ ゴシック" charset="-128"/>
              </a:defRPr>
            </a:lvl3pPr>
            <a:lvl4pPr>
              <a:defRPr kumimoji="1" sz="2800">
                <a:solidFill>
                  <a:schemeClr val="tx1"/>
                </a:solidFill>
                <a:latin typeface="Times New Roman" charset="0"/>
                <a:ea typeface="ＭＳ ゴシック" charset="-128"/>
              </a:defRPr>
            </a:lvl4pPr>
            <a:lvl5pPr>
              <a:defRPr kumimoji="1" sz="2800">
                <a:solidFill>
                  <a:schemeClr val="tx1"/>
                </a:solidFill>
                <a:latin typeface="Times New Roman" charset="0"/>
                <a:ea typeface="ＭＳ ゴシック" charset="-128"/>
              </a:defRPr>
            </a:lvl5pPr>
            <a:lvl6pPr marL="457200" fontAlgn="base">
              <a:spcBef>
                <a:spcPct val="0"/>
              </a:spcBef>
              <a:spcAft>
                <a:spcPct val="0"/>
              </a:spcAft>
              <a:defRPr kumimoji="1" sz="2800">
                <a:solidFill>
                  <a:schemeClr val="tx1"/>
                </a:solidFill>
                <a:latin typeface="Times New Roman" charset="0"/>
                <a:ea typeface="ＭＳ ゴシック" charset="-128"/>
              </a:defRPr>
            </a:lvl6pPr>
            <a:lvl7pPr marL="914400" fontAlgn="base">
              <a:spcBef>
                <a:spcPct val="0"/>
              </a:spcBef>
              <a:spcAft>
                <a:spcPct val="0"/>
              </a:spcAft>
              <a:defRPr kumimoji="1" sz="2800">
                <a:solidFill>
                  <a:schemeClr val="tx1"/>
                </a:solidFill>
                <a:latin typeface="Times New Roman" charset="0"/>
                <a:ea typeface="ＭＳ ゴシック" charset="-128"/>
              </a:defRPr>
            </a:lvl7pPr>
            <a:lvl8pPr marL="1371600" fontAlgn="base">
              <a:spcBef>
                <a:spcPct val="0"/>
              </a:spcBef>
              <a:spcAft>
                <a:spcPct val="0"/>
              </a:spcAft>
              <a:defRPr kumimoji="1" sz="2800">
                <a:solidFill>
                  <a:schemeClr val="tx1"/>
                </a:solidFill>
                <a:latin typeface="Times New Roman" charset="0"/>
                <a:ea typeface="ＭＳ ゴシック" charset="-128"/>
              </a:defRPr>
            </a:lvl8pPr>
            <a:lvl9pPr marL="1828800" fontAlgn="base">
              <a:spcBef>
                <a:spcPct val="0"/>
              </a:spcBef>
              <a:spcAft>
                <a:spcPct val="0"/>
              </a:spcAft>
              <a:defRPr kumimoji="1" sz="2800">
                <a:solidFill>
                  <a:schemeClr val="tx1"/>
                </a:solidFill>
                <a:latin typeface="Times New Roman" charset="0"/>
                <a:ea typeface="ＭＳ ゴシック" charset="-128"/>
              </a:defRPr>
            </a:lvl9pPr>
          </a:lstStyle>
          <a:p>
            <a:fld id="{C146E484-2E6B-6E4E-A8EF-D45970990349}" type="slidenum">
              <a:rPr lang="en-US" altLang="ja-JP" sz="1200"/>
              <a:pPr/>
              <a:t>5</a:t>
            </a:fld>
            <a:endParaRPr lang="en-US" altLang="ja-JP" sz="1200"/>
          </a:p>
        </p:txBody>
      </p:sp>
      <p:sp>
        <p:nvSpPr>
          <p:cNvPr id="17411" name="Rectangle 2"/>
          <p:cNvSpPr>
            <a:spLocks noGrp="1" noRot="1" noChangeAspect="1" noChangeArrowheads="1"/>
          </p:cNvSpPr>
          <p:nvPr>
            <p:ph type="sldImg"/>
          </p:nvPr>
        </p:nvSpPr>
        <p:spPr>
          <a:solidFill>
            <a:srgbClr val="FFFFFF"/>
          </a:solidFill>
          <a:ln/>
        </p:spPr>
      </p:sp>
      <p:sp>
        <p:nvSpPr>
          <p:cNvPr id="17412" name="Rectangle 3"/>
          <p:cNvSpPr>
            <a:spLocks noGrp="1" noChangeArrowheads="1"/>
          </p:cNvSpPr>
          <p:nvPr>
            <p:ph type="body" idx="1"/>
          </p:nvPr>
        </p:nvSpPr>
        <p:spPr>
          <a:solidFill>
            <a:srgbClr val="FFFFFF"/>
          </a:solidFill>
          <a:ln>
            <a:solidFill>
              <a:srgbClr val="000000"/>
            </a:solidFill>
          </a:ln>
        </p:spPr>
        <p:txBody>
          <a:bodyPr/>
          <a:lstStyle/>
          <a:p>
            <a:r>
              <a:rPr lang="en-US" altLang="ja-JP">
                <a:latin typeface="Times New Roman" charset="0"/>
                <a:ea typeface="ＭＳ ゴシック" charset="-128"/>
              </a:rPr>
              <a:t>Since I’m the only condensed-matter physicist here, let me start with a brief introduction of the material of mesoscopic systems.These are typical examples of mesoscopic systems, the size is sub-micron, now down to 10nm. They are very clean semi-conductors. Particularly at low temperatures, electrons can move from one end to the other ballistically without any impurity scattering.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前に、従来はどのように議論してきたかをご説明します。まず、１の分解として、束縛状態の和と散乱状態の積分を用います。この複素波数平面で、見たい共鳴状態の極を取り囲むようにこの積分経路を変形します。そうすると、ここに減衰を示す共鳴状態の寄与が現れます。これには不満な点が幾つもあります。まず、共鳴極を任意に取り込んでいます。そのときに残った背景積分が小さくなる場合は確かに議論が進められるのですが、それは問題に依存するので、必ずしもそうとは限りません。そうすると、単にこの積分からこの寄与を引いたのがこちらというだけになってしまいます。最後に、時間反転対称性を手で破っていることに注意して下さい。</a:t>
            </a:r>
          </a:p>
        </p:txBody>
      </p:sp>
      <p:sp>
        <p:nvSpPr>
          <p:cNvPr id="4" name="スライド番号プレースホルダー 3"/>
          <p:cNvSpPr>
            <a:spLocks noGrp="1"/>
          </p:cNvSpPr>
          <p:nvPr>
            <p:ph type="sldNum" sz="quarter" idx="10"/>
          </p:nvPr>
        </p:nvSpPr>
        <p:spPr/>
        <p:txBody>
          <a:bodyPr/>
          <a:lstStyle/>
          <a:p>
            <a:fld id="{6A84670E-D097-E34E-9FD8-DCE556C123DD}" type="slidenum">
              <a:rPr kumimoji="1" lang="ja-JP" altLang="en-US" smtClean="0"/>
              <a:t>28</a:t>
            </a:fld>
            <a:endParaRPr kumimoji="1" lang="ja-JP" altLang="en-US"/>
          </a:p>
        </p:txBody>
      </p:sp>
    </p:spTree>
    <p:extLst>
      <p:ext uri="{BB962C8B-B14F-4D97-AF65-F5344CB8AC3E}">
        <p14:creationId xmlns:p14="http://schemas.microsoft.com/office/powerpoint/2010/main" val="2063890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この点をもう少し説明しますと、確かにこの極をとると</a:t>
            </a:r>
            <a:r>
              <a:rPr kumimoji="1" lang="en-US" altLang="ja-JP" dirty="0"/>
              <a:t>t&gt;0</a:t>
            </a:r>
            <a:r>
              <a:rPr kumimoji="1" lang="ja-JP" altLang="en-US" dirty="0"/>
              <a:t>で指数関数的に減衰するのですが、</a:t>
            </a:r>
            <a:r>
              <a:rPr kumimoji="1" lang="en-US" altLang="ja-JP" dirty="0"/>
              <a:t>t&lt;0</a:t>
            </a:r>
            <a:r>
              <a:rPr kumimoji="1" lang="ja-JP" altLang="en-US" dirty="0"/>
              <a:t>にまで延長すると指数関数的にどこまでも増大することになってしまいます。そこで</a:t>
            </a:r>
            <a:r>
              <a:rPr kumimoji="1" lang="en-US" altLang="ja-JP" dirty="0"/>
              <a:t>t&lt;0</a:t>
            </a:r>
            <a:r>
              <a:rPr kumimoji="1" lang="ja-JP" altLang="en-US" dirty="0"/>
              <a:t>では積分路の変形を変更して、反共鳴状態を拾うのですが、これは逆に</a:t>
            </a:r>
            <a:r>
              <a:rPr kumimoji="1" lang="en-US" altLang="ja-JP" dirty="0"/>
              <a:t>t&gt;0</a:t>
            </a:r>
            <a:r>
              <a:rPr kumimoji="1" lang="ja-JP" altLang="en-US" dirty="0"/>
              <a:t>で指数関数的に成長してしまいます。つまり、物理的にもっともらしくしようとすると、時刻</a:t>
            </a:r>
            <a:r>
              <a:rPr kumimoji="1" lang="en-US" altLang="ja-JP" dirty="0"/>
              <a:t>t=0</a:t>
            </a:r>
            <a:r>
              <a:rPr kumimoji="1" lang="ja-JP" altLang="en-US" dirty="0"/>
              <a:t>で意識的に反共鳴状態から共鳴状態に手で切り替えなければいけないわけです。もちろん実際に人間が切り替えているわけではなく、自然に切り替わっているはずです。</a:t>
            </a:r>
          </a:p>
        </p:txBody>
      </p:sp>
      <p:sp>
        <p:nvSpPr>
          <p:cNvPr id="4" name="スライド番号プレースホルダー 3"/>
          <p:cNvSpPr>
            <a:spLocks noGrp="1"/>
          </p:cNvSpPr>
          <p:nvPr>
            <p:ph type="sldNum" sz="quarter" idx="10"/>
          </p:nvPr>
        </p:nvSpPr>
        <p:spPr/>
        <p:txBody>
          <a:bodyPr/>
          <a:lstStyle/>
          <a:p>
            <a:fld id="{6A84670E-D097-E34E-9FD8-DCE556C123DD}" type="slidenum">
              <a:rPr kumimoji="1" lang="ja-JP" altLang="en-US" smtClean="0"/>
              <a:t>29</a:t>
            </a:fld>
            <a:endParaRPr kumimoji="1" lang="ja-JP" altLang="en-US"/>
          </a:p>
        </p:txBody>
      </p:sp>
    </p:spTree>
    <p:extLst>
      <p:ext uri="{BB962C8B-B14F-4D97-AF65-F5344CB8AC3E}">
        <p14:creationId xmlns:p14="http://schemas.microsoft.com/office/powerpoint/2010/main" val="1215706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実際に、我々の手法を使うと、次のようなグラフがかけます。ここでは計算の簡単のため、タイトバインディング模型で、ここに散乱体があるというＴ型量子ドットと呼ばれているものを使っています。時刻</a:t>
            </a:r>
            <a:r>
              <a:rPr kumimoji="1" lang="en-US" altLang="ja-JP" dirty="0"/>
              <a:t>t=0</a:t>
            </a:r>
            <a:r>
              <a:rPr kumimoji="1" lang="ja-JP" altLang="en-US" dirty="0"/>
              <a:t>で粒子が確率１でドットに存在するとき、他の時刻でドットに存在する確率がこの黒線で、ご覧のように時間反転対称になっています。我々の議論を用いると、この中から共鳴状態の寄与や反共鳴状態の寄与を同定することができます。ご覧のように</a:t>
            </a:r>
            <a:r>
              <a:rPr kumimoji="1" lang="en-US" altLang="ja-JP" dirty="0"/>
              <a:t>t=0</a:t>
            </a:r>
            <a:r>
              <a:rPr kumimoji="1" lang="ja-JP" altLang="en-US" dirty="0"/>
              <a:t>で反共鳴状態から共鳴状態に滑らかに切り替わっている様子がわかります。</a:t>
            </a:r>
          </a:p>
        </p:txBody>
      </p:sp>
      <p:sp>
        <p:nvSpPr>
          <p:cNvPr id="4" name="スライド番号プレースホルダー 3"/>
          <p:cNvSpPr>
            <a:spLocks noGrp="1"/>
          </p:cNvSpPr>
          <p:nvPr>
            <p:ph type="sldNum" sz="quarter" idx="10"/>
          </p:nvPr>
        </p:nvSpPr>
        <p:spPr/>
        <p:txBody>
          <a:bodyPr/>
          <a:lstStyle/>
          <a:p>
            <a:fld id="{C50D6049-8A25-CD4F-A12B-3A3CB14BAD27}" type="slidenum">
              <a:rPr kumimoji="1" lang="ja-JP" altLang="en-US" smtClean="0"/>
              <a:t>30</a:t>
            </a:fld>
            <a:endParaRPr kumimoji="1" lang="ja-JP" altLang="en-US"/>
          </a:p>
        </p:txBody>
      </p:sp>
    </p:spTree>
    <p:extLst>
      <p:ext uri="{BB962C8B-B14F-4D97-AF65-F5344CB8AC3E}">
        <p14:creationId xmlns:p14="http://schemas.microsoft.com/office/powerpoint/2010/main" val="132290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我々の議論は以下のような新しい１の分解を使います。まず、このように中央に量子散乱体のある系を射影演算子</a:t>
            </a:r>
            <a:r>
              <a:rPr kumimoji="1" lang="en-US" altLang="ja-JP" dirty="0"/>
              <a:t>P</a:t>
            </a:r>
            <a:r>
              <a:rPr kumimoji="1" lang="ja-JP" altLang="en-US" dirty="0"/>
              <a:t>と</a:t>
            </a:r>
            <a:r>
              <a:rPr kumimoji="1" lang="en-US" altLang="ja-JP" dirty="0"/>
              <a:t>Q</a:t>
            </a:r>
            <a:r>
              <a:rPr kumimoji="1" lang="ja-JP" altLang="en-US" dirty="0"/>
              <a:t>で２つに分けます。この</a:t>
            </a:r>
            <a:r>
              <a:rPr kumimoji="1" lang="en-US" altLang="ja-JP" dirty="0"/>
              <a:t>P</a:t>
            </a:r>
            <a:r>
              <a:rPr kumimoji="1" lang="ja-JP" altLang="en-US" dirty="0"/>
              <a:t>が点スペクトル、つまり束縛状態や共鳴状態、反共鳴状態すべての和でかけることを示しました。証明を述べる時間はないのですが、これが我々の自慢の公式です。Ｑの方は散乱体が存在しないので平面波で展開できます。つまり、散乱体の情報が</a:t>
            </a:r>
            <a:r>
              <a:rPr kumimoji="1" lang="en-US" altLang="ja-JP" dirty="0"/>
              <a:t>P</a:t>
            </a:r>
            <a:r>
              <a:rPr kumimoji="1" lang="ja-JP" altLang="en-US" dirty="0"/>
              <a:t>の分解の方に全てこめられています。これは従来の方法で用いる１の分解との大きな違いで、こちらでは散乱体の情報が両方にまたがっていましたので、背景積分の処理に困ったわけです。我々の分解を用いるとグリーン関数はこのように分解されて、それを使うと</a:t>
            </a:r>
          </a:p>
        </p:txBody>
      </p:sp>
      <p:sp>
        <p:nvSpPr>
          <p:cNvPr id="4" name="スライド番号プレースホルダー 3"/>
          <p:cNvSpPr>
            <a:spLocks noGrp="1"/>
          </p:cNvSpPr>
          <p:nvPr>
            <p:ph type="sldNum" sz="quarter" idx="10"/>
          </p:nvPr>
        </p:nvSpPr>
        <p:spPr/>
        <p:txBody>
          <a:bodyPr/>
          <a:lstStyle/>
          <a:p>
            <a:fld id="{6A84670E-D097-E34E-9FD8-DCE556C123DD}" type="slidenum">
              <a:rPr kumimoji="1" lang="ja-JP" altLang="en-US" smtClean="0"/>
              <a:t>40</a:t>
            </a:fld>
            <a:endParaRPr kumimoji="1" lang="ja-JP" altLang="en-US"/>
          </a:p>
        </p:txBody>
      </p:sp>
    </p:spTree>
    <p:extLst>
      <p:ext uri="{BB962C8B-B14F-4D97-AF65-F5344CB8AC3E}">
        <p14:creationId xmlns:p14="http://schemas.microsoft.com/office/powerpoint/2010/main" val="656386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時間発展演算子も点スペクトルの和の形にかけます。詳しく述べる時間がないのですが、この積分で</a:t>
            </a:r>
            <a:r>
              <a:rPr kumimoji="1" lang="en-US" altLang="ja-JP" dirty="0"/>
              <a:t>t&gt;0</a:t>
            </a:r>
            <a:r>
              <a:rPr kumimoji="1" lang="ja-JP" altLang="en-US" dirty="0"/>
              <a:t>とおくと、減衰解を取り込むようにこの積分路を変形するのが自然であり、ｔ</a:t>
            </a:r>
            <a:r>
              <a:rPr kumimoji="1" lang="en-US" altLang="ja-JP" dirty="0"/>
              <a:t>&lt;0</a:t>
            </a:r>
            <a:r>
              <a:rPr kumimoji="1" lang="ja-JP" altLang="en-US" dirty="0"/>
              <a:t>と置くと逆に成長解を取り込むように変形するのが自然であると議論できます。</a:t>
            </a:r>
          </a:p>
        </p:txBody>
      </p:sp>
      <p:sp>
        <p:nvSpPr>
          <p:cNvPr id="4" name="スライド番号プレースホルダー 3"/>
          <p:cNvSpPr>
            <a:spLocks noGrp="1"/>
          </p:cNvSpPr>
          <p:nvPr>
            <p:ph type="sldNum" sz="quarter" idx="10"/>
          </p:nvPr>
        </p:nvSpPr>
        <p:spPr/>
        <p:txBody>
          <a:bodyPr/>
          <a:lstStyle/>
          <a:p>
            <a:fld id="{6A84670E-D097-E34E-9FD8-DCE556C123DD}" type="slidenum">
              <a:rPr kumimoji="1" lang="ja-JP" altLang="en-US" smtClean="0"/>
              <a:t>42</a:t>
            </a:fld>
            <a:endParaRPr kumimoji="1" lang="ja-JP" altLang="en-US"/>
          </a:p>
        </p:txBody>
      </p:sp>
    </p:spTree>
    <p:extLst>
      <p:ext uri="{BB962C8B-B14F-4D97-AF65-F5344CB8AC3E}">
        <p14:creationId xmlns:p14="http://schemas.microsoft.com/office/powerpoint/2010/main" val="1749562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時間発展演算子も点スペクトルの和の形にかけます。詳しく述べる時間がないのですが、この積分で</a:t>
            </a:r>
            <a:r>
              <a:rPr kumimoji="1" lang="en-US" altLang="ja-JP" dirty="0"/>
              <a:t>t&gt;0</a:t>
            </a:r>
            <a:r>
              <a:rPr kumimoji="1" lang="ja-JP" altLang="en-US" dirty="0"/>
              <a:t>とおくと、減衰解を取り込むようにこの積分路を変形するのが自然であり、ｔ</a:t>
            </a:r>
            <a:r>
              <a:rPr kumimoji="1" lang="en-US" altLang="ja-JP" dirty="0"/>
              <a:t>&lt;0</a:t>
            </a:r>
            <a:r>
              <a:rPr kumimoji="1" lang="ja-JP" altLang="en-US" dirty="0"/>
              <a:t>と置くと逆に成長解を取り込むように変形するのが自然であると議論できます。</a:t>
            </a:r>
          </a:p>
        </p:txBody>
      </p:sp>
      <p:sp>
        <p:nvSpPr>
          <p:cNvPr id="4" name="スライド番号プレースホルダー 3"/>
          <p:cNvSpPr>
            <a:spLocks noGrp="1"/>
          </p:cNvSpPr>
          <p:nvPr>
            <p:ph type="sldNum" sz="quarter" idx="10"/>
          </p:nvPr>
        </p:nvSpPr>
        <p:spPr/>
        <p:txBody>
          <a:bodyPr/>
          <a:lstStyle/>
          <a:p>
            <a:fld id="{6A84670E-D097-E34E-9FD8-DCE556C123DD}" type="slidenum">
              <a:rPr kumimoji="1" lang="ja-JP" altLang="en-US" smtClean="0"/>
              <a:t>43</a:t>
            </a:fld>
            <a:endParaRPr kumimoji="1" lang="ja-JP" altLang="en-US"/>
          </a:p>
        </p:txBody>
      </p:sp>
    </p:spTree>
    <p:extLst>
      <p:ext uri="{BB962C8B-B14F-4D97-AF65-F5344CB8AC3E}">
        <p14:creationId xmlns:p14="http://schemas.microsoft.com/office/powerpoint/2010/main" val="1859787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実際に、我々の手法を使うと、次のようなグラフがかけます。ここでは計算の簡単のため、タイトバインディング模型で、ここに散乱体があるというＴ型量子ドットと呼ばれているものを使っています。時刻</a:t>
            </a:r>
            <a:r>
              <a:rPr kumimoji="1" lang="en-US" altLang="ja-JP" dirty="0"/>
              <a:t>t=0</a:t>
            </a:r>
            <a:r>
              <a:rPr kumimoji="1" lang="ja-JP" altLang="en-US" dirty="0"/>
              <a:t>で粒子が確率１でドットに存在するとき、他の時刻でドットに存在する確率がこの黒線で、ご覧のように時間反転対称になっています。我々の議論を用いると、この中から共鳴状態の寄与や反共鳴状態の寄与を同定することができます。ご覧のように</a:t>
            </a:r>
            <a:r>
              <a:rPr kumimoji="1" lang="en-US" altLang="ja-JP" dirty="0"/>
              <a:t>t=0</a:t>
            </a:r>
            <a:r>
              <a:rPr kumimoji="1" lang="ja-JP" altLang="en-US" dirty="0"/>
              <a:t>で反共鳴状態から共鳴状態に滑らかに切り替わっている様子がわかります。</a:t>
            </a:r>
          </a:p>
        </p:txBody>
      </p:sp>
      <p:sp>
        <p:nvSpPr>
          <p:cNvPr id="4" name="スライド番号プレースホルダー 3"/>
          <p:cNvSpPr>
            <a:spLocks noGrp="1"/>
          </p:cNvSpPr>
          <p:nvPr>
            <p:ph type="sldNum" sz="quarter" idx="10"/>
          </p:nvPr>
        </p:nvSpPr>
        <p:spPr/>
        <p:txBody>
          <a:bodyPr/>
          <a:lstStyle/>
          <a:p>
            <a:fld id="{C50D6049-8A25-CD4F-A12B-3A3CB14BAD27}" type="slidenum">
              <a:rPr kumimoji="1" lang="ja-JP" altLang="en-US" smtClean="0"/>
              <a:t>44</a:t>
            </a:fld>
            <a:endParaRPr kumimoji="1" lang="ja-JP" altLang="en-US"/>
          </a:p>
        </p:txBody>
      </p:sp>
    </p:spTree>
    <p:extLst>
      <p:ext uri="{BB962C8B-B14F-4D97-AF65-F5344CB8AC3E}">
        <p14:creationId xmlns:p14="http://schemas.microsoft.com/office/powerpoint/2010/main" val="2074413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50097-C711-6C11-3B0A-D143E5588D39}"/>
            </a:ext>
          </a:extLst>
        </p:cNvPr>
        <p:cNvGrpSpPr/>
        <p:nvPr/>
      </p:nvGrpSpPr>
      <p:grpSpPr>
        <a:xfrm>
          <a:off x="0" y="0"/>
          <a:ext cx="0" cy="0"/>
          <a:chOff x="0" y="0"/>
          <a:chExt cx="0" cy="0"/>
        </a:xfrm>
      </p:grpSpPr>
      <p:sp>
        <p:nvSpPr>
          <p:cNvPr id="15362" name="Rectangle 7">
            <a:extLst>
              <a:ext uri="{FF2B5EF4-FFF2-40B4-BE49-F238E27FC236}">
                <a16:creationId xmlns:a16="http://schemas.microsoft.com/office/drawing/2014/main" id="{E5F0216C-8148-47E5-1C95-C9E08C7106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800">
                <a:solidFill>
                  <a:schemeClr val="tx1"/>
                </a:solidFill>
                <a:latin typeface="Times New Roman" charset="0"/>
                <a:ea typeface="ＭＳ ゴシック" charset="-128"/>
              </a:defRPr>
            </a:lvl1pPr>
            <a:lvl2pPr marL="37931725" indent="-37474525">
              <a:defRPr kumimoji="1" sz="2800">
                <a:solidFill>
                  <a:schemeClr val="tx1"/>
                </a:solidFill>
                <a:latin typeface="Times New Roman" charset="0"/>
                <a:ea typeface="ＭＳ ゴシック" charset="-128"/>
              </a:defRPr>
            </a:lvl2pPr>
            <a:lvl3pPr>
              <a:defRPr kumimoji="1" sz="2800">
                <a:solidFill>
                  <a:schemeClr val="tx1"/>
                </a:solidFill>
                <a:latin typeface="Times New Roman" charset="0"/>
                <a:ea typeface="ＭＳ ゴシック" charset="-128"/>
              </a:defRPr>
            </a:lvl3pPr>
            <a:lvl4pPr>
              <a:defRPr kumimoji="1" sz="2800">
                <a:solidFill>
                  <a:schemeClr val="tx1"/>
                </a:solidFill>
                <a:latin typeface="Times New Roman" charset="0"/>
                <a:ea typeface="ＭＳ ゴシック" charset="-128"/>
              </a:defRPr>
            </a:lvl4pPr>
            <a:lvl5pPr>
              <a:defRPr kumimoji="1" sz="2800">
                <a:solidFill>
                  <a:schemeClr val="tx1"/>
                </a:solidFill>
                <a:latin typeface="Times New Roman" charset="0"/>
                <a:ea typeface="ＭＳ ゴシック" charset="-128"/>
              </a:defRPr>
            </a:lvl5pPr>
            <a:lvl6pPr marL="457200" fontAlgn="base">
              <a:spcBef>
                <a:spcPct val="0"/>
              </a:spcBef>
              <a:spcAft>
                <a:spcPct val="0"/>
              </a:spcAft>
              <a:defRPr kumimoji="1" sz="2800">
                <a:solidFill>
                  <a:schemeClr val="tx1"/>
                </a:solidFill>
                <a:latin typeface="Times New Roman" charset="0"/>
                <a:ea typeface="ＭＳ ゴシック" charset="-128"/>
              </a:defRPr>
            </a:lvl6pPr>
            <a:lvl7pPr marL="914400" fontAlgn="base">
              <a:spcBef>
                <a:spcPct val="0"/>
              </a:spcBef>
              <a:spcAft>
                <a:spcPct val="0"/>
              </a:spcAft>
              <a:defRPr kumimoji="1" sz="2800">
                <a:solidFill>
                  <a:schemeClr val="tx1"/>
                </a:solidFill>
                <a:latin typeface="Times New Roman" charset="0"/>
                <a:ea typeface="ＭＳ ゴシック" charset="-128"/>
              </a:defRPr>
            </a:lvl7pPr>
            <a:lvl8pPr marL="1371600" fontAlgn="base">
              <a:spcBef>
                <a:spcPct val="0"/>
              </a:spcBef>
              <a:spcAft>
                <a:spcPct val="0"/>
              </a:spcAft>
              <a:defRPr kumimoji="1" sz="2800">
                <a:solidFill>
                  <a:schemeClr val="tx1"/>
                </a:solidFill>
                <a:latin typeface="Times New Roman" charset="0"/>
                <a:ea typeface="ＭＳ ゴシック" charset="-128"/>
              </a:defRPr>
            </a:lvl8pPr>
            <a:lvl9pPr marL="1828800" fontAlgn="base">
              <a:spcBef>
                <a:spcPct val="0"/>
              </a:spcBef>
              <a:spcAft>
                <a:spcPct val="0"/>
              </a:spcAft>
              <a:defRPr kumimoji="1" sz="2800">
                <a:solidFill>
                  <a:schemeClr val="tx1"/>
                </a:solidFill>
                <a:latin typeface="Times New Roman" charset="0"/>
                <a:ea typeface="ＭＳ ゴシック" charset="-128"/>
              </a:defRPr>
            </a:lvl9pPr>
          </a:lstStyle>
          <a:p>
            <a:fld id="{645314BF-D91A-5F4B-A43B-D7784AA0DBEF}" type="slidenum">
              <a:rPr lang="en-US" altLang="ja-JP" sz="1200"/>
              <a:pPr/>
              <a:t>47</a:t>
            </a:fld>
            <a:endParaRPr lang="en-US" altLang="ja-JP" sz="1200"/>
          </a:p>
        </p:txBody>
      </p:sp>
      <p:sp>
        <p:nvSpPr>
          <p:cNvPr id="15363" name="Rectangle 2">
            <a:extLst>
              <a:ext uri="{FF2B5EF4-FFF2-40B4-BE49-F238E27FC236}">
                <a16:creationId xmlns:a16="http://schemas.microsoft.com/office/drawing/2014/main" id="{67F83360-3F78-0AC5-3364-F8977BB36DC3}"/>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18EB1894-064F-1CD5-8A72-C5426FEFA2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ja-JP" altLang="en-US">
              <a:latin typeface="Times New Roman" charset="0"/>
              <a:ea typeface="ＭＳ ゴシック" charset="-128"/>
            </a:endParaRPr>
          </a:p>
        </p:txBody>
      </p:sp>
    </p:spTree>
    <p:extLst>
      <p:ext uri="{BB962C8B-B14F-4D97-AF65-F5344CB8AC3E}">
        <p14:creationId xmlns:p14="http://schemas.microsoft.com/office/powerpoint/2010/main" val="1267764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9DFE44-C4D8-F84F-A8DD-032F1F9D04A2}" type="slidenum">
              <a:rPr kumimoji="1" lang="ja-JP" altLang="en-US" smtClean="0"/>
              <a:t>48</a:t>
            </a:fld>
            <a:endParaRPr kumimoji="1" lang="ja-JP" altLang="en-US"/>
          </a:p>
        </p:txBody>
      </p:sp>
    </p:spTree>
    <p:extLst>
      <p:ext uri="{BB962C8B-B14F-4D97-AF65-F5344CB8AC3E}">
        <p14:creationId xmlns:p14="http://schemas.microsoft.com/office/powerpoint/2010/main" val="581983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9DFE44-C4D8-F84F-A8DD-032F1F9D04A2}" type="slidenum">
              <a:rPr kumimoji="1" lang="ja-JP" altLang="en-US" smtClean="0"/>
              <a:t>49</a:t>
            </a:fld>
            <a:endParaRPr kumimoji="1" lang="ja-JP" altLang="en-US"/>
          </a:p>
        </p:txBody>
      </p:sp>
    </p:spTree>
    <p:extLst>
      <p:ext uri="{BB962C8B-B14F-4D97-AF65-F5344CB8AC3E}">
        <p14:creationId xmlns:p14="http://schemas.microsoft.com/office/powerpoint/2010/main" val="980269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000">
                <a:solidFill>
                  <a:schemeClr val="tx1"/>
                </a:solidFill>
                <a:latin typeface="Times New Roman" charset="0"/>
                <a:ea typeface="ＭＳ ゴシック" charset="0"/>
                <a:cs typeface="ＭＳ ゴシック" charset="0"/>
              </a:defRPr>
            </a:lvl1pPr>
            <a:lvl2pPr marL="742950" indent="-285750">
              <a:defRPr kumimoji="1" sz="3000">
                <a:solidFill>
                  <a:schemeClr val="tx1"/>
                </a:solidFill>
                <a:latin typeface="Times New Roman" charset="0"/>
                <a:ea typeface="ＭＳ ゴシック" charset="0"/>
                <a:cs typeface="ＭＳ ゴシック" charset="0"/>
              </a:defRPr>
            </a:lvl2pPr>
            <a:lvl3pPr marL="1143000" indent="-228600">
              <a:defRPr kumimoji="1" sz="3000">
                <a:solidFill>
                  <a:schemeClr val="tx1"/>
                </a:solidFill>
                <a:latin typeface="Times New Roman" charset="0"/>
                <a:ea typeface="ＭＳ ゴシック" charset="0"/>
                <a:cs typeface="ＭＳ ゴシック" charset="0"/>
              </a:defRPr>
            </a:lvl3pPr>
            <a:lvl4pPr marL="1600200" indent="-228600">
              <a:defRPr kumimoji="1" sz="3000">
                <a:solidFill>
                  <a:schemeClr val="tx1"/>
                </a:solidFill>
                <a:latin typeface="Times New Roman" charset="0"/>
                <a:ea typeface="ＭＳ ゴシック" charset="0"/>
                <a:cs typeface="ＭＳ ゴシック" charset="0"/>
              </a:defRPr>
            </a:lvl4pPr>
            <a:lvl5pPr marL="2057400" indent="-228600">
              <a:defRPr kumimoji="1" sz="3000">
                <a:solidFill>
                  <a:schemeClr val="tx1"/>
                </a:solidFill>
                <a:latin typeface="Times New Roman" charset="0"/>
                <a:ea typeface="ＭＳ ゴシック" charset="0"/>
                <a:cs typeface="ＭＳ ゴシック" charset="0"/>
              </a:defRPr>
            </a:lvl5pPr>
            <a:lvl6pPr marL="2514600" indent="-2286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2971800" indent="-2286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3429000" indent="-228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3886200" indent="-2286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fld id="{FE7D1BBD-5B4E-1345-A484-6BA667D85F90}" type="slidenum">
              <a:rPr lang="en-US" altLang="ja-JP" sz="1200"/>
              <a:pPr/>
              <a:t>8</a:t>
            </a:fld>
            <a:endParaRPr lang="en-US" altLang="ja-JP" sz="1200"/>
          </a:p>
        </p:txBody>
      </p:sp>
      <p:sp>
        <p:nvSpPr>
          <p:cNvPr id="26626" name="Rectangle 2"/>
          <p:cNvSpPr>
            <a:spLocks noGrp="1" noRot="1" noChangeAspect="1" noChangeArrowheads="1"/>
          </p:cNvSpPr>
          <p:nvPr>
            <p:ph type="sldImg"/>
          </p:nvPr>
        </p:nvSpPr>
        <p:spPr>
          <a:solidFill>
            <a:srgbClr val="FFFFFF"/>
          </a:solidFill>
          <a:ln/>
        </p:spPr>
      </p:sp>
      <p:sp>
        <p:nvSpPr>
          <p:cNvPr id="26627" name="Rectangle 3"/>
          <p:cNvSpPr>
            <a:spLocks noGrp="1" noChangeArrowheads="1"/>
          </p:cNvSpPr>
          <p:nvPr>
            <p:ph type="body" idx="1"/>
          </p:nvPr>
        </p:nvSpPr>
        <p:spPr>
          <a:solidFill>
            <a:srgbClr val="FFFFFF"/>
          </a:solidFill>
          <a:ln>
            <a:solidFill>
              <a:srgbClr val="000000"/>
            </a:solidFill>
          </a:ln>
        </p:spPr>
        <p:txBody>
          <a:bodyPr/>
          <a:lstStyle/>
          <a:p>
            <a:r>
              <a:rPr lang="en-US" altLang="ja-JP">
                <a:latin typeface="Times New Roman" charset="0"/>
                <a:ea typeface="ＭＳ ゴシック" charset="0"/>
                <a:cs typeface="ＭＳ ゴシック" charset="0"/>
              </a:rPr>
              <a:t>So, let me talk for some time how we can define resonant states. In many textbooks, resonance is defined as poles of the S matrix, or in the present case the transmission probability. The S matrix is given as follows. We first consider an incident wave. Then we have a reflection wave and a transmission wave. This is the reflection amplitude, this is the transmission amplitude. We can also consider the incident wave from right and we again have reflection and transmission amplitudes. This element gives the conductance of the system. Then the pole of the transmission probability or the conductance is defined as a resonance. Actually the pole is given by the zero of the coefficient A. In fact, we can find a resonance by putting A to zero from the very beginning. What is the meaning of the zero of the coefficient A? If we put A to zero in the original problem, we end up with outgoing waves only.</a:t>
            </a:r>
          </a:p>
        </p:txBody>
      </p:sp>
    </p:spTree>
    <p:extLst>
      <p:ext uri="{BB962C8B-B14F-4D97-AF65-F5344CB8AC3E}">
        <p14:creationId xmlns:p14="http://schemas.microsoft.com/office/powerpoint/2010/main" val="753368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9DFE44-C4D8-F84F-A8DD-032F1F9D04A2}" type="slidenum">
              <a:rPr kumimoji="1" lang="ja-JP" altLang="en-US" smtClean="0"/>
              <a:t>59</a:t>
            </a:fld>
            <a:endParaRPr kumimoji="1" lang="ja-JP" altLang="en-US"/>
          </a:p>
        </p:txBody>
      </p:sp>
    </p:spTree>
    <p:extLst>
      <p:ext uri="{BB962C8B-B14F-4D97-AF65-F5344CB8AC3E}">
        <p14:creationId xmlns:p14="http://schemas.microsoft.com/office/powerpoint/2010/main" val="1499170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9DFE44-C4D8-F84F-A8DD-032F1F9D04A2}" type="slidenum">
              <a:rPr kumimoji="1" lang="ja-JP" altLang="en-US" smtClean="0"/>
              <a:t>61</a:t>
            </a:fld>
            <a:endParaRPr kumimoji="1" lang="ja-JP" altLang="en-US"/>
          </a:p>
        </p:txBody>
      </p:sp>
    </p:spTree>
    <p:extLst>
      <p:ext uri="{BB962C8B-B14F-4D97-AF65-F5344CB8AC3E}">
        <p14:creationId xmlns:p14="http://schemas.microsoft.com/office/powerpoint/2010/main" val="26530733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9DFE44-C4D8-F84F-A8DD-032F1F9D04A2}" type="slidenum">
              <a:rPr kumimoji="1" lang="ja-JP" altLang="en-US" smtClean="0"/>
              <a:t>62</a:t>
            </a:fld>
            <a:endParaRPr kumimoji="1" lang="ja-JP" altLang="en-US"/>
          </a:p>
        </p:txBody>
      </p:sp>
    </p:spTree>
    <p:extLst>
      <p:ext uri="{BB962C8B-B14F-4D97-AF65-F5344CB8AC3E}">
        <p14:creationId xmlns:p14="http://schemas.microsoft.com/office/powerpoint/2010/main" val="250650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9DFE44-C4D8-F84F-A8DD-032F1F9D04A2}" type="slidenum">
              <a:rPr kumimoji="1" lang="ja-JP" altLang="en-US" smtClean="0"/>
              <a:t>63</a:t>
            </a:fld>
            <a:endParaRPr kumimoji="1" lang="ja-JP" altLang="en-US"/>
          </a:p>
        </p:txBody>
      </p:sp>
    </p:spTree>
    <p:extLst>
      <p:ext uri="{BB962C8B-B14F-4D97-AF65-F5344CB8AC3E}">
        <p14:creationId xmlns:p14="http://schemas.microsoft.com/office/powerpoint/2010/main" val="352098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99DFE44-C4D8-F84F-A8DD-032F1F9D04A2}" type="slidenum">
              <a:rPr kumimoji="1" lang="ja-JP" altLang="en-US" smtClean="0"/>
              <a:t>74</a:t>
            </a:fld>
            <a:endParaRPr kumimoji="1" lang="ja-JP" altLang="en-US"/>
          </a:p>
        </p:txBody>
      </p:sp>
    </p:spTree>
    <p:extLst>
      <p:ext uri="{BB962C8B-B14F-4D97-AF65-F5344CB8AC3E}">
        <p14:creationId xmlns:p14="http://schemas.microsoft.com/office/powerpoint/2010/main" val="2273841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B7731-0256-4896-630C-70B7D4C3B7E5}"/>
            </a:ext>
          </a:extLst>
        </p:cNvPr>
        <p:cNvGrpSpPr/>
        <p:nvPr/>
      </p:nvGrpSpPr>
      <p:grpSpPr>
        <a:xfrm>
          <a:off x="0" y="0"/>
          <a:ext cx="0" cy="0"/>
          <a:chOff x="0" y="0"/>
          <a:chExt cx="0" cy="0"/>
        </a:xfrm>
      </p:grpSpPr>
      <p:sp>
        <p:nvSpPr>
          <p:cNvPr id="15362" name="Rectangle 7">
            <a:extLst>
              <a:ext uri="{FF2B5EF4-FFF2-40B4-BE49-F238E27FC236}">
                <a16:creationId xmlns:a16="http://schemas.microsoft.com/office/drawing/2014/main" id="{F0EAA9F8-80EB-63D5-30DB-84494D74F5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800">
                <a:solidFill>
                  <a:schemeClr val="tx1"/>
                </a:solidFill>
                <a:latin typeface="Times New Roman" charset="0"/>
                <a:ea typeface="ＭＳ ゴシック" charset="-128"/>
              </a:defRPr>
            </a:lvl1pPr>
            <a:lvl2pPr marL="37931725" indent="-37474525">
              <a:defRPr kumimoji="1" sz="2800">
                <a:solidFill>
                  <a:schemeClr val="tx1"/>
                </a:solidFill>
                <a:latin typeface="Times New Roman" charset="0"/>
                <a:ea typeface="ＭＳ ゴシック" charset="-128"/>
              </a:defRPr>
            </a:lvl2pPr>
            <a:lvl3pPr>
              <a:defRPr kumimoji="1" sz="2800">
                <a:solidFill>
                  <a:schemeClr val="tx1"/>
                </a:solidFill>
                <a:latin typeface="Times New Roman" charset="0"/>
                <a:ea typeface="ＭＳ ゴシック" charset="-128"/>
              </a:defRPr>
            </a:lvl3pPr>
            <a:lvl4pPr>
              <a:defRPr kumimoji="1" sz="2800">
                <a:solidFill>
                  <a:schemeClr val="tx1"/>
                </a:solidFill>
                <a:latin typeface="Times New Roman" charset="0"/>
                <a:ea typeface="ＭＳ ゴシック" charset="-128"/>
              </a:defRPr>
            </a:lvl4pPr>
            <a:lvl5pPr>
              <a:defRPr kumimoji="1" sz="2800">
                <a:solidFill>
                  <a:schemeClr val="tx1"/>
                </a:solidFill>
                <a:latin typeface="Times New Roman" charset="0"/>
                <a:ea typeface="ＭＳ ゴシック" charset="-128"/>
              </a:defRPr>
            </a:lvl5pPr>
            <a:lvl6pPr marL="457200" fontAlgn="base">
              <a:spcBef>
                <a:spcPct val="0"/>
              </a:spcBef>
              <a:spcAft>
                <a:spcPct val="0"/>
              </a:spcAft>
              <a:defRPr kumimoji="1" sz="2800">
                <a:solidFill>
                  <a:schemeClr val="tx1"/>
                </a:solidFill>
                <a:latin typeface="Times New Roman" charset="0"/>
                <a:ea typeface="ＭＳ ゴシック" charset="-128"/>
              </a:defRPr>
            </a:lvl6pPr>
            <a:lvl7pPr marL="914400" fontAlgn="base">
              <a:spcBef>
                <a:spcPct val="0"/>
              </a:spcBef>
              <a:spcAft>
                <a:spcPct val="0"/>
              </a:spcAft>
              <a:defRPr kumimoji="1" sz="2800">
                <a:solidFill>
                  <a:schemeClr val="tx1"/>
                </a:solidFill>
                <a:latin typeface="Times New Roman" charset="0"/>
                <a:ea typeface="ＭＳ ゴシック" charset="-128"/>
              </a:defRPr>
            </a:lvl7pPr>
            <a:lvl8pPr marL="1371600" fontAlgn="base">
              <a:spcBef>
                <a:spcPct val="0"/>
              </a:spcBef>
              <a:spcAft>
                <a:spcPct val="0"/>
              </a:spcAft>
              <a:defRPr kumimoji="1" sz="2800">
                <a:solidFill>
                  <a:schemeClr val="tx1"/>
                </a:solidFill>
                <a:latin typeface="Times New Roman" charset="0"/>
                <a:ea typeface="ＭＳ ゴシック" charset="-128"/>
              </a:defRPr>
            </a:lvl8pPr>
            <a:lvl9pPr marL="1828800" fontAlgn="base">
              <a:spcBef>
                <a:spcPct val="0"/>
              </a:spcBef>
              <a:spcAft>
                <a:spcPct val="0"/>
              </a:spcAft>
              <a:defRPr kumimoji="1" sz="2800">
                <a:solidFill>
                  <a:schemeClr val="tx1"/>
                </a:solidFill>
                <a:latin typeface="Times New Roman" charset="0"/>
                <a:ea typeface="ＭＳ ゴシック" charset="-128"/>
              </a:defRPr>
            </a:lvl9pPr>
          </a:lstStyle>
          <a:p>
            <a:fld id="{645314BF-D91A-5F4B-A43B-D7784AA0DBEF}" type="slidenum">
              <a:rPr lang="en-US" altLang="ja-JP" sz="1200"/>
              <a:pPr/>
              <a:t>77</a:t>
            </a:fld>
            <a:endParaRPr lang="en-US" altLang="ja-JP" sz="1200"/>
          </a:p>
        </p:txBody>
      </p:sp>
      <p:sp>
        <p:nvSpPr>
          <p:cNvPr id="15363" name="Rectangle 2">
            <a:extLst>
              <a:ext uri="{FF2B5EF4-FFF2-40B4-BE49-F238E27FC236}">
                <a16:creationId xmlns:a16="http://schemas.microsoft.com/office/drawing/2014/main" id="{5C9A1721-4696-3DBF-5EC3-3B1081BC8B93}"/>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8BD3970C-CA7A-C854-BB4F-E66EB47B36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ja-JP" altLang="en-US">
              <a:latin typeface="Times New Roman" charset="0"/>
              <a:ea typeface="ＭＳ ゴシック" charset="-128"/>
            </a:endParaRPr>
          </a:p>
        </p:txBody>
      </p:sp>
    </p:spTree>
    <p:extLst>
      <p:ext uri="{BB962C8B-B14F-4D97-AF65-F5344CB8AC3E}">
        <p14:creationId xmlns:p14="http://schemas.microsoft.com/office/powerpoint/2010/main" val="3095038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F418D27-6A8E-D64C-8802-637A33765B41}" type="slidenum">
              <a:rPr kumimoji="1" lang="ja-JP" altLang="en-US" smtClean="0"/>
              <a:t>85</a:t>
            </a:fld>
            <a:endParaRPr kumimoji="1" lang="ja-JP" altLang="en-US"/>
          </a:p>
        </p:txBody>
      </p:sp>
    </p:spTree>
    <p:extLst>
      <p:ext uri="{BB962C8B-B14F-4D97-AF65-F5344CB8AC3E}">
        <p14:creationId xmlns:p14="http://schemas.microsoft.com/office/powerpoint/2010/main" val="895529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000">
                <a:solidFill>
                  <a:schemeClr val="tx1"/>
                </a:solidFill>
                <a:latin typeface="Times New Roman" charset="0"/>
                <a:ea typeface="ＭＳ ゴシック" charset="0"/>
                <a:cs typeface="ＭＳ ゴシック" charset="0"/>
              </a:defRPr>
            </a:lvl1pPr>
            <a:lvl2pPr marL="742950" indent="-285750">
              <a:defRPr kumimoji="1" sz="3000">
                <a:solidFill>
                  <a:schemeClr val="tx1"/>
                </a:solidFill>
                <a:latin typeface="Times New Roman" charset="0"/>
                <a:ea typeface="ＭＳ ゴシック" charset="0"/>
                <a:cs typeface="ＭＳ ゴシック" charset="0"/>
              </a:defRPr>
            </a:lvl2pPr>
            <a:lvl3pPr marL="1143000" indent="-228600">
              <a:defRPr kumimoji="1" sz="3000">
                <a:solidFill>
                  <a:schemeClr val="tx1"/>
                </a:solidFill>
                <a:latin typeface="Times New Roman" charset="0"/>
                <a:ea typeface="ＭＳ ゴシック" charset="0"/>
                <a:cs typeface="ＭＳ ゴシック" charset="0"/>
              </a:defRPr>
            </a:lvl3pPr>
            <a:lvl4pPr marL="1600200" indent="-228600">
              <a:defRPr kumimoji="1" sz="3000">
                <a:solidFill>
                  <a:schemeClr val="tx1"/>
                </a:solidFill>
                <a:latin typeface="Times New Roman" charset="0"/>
                <a:ea typeface="ＭＳ ゴシック" charset="0"/>
                <a:cs typeface="ＭＳ ゴシック" charset="0"/>
              </a:defRPr>
            </a:lvl4pPr>
            <a:lvl5pPr marL="2057400" indent="-228600">
              <a:defRPr kumimoji="1" sz="3000">
                <a:solidFill>
                  <a:schemeClr val="tx1"/>
                </a:solidFill>
                <a:latin typeface="Times New Roman" charset="0"/>
                <a:ea typeface="ＭＳ ゴシック" charset="0"/>
                <a:cs typeface="ＭＳ ゴシック" charset="0"/>
              </a:defRPr>
            </a:lvl5pPr>
            <a:lvl6pPr marL="2514600" indent="-2286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2971800" indent="-2286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3429000" indent="-228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3886200" indent="-2286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fld id="{FE7D1BBD-5B4E-1345-A484-6BA667D85F90}" type="slidenum">
              <a:rPr lang="en-US" altLang="ja-JP" sz="1200"/>
              <a:pPr/>
              <a:t>9</a:t>
            </a:fld>
            <a:endParaRPr lang="en-US" altLang="ja-JP" sz="1200"/>
          </a:p>
        </p:txBody>
      </p:sp>
      <p:sp>
        <p:nvSpPr>
          <p:cNvPr id="26626" name="Rectangle 2"/>
          <p:cNvSpPr>
            <a:spLocks noGrp="1" noRot="1" noChangeAspect="1" noChangeArrowheads="1"/>
          </p:cNvSpPr>
          <p:nvPr>
            <p:ph type="sldImg"/>
          </p:nvPr>
        </p:nvSpPr>
        <p:spPr>
          <a:solidFill>
            <a:srgbClr val="FFFFFF"/>
          </a:solidFill>
          <a:ln/>
        </p:spPr>
      </p:sp>
      <p:sp>
        <p:nvSpPr>
          <p:cNvPr id="26627" name="Rectangle 3"/>
          <p:cNvSpPr>
            <a:spLocks noGrp="1" noChangeArrowheads="1"/>
          </p:cNvSpPr>
          <p:nvPr>
            <p:ph type="body" idx="1"/>
          </p:nvPr>
        </p:nvSpPr>
        <p:spPr>
          <a:solidFill>
            <a:srgbClr val="FFFFFF"/>
          </a:solidFill>
          <a:ln>
            <a:solidFill>
              <a:srgbClr val="000000"/>
            </a:solidFill>
          </a:ln>
        </p:spPr>
        <p:txBody>
          <a:bodyPr/>
          <a:lstStyle/>
          <a:p>
            <a:r>
              <a:rPr lang="en-US" altLang="ja-JP">
                <a:latin typeface="Times New Roman" charset="0"/>
                <a:ea typeface="ＭＳ ゴシック" charset="0"/>
                <a:cs typeface="ＭＳ ゴシック" charset="0"/>
              </a:rPr>
              <a:t>So, let me talk for some time how we can define resonant states. In many textbooks, resonance is defined as poles of the S matrix, or in the present case the transmission probability. The S matrix is given as follows. We first consider an incident wave. Then we have a reflection wave and a transmission wave. This is the reflection amplitude, this is the transmission amplitude. We can also consider the incident wave from right and we again have reflection and transmission amplitudes. This element gives the conductance of the system. Then the pole of the transmission probability or the conductance is defined as a resonance. Actually the pole is given by the zero of the coefficient A. In fact, we can find a resonance by putting A to zero from the very beginning. What is the meaning of the zero of the coefficient A? If we put A to zero in the original problem, we end up with outgoing waves only.</a:t>
            </a:r>
          </a:p>
        </p:txBody>
      </p:sp>
    </p:spTree>
    <p:extLst>
      <p:ext uri="{BB962C8B-B14F-4D97-AF65-F5344CB8AC3E}">
        <p14:creationId xmlns:p14="http://schemas.microsoft.com/office/powerpoint/2010/main" val="1435294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fld id="{7A3277AB-EFB3-4747-A683-21E59BF9635E}" type="slidenum">
              <a:rPr lang="en-US" altLang="ja-JP" sz="1200"/>
              <a:pPr/>
              <a:t>10</a:t>
            </a:fld>
            <a:endParaRPr lang="en-US" altLang="ja-JP" sz="1200"/>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r>
              <a:rPr lang="en-US" altLang="ja-JP">
                <a:latin typeface="Times New Roman" charset="0"/>
                <a:ea typeface="ＭＳ ゴシック" charset="0"/>
                <a:cs typeface="ＭＳ ゴシック" charset="0"/>
              </a:rPr>
              <a:t>This gives another definition of a resonance. Here we define the resonance as an eigenstate of the Schroedinger equation with the boundary condition of outgoing waves only. This is called the Siegert condition. We can in fact solve the Schroedinger equation for this potential well with these boundary conditions.</a:t>
            </a:r>
          </a:p>
        </p:txBody>
      </p:sp>
    </p:spTree>
    <p:extLst>
      <p:ext uri="{BB962C8B-B14F-4D97-AF65-F5344CB8AC3E}">
        <p14:creationId xmlns:p14="http://schemas.microsoft.com/office/powerpoint/2010/main" val="4515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fld id="{7A3277AB-EFB3-4747-A683-21E59BF9635E}" type="slidenum">
              <a:rPr lang="en-US" altLang="ja-JP" sz="1200"/>
              <a:pPr/>
              <a:t>11</a:t>
            </a:fld>
            <a:endParaRPr lang="en-US" altLang="ja-JP" sz="1200"/>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r>
              <a:rPr lang="en-US" altLang="ja-JP">
                <a:latin typeface="Times New Roman" charset="0"/>
                <a:ea typeface="ＭＳ ゴシック" charset="0"/>
                <a:cs typeface="ＭＳ ゴシック" charset="0"/>
              </a:rPr>
              <a:t>This gives another definition of a resonance. Here we define the resonance as an eigenstate of the Schroedinger equation with the boundary condition of outgoing waves only. This is called the Siegert condition. We can in fact solve the Schroedinger equation for this potential well with these boundary conditions.</a:t>
            </a:r>
          </a:p>
        </p:txBody>
      </p:sp>
    </p:spTree>
    <p:extLst>
      <p:ext uri="{BB962C8B-B14F-4D97-AF65-F5344CB8AC3E}">
        <p14:creationId xmlns:p14="http://schemas.microsoft.com/office/powerpoint/2010/main" val="1902217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fld id="{AC669AF0-8BBE-AA4E-8322-D1E7BE5F8B2B}" type="slidenum">
              <a:rPr lang="en-US" altLang="ja-JP" sz="1200"/>
              <a:pPr/>
              <a:t>12</a:t>
            </a:fld>
            <a:endParaRPr lang="en-US" altLang="ja-JP" sz="1200"/>
          </a:p>
        </p:txBody>
      </p:sp>
      <p:sp>
        <p:nvSpPr>
          <p:cNvPr id="35843" name="Rectangle 2"/>
          <p:cNvSpPr>
            <a:spLocks noGrp="1" noRot="1" noChangeAspect="1" noChangeArrowheads="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ln>
        </p:spPr>
        <p:txBody>
          <a:bodyPr/>
          <a:lstStyle/>
          <a:p>
            <a:r>
              <a:rPr lang="en-US" altLang="ja-JP">
                <a:latin typeface="Times New Roman" charset="0"/>
                <a:ea typeface="ＭＳ ゴシック" charset="0"/>
                <a:cs typeface="ＭＳ ゴシック" charset="0"/>
              </a:rPr>
              <a:t>I plotted here the solutions. This is a plot in the complex K plane, where K is the wave number outside the central region. This is a plot in the complex energy plane. The wave number K and the energy is related through this dispersion relation. Now, as you see, first of all, we have a bound state solution. Indeed, if K is pure imaginary with a positive imaginary part, this wave function decays exponentially outside the central region, which is nothing but a bound state. The energy eigenvalue here is actually slightly negative. Then, we have other solutions in the lower half of the complex K plane, which corresponds to the second Riemann sheet of the complex energy plane. We call these solutions the resonant states and these solutions here the anti-resonant states. As you see, a resonant state has a positive real part of the eigen-wave-number and a negative imaginary part of the eigenenergy. On the other hand, an anti-resonant state has a negative real part of the eigen-wave-number and a positive imaginary part of the eigenenergy. I will show you physical views of these states in terms of these inequalities.</a:t>
            </a:r>
          </a:p>
        </p:txBody>
      </p:sp>
    </p:spTree>
    <p:extLst>
      <p:ext uri="{BB962C8B-B14F-4D97-AF65-F5344CB8AC3E}">
        <p14:creationId xmlns:p14="http://schemas.microsoft.com/office/powerpoint/2010/main" val="2116132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fld id="{0FE35127-DD2C-7648-8660-BCBEE12171FB}" type="slidenum">
              <a:rPr lang="en-US" altLang="ja-JP" sz="1200"/>
              <a:pPr/>
              <a:t>13</a:t>
            </a:fld>
            <a:endParaRPr lang="en-US" altLang="ja-JP" sz="1200"/>
          </a:p>
        </p:txBody>
      </p:sp>
      <p:sp>
        <p:nvSpPr>
          <p:cNvPr id="37891" name="Rectangle 2"/>
          <p:cNvSpPr>
            <a:spLocks noGrp="1" noRot="1" noChangeAspect="1" noChangeArrowheads="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r>
              <a:rPr lang="en-US" altLang="ja-JP">
                <a:latin typeface="Times New Roman" charset="0"/>
                <a:ea typeface="ＭＳ ゴシック" charset="0"/>
                <a:cs typeface="ＭＳ ゴシック" charset="0"/>
              </a:rPr>
              <a:t>The wave function with the time-dependent factor is given in this form. So, in this situation, the number of particles trapped in a scattering potential decreases exponentially and the corresponding amount of the flux leaks out from the central region. This is the physical interpretation of the resonant state as an eigenstate. In this situation, on the other hand, the flux comes into the system from the outside and the number of particles in the central region grows exponentially. This is an anti-resonant state as an eigenstate.</a:t>
            </a:r>
          </a:p>
        </p:txBody>
      </p:sp>
    </p:spTree>
    <p:extLst>
      <p:ext uri="{BB962C8B-B14F-4D97-AF65-F5344CB8AC3E}">
        <p14:creationId xmlns:p14="http://schemas.microsoft.com/office/powerpoint/2010/main" val="940184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fld id="{7A3277AB-EFB3-4747-A683-21E59BF9635E}" type="slidenum">
              <a:rPr lang="en-US" altLang="ja-JP" sz="1200"/>
              <a:pPr/>
              <a:t>14</a:t>
            </a:fld>
            <a:endParaRPr lang="en-US" altLang="ja-JP" sz="1200"/>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r>
              <a:rPr lang="en-US" altLang="ja-JP">
                <a:latin typeface="Times New Roman" charset="0"/>
                <a:ea typeface="ＭＳ ゴシック" charset="0"/>
                <a:cs typeface="ＭＳ ゴシック" charset="0"/>
              </a:rPr>
              <a:t>This gives another definition of a resonance. Here we define the resonance as an eigenstate of the Schroedinger equation with the boundary condition of outgoing waves only. This is called the Siegert condition. We can in fact solve the Schroedinger equation for this potential well with these boundary conditions.</a:t>
            </a:r>
          </a:p>
        </p:txBody>
      </p:sp>
    </p:spTree>
    <p:extLst>
      <p:ext uri="{BB962C8B-B14F-4D97-AF65-F5344CB8AC3E}">
        <p14:creationId xmlns:p14="http://schemas.microsoft.com/office/powerpoint/2010/main" val="9972164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914400" y="1600200"/>
            <a:ext cx="7315200" cy="1143000"/>
          </a:xfrm>
          <a:effectLst/>
        </p:spPr>
        <p:txBody>
          <a:bodyPr/>
          <a:lstStyle>
            <a:lvl1pPr>
              <a:defRPr>
                <a:solidFill>
                  <a:schemeClr val="tx2"/>
                </a:solidFill>
              </a:defRPr>
            </a:lvl1pPr>
          </a:lstStyle>
          <a:p>
            <a:r>
              <a:rPr lang="ja-JP" altLang="en-US"/>
              <a:t>マスタ</a:t>
            </a:r>
            <a:r>
              <a:rPr lang="en-US" altLang="ja-JP"/>
              <a:t> </a:t>
            </a:r>
            <a:r>
              <a:rPr lang="ja-JP" altLang="en-US"/>
              <a:t>タイトルの書式設定</a:t>
            </a:r>
          </a:p>
        </p:txBody>
      </p:sp>
      <p:sp>
        <p:nvSpPr>
          <p:cNvPr id="4100" name="Rectangle 4"/>
          <p:cNvSpPr>
            <a:spLocks noGrp="1" noChangeArrowheads="1"/>
          </p:cNvSpPr>
          <p:nvPr>
            <p:ph type="subTitle" idx="1"/>
          </p:nvPr>
        </p:nvSpPr>
        <p:spPr>
          <a:xfrm>
            <a:off x="914400" y="2895600"/>
            <a:ext cx="7315200" cy="1752600"/>
          </a:xfrm>
          <a:ln>
            <a:noFill/>
          </a:ln>
        </p:spPr>
        <p:txBody>
          <a:bodyPr/>
          <a:lstStyle>
            <a:lvl1pPr marL="0" indent="0" algn="ctr">
              <a:buFontTx/>
              <a:buNone/>
              <a:defRPr>
                <a:solidFill>
                  <a:schemeClr val="tx2"/>
                </a:solidFill>
              </a:defRPr>
            </a:lvl1pPr>
          </a:lstStyle>
          <a:p>
            <a:r>
              <a:rPr lang="ja-JP" altLang="en-US"/>
              <a:t>マスタ</a:t>
            </a:r>
            <a:r>
              <a:rPr lang="en-US" altLang="ja-JP"/>
              <a:t> </a:t>
            </a:r>
            <a:r>
              <a:rPr lang="ja-JP" altLang="en-US"/>
              <a:t>サブタイトルの書式設定</a:t>
            </a:r>
          </a:p>
        </p:txBody>
      </p:sp>
      <p:sp>
        <p:nvSpPr>
          <p:cNvPr id="5" name="Rectangle 5"/>
          <p:cNvSpPr>
            <a:spLocks noGrp="1" noChangeArrowheads="1"/>
          </p:cNvSpPr>
          <p:nvPr>
            <p:ph type="dt" sz="half" idx="10"/>
          </p:nvPr>
        </p:nvSpPr>
        <p:spPr>
          <a:xfrm>
            <a:off x="914400" y="6096000"/>
            <a:ext cx="1752600" cy="457200"/>
          </a:xfrm>
          <a:noFill/>
          <a:ln>
            <a:miter lim="800000"/>
            <a:headEnd/>
            <a:tailEnd/>
          </a:ln>
          <a:effectLst/>
        </p:spPr>
        <p:txBody>
          <a:bodyPr/>
          <a:lstStyle>
            <a:lvl1pPr>
              <a:defRPr/>
            </a:lvl1pPr>
          </a:lstStyle>
          <a:p>
            <a:pPr>
              <a:defRPr/>
            </a:pPr>
            <a:r>
              <a:rPr lang="en-US" altLang="ja-JP"/>
              <a:t>2025/1/12</a:t>
            </a:r>
          </a:p>
        </p:txBody>
      </p:sp>
      <p:sp>
        <p:nvSpPr>
          <p:cNvPr id="6" name="Rectangle 6"/>
          <p:cNvSpPr>
            <a:spLocks noGrp="1" noChangeArrowheads="1"/>
          </p:cNvSpPr>
          <p:nvPr>
            <p:ph type="ftr" sz="quarter" idx="11"/>
          </p:nvPr>
        </p:nvSpPr>
        <p:spPr>
          <a:xfrm>
            <a:off x="3240088" y="6096000"/>
            <a:ext cx="2663825" cy="457200"/>
          </a:xfrm>
          <a:noFill/>
          <a:ln>
            <a:miter lim="800000"/>
            <a:headEnd/>
            <a:tailEnd/>
          </a:ln>
          <a:effectLst/>
        </p:spPr>
        <p:txBody>
          <a:bodyPr/>
          <a:lstStyle>
            <a:lvl1pPr>
              <a:defRPr/>
            </a:lvl1pPr>
          </a:lstStyle>
          <a:p>
            <a:pPr>
              <a:defRPr/>
            </a:pPr>
            <a:r>
              <a:rPr lang="en-US" altLang="ja-JP"/>
              <a:t>QUATUO11</a:t>
            </a:r>
          </a:p>
        </p:txBody>
      </p:sp>
      <p:sp>
        <p:nvSpPr>
          <p:cNvPr id="7" name="Rectangle 7"/>
          <p:cNvSpPr>
            <a:spLocks noGrp="1" noChangeArrowheads="1"/>
          </p:cNvSpPr>
          <p:nvPr>
            <p:ph type="sldNum" sz="quarter" idx="12"/>
          </p:nvPr>
        </p:nvSpPr>
        <p:spPr>
          <a:xfrm>
            <a:off x="6477000" y="6096000"/>
            <a:ext cx="1752600" cy="457200"/>
          </a:xfrm>
          <a:noFill/>
          <a:ln>
            <a:miter lim="800000"/>
            <a:headEnd/>
            <a:tailEnd/>
          </a:ln>
          <a:effectLst/>
        </p:spPr>
        <p:txBody>
          <a:bodyPr anchor="t"/>
          <a:lstStyle>
            <a:lvl1pPr>
              <a:defRPr>
                <a:solidFill>
                  <a:schemeClr val="tx2"/>
                </a:solidFill>
              </a:defRPr>
            </a:lvl1pPr>
          </a:lstStyle>
          <a:p>
            <a:fld id="{41A8ACD8-84D4-DE43-B798-CA4C180C8A43}" type="slidenum">
              <a:rPr lang="en-US" altLang="ja-JP"/>
              <a:pPr/>
              <a:t>‹#›</a:t>
            </a:fld>
            <a:endParaRPr lang="en-US" altLang="ja-JP"/>
          </a:p>
        </p:txBody>
      </p:sp>
    </p:spTree>
    <p:extLst>
      <p:ext uri="{BB962C8B-B14F-4D97-AF65-F5344CB8AC3E}">
        <p14:creationId xmlns:p14="http://schemas.microsoft.com/office/powerpoint/2010/main" val="1284440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a:defRPr/>
            </a:pPr>
            <a:r>
              <a:rPr lang="en-US" altLang="ja-JP"/>
              <a:t>2025/1/12</a:t>
            </a: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ja-JP"/>
              <a:t>QUATUO11</a:t>
            </a:r>
          </a:p>
        </p:txBody>
      </p:sp>
      <p:sp>
        <p:nvSpPr>
          <p:cNvPr id="6" name="Rectangle 7"/>
          <p:cNvSpPr>
            <a:spLocks noGrp="1" noChangeArrowheads="1"/>
          </p:cNvSpPr>
          <p:nvPr>
            <p:ph type="sldNum" sz="quarter" idx="12"/>
          </p:nvPr>
        </p:nvSpPr>
        <p:spPr>
          <a:ln/>
        </p:spPr>
        <p:txBody>
          <a:bodyPr/>
          <a:lstStyle>
            <a:lvl1pPr>
              <a:defRPr/>
            </a:lvl1pPr>
          </a:lstStyle>
          <a:p>
            <a:fld id="{CE48C822-7C13-934E-944C-21FFA5A58E48}" type="slidenum">
              <a:rPr lang="en-US" altLang="ja-JP"/>
              <a:pPr/>
              <a:t>‹#›</a:t>
            </a:fld>
            <a:r>
              <a:rPr lang="en-US" altLang="ja-JP"/>
              <a:t>/30</a:t>
            </a:r>
          </a:p>
        </p:txBody>
      </p:sp>
    </p:spTree>
    <p:extLst>
      <p:ext uri="{BB962C8B-B14F-4D97-AF65-F5344CB8AC3E}">
        <p14:creationId xmlns:p14="http://schemas.microsoft.com/office/powerpoint/2010/main" val="1556017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381000"/>
            <a:ext cx="1943100" cy="56388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0" y="381000"/>
            <a:ext cx="5676900" cy="56388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a:defRPr/>
            </a:pPr>
            <a:r>
              <a:rPr lang="en-US" altLang="ja-JP"/>
              <a:t>2025/1/12</a:t>
            </a: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ja-JP"/>
              <a:t>QUATUO11</a:t>
            </a:r>
          </a:p>
        </p:txBody>
      </p:sp>
      <p:sp>
        <p:nvSpPr>
          <p:cNvPr id="6" name="Rectangle 7"/>
          <p:cNvSpPr>
            <a:spLocks noGrp="1" noChangeArrowheads="1"/>
          </p:cNvSpPr>
          <p:nvPr>
            <p:ph type="sldNum" sz="quarter" idx="12"/>
          </p:nvPr>
        </p:nvSpPr>
        <p:spPr>
          <a:ln/>
        </p:spPr>
        <p:txBody>
          <a:bodyPr/>
          <a:lstStyle>
            <a:lvl1pPr>
              <a:defRPr/>
            </a:lvl1pPr>
          </a:lstStyle>
          <a:p>
            <a:fld id="{B7BEB34E-8DE1-0445-9C4F-013A45E7AD27}" type="slidenum">
              <a:rPr lang="en-US" altLang="ja-JP"/>
              <a:pPr/>
              <a:t>‹#›</a:t>
            </a:fld>
            <a:r>
              <a:rPr lang="en-US" altLang="ja-JP"/>
              <a:t>/30</a:t>
            </a:r>
          </a:p>
        </p:txBody>
      </p:sp>
    </p:spTree>
    <p:extLst>
      <p:ext uri="{BB962C8B-B14F-4D97-AF65-F5344CB8AC3E}">
        <p14:creationId xmlns:p14="http://schemas.microsoft.com/office/powerpoint/2010/main" val="2080223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a:defRPr/>
            </a:pPr>
            <a:r>
              <a:rPr lang="en-US" altLang="ja-JP"/>
              <a:t>2025/1/12</a:t>
            </a: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ja-JP"/>
              <a:t>QUATUO11</a:t>
            </a:r>
          </a:p>
        </p:txBody>
      </p:sp>
      <p:sp>
        <p:nvSpPr>
          <p:cNvPr id="6" name="Rectangle 7"/>
          <p:cNvSpPr>
            <a:spLocks noGrp="1" noChangeArrowheads="1"/>
          </p:cNvSpPr>
          <p:nvPr>
            <p:ph type="sldNum" sz="quarter" idx="12"/>
          </p:nvPr>
        </p:nvSpPr>
        <p:spPr>
          <a:ln/>
        </p:spPr>
        <p:txBody>
          <a:bodyPr/>
          <a:lstStyle>
            <a:lvl1pPr>
              <a:defRPr/>
            </a:lvl1pPr>
          </a:lstStyle>
          <a:p>
            <a:fld id="{67FE1CA6-6F26-3E45-A36E-86A1ACC1A8F7}" type="slidenum">
              <a:rPr lang="en-US" altLang="ja-JP"/>
              <a:pPr/>
              <a:t>‹#›</a:t>
            </a:fld>
            <a:r>
              <a:rPr lang="en-US" altLang="ja-JP"/>
              <a:t>/30</a:t>
            </a:r>
          </a:p>
        </p:txBody>
      </p:sp>
    </p:spTree>
    <p:extLst>
      <p:ext uri="{BB962C8B-B14F-4D97-AF65-F5344CB8AC3E}">
        <p14:creationId xmlns:p14="http://schemas.microsoft.com/office/powerpoint/2010/main" val="80972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5"/>
          <p:cNvSpPr>
            <a:spLocks noGrp="1" noChangeArrowheads="1"/>
          </p:cNvSpPr>
          <p:nvPr>
            <p:ph type="dt" sz="half" idx="10"/>
          </p:nvPr>
        </p:nvSpPr>
        <p:spPr>
          <a:ln/>
        </p:spPr>
        <p:txBody>
          <a:bodyPr/>
          <a:lstStyle>
            <a:lvl1pPr>
              <a:defRPr/>
            </a:lvl1pPr>
          </a:lstStyle>
          <a:p>
            <a:pPr>
              <a:defRPr/>
            </a:pPr>
            <a:r>
              <a:rPr lang="en-US" altLang="ja-JP"/>
              <a:t>2025/1/12</a:t>
            </a: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ja-JP"/>
              <a:t>QUATUO11</a:t>
            </a:r>
          </a:p>
        </p:txBody>
      </p:sp>
      <p:sp>
        <p:nvSpPr>
          <p:cNvPr id="6" name="Rectangle 7"/>
          <p:cNvSpPr>
            <a:spLocks noGrp="1" noChangeArrowheads="1"/>
          </p:cNvSpPr>
          <p:nvPr>
            <p:ph type="sldNum" sz="quarter" idx="12"/>
          </p:nvPr>
        </p:nvSpPr>
        <p:spPr>
          <a:ln/>
        </p:spPr>
        <p:txBody>
          <a:bodyPr/>
          <a:lstStyle>
            <a:lvl1pPr>
              <a:defRPr/>
            </a:lvl1pPr>
          </a:lstStyle>
          <a:p>
            <a:fld id="{8C6F54E3-B027-7243-A1E3-779EA6555BC6}" type="slidenum">
              <a:rPr lang="en-US" altLang="ja-JP"/>
              <a:pPr/>
              <a:t>‹#›</a:t>
            </a:fld>
            <a:r>
              <a:rPr lang="en-US" altLang="ja-JP"/>
              <a:t>/30</a:t>
            </a:r>
          </a:p>
        </p:txBody>
      </p:sp>
    </p:spTree>
    <p:extLst>
      <p:ext uri="{BB962C8B-B14F-4D97-AF65-F5344CB8AC3E}">
        <p14:creationId xmlns:p14="http://schemas.microsoft.com/office/powerpoint/2010/main" val="517953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ja-JP"/>
              <a:t>2025/1/12</a:t>
            </a: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ja-JP"/>
              <a:t>QUATUO11</a:t>
            </a:r>
          </a:p>
        </p:txBody>
      </p:sp>
      <p:sp>
        <p:nvSpPr>
          <p:cNvPr id="7" name="Rectangle 7"/>
          <p:cNvSpPr>
            <a:spLocks noGrp="1" noChangeArrowheads="1"/>
          </p:cNvSpPr>
          <p:nvPr>
            <p:ph type="sldNum" sz="quarter" idx="12"/>
          </p:nvPr>
        </p:nvSpPr>
        <p:spPr>
          <a:ln/>
        </p:spPr>
        <p:txBody>
          <a:bodyPr/>
          <a:lstStyle>
            <a:lvl1pPr>
              <a:defRPr/>
            </a:lvl1pPr>
          </a:lstStyle>
          <a:p>
            <a:fld id="{DB8FD3B8-E3B2-4C4E-A71D-6A6E5F7B7218}" type="slidenum">
              <a:rPr lang="en-US" altLang="ja-JP"/>
              <a:pPr/>
              <a:t>‹#›</a:t>
            </a:fld>
            <a:r>
              <a:rPr lang="en-US" altLang="ja-JP"/>
              <a:t>/30</a:t>
            </a:r>
          </a:p>
        </p:txBody>
      </p:sp>
    </p:spTree>
    <p:extLst>
      <p:ext uri="{BB962C8B-B14F-4D97-AF65-F5344CB8AC3E}">
        <p14:creationId xmlns:p14="http://schemas.microsoft.com/office/powerpoint/2010/main" val="1486143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5"/>
          <p:cNvSpPr>
            <a:spLocks noGrp="1" noChangeArrowheads="1"/>
          </p:cNvSpPr>
          <p:nvPr>
            <p:ph type="dt" sz="half" idx="10"/>
          </p:nvPr>
        </p:nvSpPr>
        <p:spPr>
          <a:ln/>
        </p:spPr>
        <p:txBody>
          <a:bodyPr/>
          <a:lstStyle>
            <a:lvl1pPr>
              <a:defRPr/>
            </a:lvl1pPr>
          </a:lstStyle>
          <a:p>
            <a:pPr>
              <a:defRPr/>
            </a:pPr>
            <a:r>
              <a:rPr lang="en-US" altLang="ja-JP"/>
              <a:t>2025/1/12</a:t>
            </a: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ja-JP"/>
              <a:t>QUATUO11</a:t>
            </a:r>
          </a:p>
        </p:txBody>
      </p:sp>
      <p:sp>
        <p:nvSpPr>
          <p:cNvPr id="9" name="Rectangle 7"/>
          <p:cNvSpPr>
            <a:spLocks noGrp="1" noChangeArrowheads="1"/>
          </p:cNvSpPr>
          <p:nvPr>
            <p:ph type="sldNum" sz="quarter" idx="12"/>
          </p:nvPr>
        </p:nvSpPr>
        <p:spPr>
          <a:ln/>
        </p:spPr>
        <p:txBody>
          <a:bodyPr/>
          <a:lstStyle>
            <a:lvl1pPr>
              <a:defRPr/>
            </a:lvl1pPr>
          </a:lstStyle>
          <a:p>
            <a:fld id="{5D051CA4-6528-134E-B0A1-EBC93E2D5EA4}" type="slidenum">
              <a:rPr lang="en-US" altLang="ja-JP"/>
              <a:pPr/>
              <a:t>‹#›</a:t>
            </a:fld>
            <a:r>
              <a:rPr lang="en-US" altLang="ja-JP"/>
              <a:t>/30</a:t>
            </a:r>
          </a:p>
        </p:txBody>
      </p:sp>
    </p:spTree>
    <p:extLst>
      <p:ext uri="{BB962C8B-B14F-4D97-AF65-F5344CB8AC3E}">
        <p14:creationId xmlns:p14="http://schemas.microsoft.com/office/powerpoint/2010/main" val="237355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a:xfrm>
            <a:off x="1" y="6267535"/>
            <a:ext cx="1176872" cy="288032"/>
          </a:xfrm>
          <a:ln/>
        </p:spPr>
        <p:txBody>
          <a:bodyPr/>
          <a:lstStyle>
            <a:lvl1pPr algn="ctr">
              <a:defRPr>
                <a:solidFill>
                  <a:srgbClr val="FFFF00"/>
                </a:solidFill>
              </a:defRPr>
            </a:lvl1pPr>
          </a:lstStyle>
          <a:p>
            <a:pPr>
              <a:defRPr/>
            </a:pPr>
            <a:r>
              <a:rPr lang="en-US" altLang="ja-JP"/>
              <a:t>2025/1/12</a:t>
            </a:r>
            <a:endParaRPr lang="en-US" altLang="ja-JP" dirty="0"/>
          </a:p>
        </p:txBody>
      </p:sp>
      <p:sp>
        <p:nvSpPr>
          <p:cNvPr id="4" name="Rectangle 6"/>
          <p:cNvSpPr>
            <a:spLocks noGrp="1" noChangeArrowheads="1"/>
          </p:cNvSpPr>
          <p:nvPr>
            <p:ph type="ftr" sz="quarter" idx="11"/>
          </p:nvPr>
        </p:nvSpPr>
        <p:spPr>
          <a:xfrm>
            <a:off x="0" y="6569968"/>
            <a:ext cx="1176873" cy="288032"/>
          </a:xfrm>
          <a:ln/>
        </p:spPr>
        <p:txBody>
          <a:bodyPr/>
          <a:lstStyle>
            <a:lvl1pPr algn="ctr">
              <a:defRPr>
                <a:solidFill>
                  <a:srgbClr val="FFFF00"/>
                </a:solidFill>
              </a:defRPr>
            </a:lvl1pPr>
          </a:lstStyle>
          <a:p>
            <a:pPr>
              <a:defRPr/>
            </a:pPr>
            <a:r>
              <a:rPr lang="en-US" altLang="ja-JP"/>
              <a:t>QUATUO11</a:t>
            </a:r>
            <a:endParaRPr lang="en-US" altLang="ja-JP" dirty="0"/>
          </a:p>
        </p:txBody>
      </p:sp>
      <p:sp>
        <p:nvSpPr>
          <p:cNvPr id="2" name="タイトル 1"/>
          <p:cNvSpPr>
            <a:spLocks noGrp="1"/>
          </p:cNvSpPr>
          <p:nvPr>
            <p:ph type="title"/>
          </p:nvPr>
        </p:nvSpPr>
        <p:spPr>
          <a:xfrm>
            <a:off x="467544" y="116632"/>
            <a:ext cx="8208912" cy="1152128"/>
          </a:xfrm>
        </p:spPr>
        <p:txBody>
          <a:bodyPr/>
          <a:lstStyle>
            <a:lvl1pPr>
              <a:defRPr sz="5400" b="1">
                <a:latin typeface="Times New Roman" panose="02020603050405020304" pitchFamily="18" charset="0"/>
                <a:cs typeface="Times New Roman" panose="02020603050405020304" pitchFamily="18" charset="0"/>
              </a:defRPr>
            </a:lvl1pPr>
          </a:lstStyle>
          <a:p>
            <a:r>
              <a:rPr lang="ja-JP" altLang="en-US"/>
              <a:t>マスタ タイトルの書式設定</a:t>
            </a:r>
          </a:p>
        </p:txBody>
      </p:sp>
      <p:sp>
        <p:nvSpPr>
          <p:cNvPr id="5" name="Rectangle 7"/>
          <p:cNvSpPr>
            <a:spLocks noGrp="1" noChangeArrowheads="1"/>
          </p:cNvSpPr>
          <p:nvPr>
            <p:ph type="sldNum" sz="quarter" idx="12"/>
          </p:nvPr>
        </p:nvSpPr>
        <p:spPr>
          <a:xfrm>
            <a:off x="8172400" y="0"/>
            <a:ext cx="971600" cy="457200"/>
          </a:xfrm>
          <a:ln/>
        </p:spPr>
        <p:txBody>
          <a:bodyPr/>
          <a:lstStyle>
            <a:lvl1pPr>
              <a:defRPr sz="1600"/>
            </a:lvl1pPr>
          </a:lstStyle>
          <a:p>
            <a:fld id="{FA3C4D4C-6915-3147-AB54-C788617D0F2E}" type="slidenum">
              <a:rPr lang="en-US" altLang="ja-JP" smtClean="0"/>
              <a:pPr/>
              <a:t>‹#›</a:t>
            </a:fld>
            <a:r>
              <a:rPr lang="en-US" altLang="ja-JP" dirty="0"/>
              <a:t>/87</a:t>
            </a:r>
          </a:p>
        </p:txBody>
      </p:sp>
    </p:spTree>
    <p:extLst>
      <p:ext uri="{BB962C8B-B14F-4D97-AF65-F5344CB8AC3E}">
        <p14:creationId xmlns:p14="http://schemas.microsoft.com/office/powerpoint/2010/main" val="1349680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ltLang="ja-JP"/>
              <a:t>2025/1/12</a:t>
            </a: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ja-JP"/>
              <a:t>QUATUO11</a:t>
            </a:r>
          </a:p>
        </p:txBody>
      </p:sp>
      <p:sp>
        <p:nvSpPr>
          <p:cNvPr id="4" name="Rectangle 7"/>
          <p:cNvSpPr>
            <a:spLocks noGrp="1" noChangeArrowheads="1"/>
          </p:cNvSpPr>
          <p:nvPr>
            <p:ph type="sldNum" sz="quarter" idx="12"/>
          </p:nvPr>
        </p:nvSpPr>
        <p:spPr>
          <a:ln/>
        </p:spPr>
        <p:txBody>
          <a:bodyPr/>
          <a:lstStyle>
            <a:lvl1pPr>
              <a:defRPr/>
            </a:lvl1pPr>
          </a:lstStyle>
          <a:p>
            <a:fld id="{CDD74ECD-62D7-D14B-A018-FAE27D3C3160}" type="slidenum">
              <a:rPr lang="en-US" altLang="ja-JP"/>
              <a:pPr/>
              <a:t>‹#›</a:t>
            </a:fld>
            <a:r>
              <a:rPr lang="en-US" altLang="ja-JP"/>
              <a:t>/30</a:t>
            </a:r>
          </a:p>
        </p:txBody>
      </p:sp>
    </p:spTree>
    <p:extLst>
      <p:ext uri="{BB962C8B-B14F-4D97-AF65-F5344CB8AC3E}">
        <p14:creationId xmlns:p14="http://schemas.microsoft.com/office/powerpoint/2010/main" val="20660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ja-JP"/>
              <a:t>2025/1/12</a:t>
            </a: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ja-JP"/>
              <a:t>QUATUO11</a:t>
            </a:r>
          </a:p>
        </p:txBody>
      </p:sp>
      <p:sp>
        <p:nvSpPr>
          <p:cNvPr id="7" name="Rectangle 7"/>
          <p:cNvSpPr>
            <a:spLocks noGrp="1" noChangeArrowheads="1"/>
          </p:cNvSpPr>
          <p:nvPr>
            <p:ph type="sldNum" sz="quarter" idx="12"/>
          </p:nvPr>
        </p:nvSpPr>
        <p:spPr>
          <a:ln/>
        </p:spPr>
        <p:txBody>
          <a:bodyPr/>
          <a:lstStyle>
            <a:lvl1pPr>
              <a:defRPr/>
            </a:lvl1pPr>
          </a:lstStyle>
          <a:p>
            <a:fld id="{E504C48D-26B1-FA45-9BD0-6840ADF3023C}" type="slidenum">
              <a:rPr lang="en-US" altLang="ja-JP"/>
              <a:pPr/>
              <a:t>‹#›</a:t>
            </a:fld>
            <a:r>
              <a:rPr lang="en-US" altLang="ja-JP"/>
              <a:t>/30</a:t>
            </a:r>
          </a:p>
        </p:txBody>
      </p:sp>
    </p:spTree>
    <p:extLst>
      <p:ext uri="{BB962C8B-B14F-4D97-AF65-F5344CB8AC3E}">
        <p14:creationId xmlns:p14="http://schemas.microsoft.com/office/powerpoint/2010/main" val="2023837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r>
              <a:rPr lang="en-US" altLang="ja-JP"/>
              <a:t>2025/1/12</a:t>
            </a: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ja-JP"/>
              <a:t>QUATUO11</a:t>
            </a:r>
          </a:p>
        </p:txBody>
      </p:sp>
      <p:sp>
        <p:nvSpPr>
          <p:cNvPr id="7" name="Rectangle 7"/>
          <p:cNvSpPr>
            <a:spLocks noGrp="1" noChangeArrowheads="1"/>
          </p:cNvSpPr>
          <p:nvPr>
            <p:ph type="sldNum" sz="quarter" idx="12"/>
          </p:nvPr>
        </p:nvSpPr>
        <p:spPr>
          <a:ln/>
        </p:spPr>
        <p:txBody>
          <a:bodyPr/>
          <a:lstStyle>
            <a:lvl1pPr>
              <a:defRPr/>
            </a:lvl1pPr>
          </a:lstStyle>
          <a:p>
            <a:fld id="{72424558-EA83-9E46-AA5F-E04A49E31AC6}" type="slidenum">
              <a:rPr lang="en-US" altLang="ja-JP"/>
              <a:pPr/>
              <a:t>‹#›</a:t>
            </a:fld>
            <a:r>
              <a:rPr lang="en-US" altLang="ja-JP"/>
              <a:t>/30</a:t>
            </a:r>
          </a:p>
        </p:txBody>
      </p:sp>
    </p:spTree>
    <p:extLst>
      <p:ext uri="{BB962C8B-B14F-4D97-AF65-F5344CB8AC3E}">
        <p14:creationId xmlns:p14="http://schemas.microsoft.com/office/powerpoint/2010/main" val="635764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3">
            <a:lum bright="6000"/>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010400" cy="1143000"/>
          </a:xfrm>
          <a:prstGeom prst="rect">
            <a:avLst/>
          </a:prstGeom>
          <a:noFill/>
          <a:ln>
            <a:noFill/>
          </a:ln>
          <a:effectLst>
            <a:outerShdw blurRad="63500" dist="76199" dir="918009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8" name="Rectangle 4"/>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3077" name="Rectangle 5"/>
          <p:cNvSpPr>
            <a:spLocks noGrp="1" noChangeArrowheads="1"/>
          </p:cNvSpPr>
          <p:nvPr>
            <p:ph type="dt" sz="half" idx="2"/>
          </p:nvPr>
        </p:nvSpPr>
        <p:spPr bwMode="auto">
          <a:xfrm>
            <a:off x="685800" y="6172200"/>
            <a:ext cx="1905000" cy="457200"/>
          </a:xfrm>
          <a:prstGeom prst="rect">
            <a:avLst/>
          </a:prstGeom>
          <a:noFill/>
          <a:ln>
            <a:noFill/>
          </a:ln>
          <a:effectLst>
            <a:outerShdw blurRad="254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chemeClr val="tx2"/>
                </a:solidFill>
                <a:latin typeface="Times New Roman" pitchFamily="-109" charset="0"/>
                <a:ea typeface="ＭＳ ゴシック" pitchFamily="-109" charset="-128"/>
                <a:cs typeface="ＭＳ ゴシック" pitchFamily="-109" charset="-128"/>
              </a:defRPr>
            </a:lvl1pPr>
          </a:lstStyle>
          <a:p>
            <a:pPr>
              <a:defRPr/>
            </a:pPr>
            <a:r>
              <a:rPr lang="en-US" altLang="ja-JP"/>
              <a:t>2025/1/12</a:t>
            </a:r>
          </a:p>
        </p:txBody>
      </p:sp>
      <p:sp>
        <p:nvSpPr>
          <p:cNvPr id="3078" name="Rectangle 6"/>
          <p:cNvSpPr>
            <a:spLocks noGrp="1" noChangeArrowheads="1"/>
          </p:cNvSpPr>
          <p:nvPr>
            <p:ph type="ftr" sz="quarter" idx="3"/>
          </p:nvPr>
        </p:nvSpPr>
        <p:spPr bwMode="auto">
          <a:xfrm>
            <a:off x="3124200" y="6172200"/>
            <a:ext cx="2895600" cy="457200"/>
          </a:xfrm>
          <a:prstGeom prst="rect">
            <a:avLst/>
          </a:prstGeom>
          <a:noFill/>
          <a:ln>
            <a:noFill/>
          </a:ln>
          <a:effectLst>
            <a:outerShdw blurRad="254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chemeClr val="tx2"/>
                </a:solidFill>
                <a:latin typeface="Times New Roman" pitchFamily="-109" charset="0"/>
                <a:ea typeface="ＭＳ ゴシック" pitchFamily="-109" charset="-128"/>
                <a:cs typeface="ＭＳ ゴシック" pitchFamily="-109" charset="-128"/>
              </a:defRPr>
            </a:lvl1pPr>
          </a:lstStyle>
          <a:p>
            <a:pPr>
              <a:defRPr/>
            </a:pPr>
            <a:r>
              <a:rPr lang="en-US" altLang="ja-JP"/>
              <a:t>QUATUO11</a:t>
            </a:r>
          </a:p>
        </p:txBody>
      </p:sp>
      <p:sp>
        <p:nvSpPr>
          <p:cNvPr id="3079" name="Rectangle 7"/>
          <p:cNvSpPr>
            <a:spLocks noGrp="1" noChangeArrowheads="1"/>
          </p:cNvSpPr>
          <p:nvPr>
            <p:ph type="sldNum" sz="quarter" idx="4"/>
          </p:nvPr>
        </p:nvSpPr>
        <p:spPr bwMode="auto">
          <a:xfrm>
            <a:off x="8370888" y="0"/>
            <a:ext cx="773112" cy="457200"/>
          </a:xfrm>
          <a:prstGeom prst="rect">
            <a:avLst/>
          </a:prstGeom>
          <a:noFill/>
          <a:ln>
            <a:noFill/>
          </a:ln>
          <a:effectLst>
            <a:outerShdw blurRad="25400" dist="127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r">
              <a:defRPr sz="1400"/>
            </a:lvl1pPr>
          </a:lstStyle>
          <a:p>
            <a:fld id="{642CBA16-DCCF-3E43-BE2F-20A97141F0F1}" type="slidenum">
              <a:rPr lang="en-US" altLang="ja-JP"/>
              <a:pPr/>
              <a:t>‹#›</a:t>
            </a:fld>
            <a:r>
              <a:rPr lang="en-US" altLang="ja-JP"/>
              <a:t>/30</a:t>
            </a:r>
          </a:p>
        </p:txBody>
      </p:sp>
    </p:spTree>
  </p:cSld>
  <p:clrMap bg1="lt1" tx1="dk1" bg2="lt2" tx2="dk2" accent1="accent1" accent2="accent2" accent3="accent3" accent4="accent4" accent5="accent5" accent6="accent6" hlink="hlink" folHlink="folHlink"/>
  <p:sldLayoutIdLst>
    <p:sldLayoutId id="2147483780"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p:txStyles>
    <p:titleStyle>
      <a:lvl1pPr algn="ctr" rtl="0" fontAlgn="base">
        <a:spcBef>
          <a:spcPct val="0"/>
        </a:spcBef>
        <a:spcAft>
          <a:spcPct val="0"/>
        </a:spcAft>
        <a:defRPr kumimoji="1" sz="4800" b="1">
          <a:solidFill>
            <a:schemeClr val="tx1"/>
          </a:solidFill>
          <a:latin typeface="+mj-lt"/>
          <a:ea typeface="+mj-ea"/>
          <a:cs typeface="+mj-cs"/>
        </a:defRPr>
      </a:lvl1pPr>
      <a:lvl2pPr algn="ctr" rtl="0" fontAlgn="base">
        <a:spcBef>
          <a:spcPct val="0"/>
        </a:spcBef>
        <a:spcAft>
          <a:spcPct val="0"/>
        </a:spcAft>
        <a:defRPr kumimoji="1" sz="4800" b="1">
          <a:solidFill>
            <a:schemeClr val="tx1"/>
          </a:solidFill>
          <a:latin typeface="Times New Roman" pitchFamily="-109" charset="0"/>
          <a:ea typeface="ＭＳ ゴシック" pitchFamily="-109" charset="-128"/>
          <a:cs typeface="ＭＳ ゴシック" pitchFamily="-109" charset="-128"/>
        </a:defRPr>
      </a:lvl2pPr>
      <a:lvl3pPr algn="ctr" rtl="0" fontAlgn="base">
        <a:spcBef>
          <a:spcPct val="0"/>
        </a:spcBef>
        <a:spcAft>
          <a:spcPct val="0"/>
        </a:spcAft>
        <a:defRPr kumimoji="1" sz="4800" b="1">
          <a:solidFill>
            <a:schemeClr val="tx1"/>
          </a:solidFill>
          <a:latin typeface="Times New Roman" pitchFamily="-109" charset="0"/>
          <a:ea typeface="ＭＳ ゴシック" pitchFamily="-109" charset="-128"/>
          <a:cs typeface="ＭＳ ゴシック" pitchFamily="-109" charset="-128"/>
        </a:defRPr>
      </a:lvl3pPr>
      <a:lvl4pPr algn="ctr" rtl="0" fontAlgn="base">
        <a:spcBef>
          <a:spcPct val="0"/>
        </a:spcBef>
        <a:spcAft>
          <a:spcPct val="0"/>
        </a:spcAft>
        <a:defRPr kumimoji="1" sz="4800" b="1">
          <a:solidFill>
            <a:schemeClr val="tx1"/>
          </a:solidFill>
          <a:latin typeface="Times New Roman" pitchFamily="-109" charset="0"/>
          <a:ea typeface="ＭＳ ゴシック" pitchFamily="-109" charset="-128"/>
          <a:cs typeface="ＭＳ ゴシック" pitchFamily="-109" charset="-128"/>
        </a:defRPr>
      </a:lvl4pPr>
      <a:lvl5pPr algn="ctr" rtl="0" fontAlgn="base">
        <a:spcBef>
          <a:spcPct val="0"/>
        </a:spcBef>
        <a:spcAft>
          <a:spcPct val="0"/>
        </a:spcAft>
        <a:defRPr kumimoji="1" sz="4800" b="1">
          <a:solidFill>
            <a:schemeClr val="tx1"/>
          </a:solidFill>
          <a:latin typeface="Times New Roman" pitchFamily="-109" charset="0"/>
          <a:ea typeface="ＭＳ ゴシック" pitchFamily="-109" charset="-128"/>
          <a:cs typeface="ＭＳ ゴシック" pitchFamily="-109" charset="-128"/>
        </a:defRPr>
      </a:lvl5pPr>
      <a:lvl6pPr marL="457200" algn="ctr" rtl="0" fontAlgn="base">
        <a:spcBef>
          <a:spcPct val="0"/>
        </a:spcBef>
        <a:spcAft>
          <a:spcPct val="0"/>
        </a:spcAft>
        <a:defRPr kumimoji="1" sz="4800" b="1">
          <a:solidFill>
            <a:schemeClr val="tx1"/>
          </a:solidFill>
          <a:latin typeface="Times New Roman" pitchFamily="-109" charset="0"/>
          <a:ea typeface="ＭＳ ゴシック" pitchFamily="-109" charset="-128"/>
          <a:cs typeface="ＭＳ ゴシック" pitchFamily="-109" charset="-128"/>
        </a:defRPr>
      </a:lvl6pPr>
      <a:lvl7pPr marL="914400" algn="ctr" rtl="0" fontAlgn="base">
        <a:spcBef>
          <a:spcPct val="0"/>
        </a:spcBef>
        <a:spcAft>
          <a:spcPct val="0"/>
        </a:spcAft>
        <a:defRPr kumimoji="1" sz="4800" b="1">
          <a:solidFill>
            <a:schemeClr val="tx1"/>
          </a:solidFill>
          <a:latin typeface="Times New Roman" pitchFamily="-109" charset="0"/>
          <a:ea typeface="ＭＳ ゴシック" pitchFamily="-109" charset="-128"/>
          <a:cs typeface="ＭＳ ゴシック" pitchFamily="-109" charset="-128"/>
        </a:defRPr>
      </a:lvl7pPr>
      <a:lvl8pPr marL="1371600" algn="ctr" rtl="0" fontAlgn="base">
        <a:spcBef>
          <a:spcPct val="0"/>
        </a:spcBef>
        <a:spcAft>
          <a:spcPct val="0"/>
        </a:spcAft>
        <a:defRPr kumimoji="1" sz="4800" b="1">
          <a:solidFill>
            <a:schemeClr val="tx1"/>
          </a:solidFill>
          <a:latin typeface="Times New Roman" pitchFamily="-109" charset="0"/>
          <a:ea typeface="ＭＳ ゴシック" pitchFamily="-109" charset="-128"/>
          <a:cs typeface="ＭＳ ゴシック" pitchFamily="-109" charset="-128"/>
        </a:defRPr>
      </a:lvl8pPr>
      <a:lvl9pPr marL="1828800" algn="ctr" rtl="0" fontAlgn="base">
        <a:spcBef>
          <a:spcPct val="0"/>
        </a:spcBef>
        <a:spcAft>
          <a:spcPct val="0"/>
        </a:spcAft>
        <a:defRPr kumimoji="1" sz="4800" b="1">
          <a:solidFill>
            <a:schemeClr val="tx1"/>
          </a:solidFill>
          <a:latin typeface="Times New Roman" pitchFamily="-109" charset="0"/>
          <a:ea typeface="ＭＳ ゴシック" pitchFamily="-109" charset="-128"/>
          <a:cs typeface="ＭＳ ゴシック" pitchFamily="-109" charset="-128"/>
        </a:defRPr>
      </a:lvl9pPr>
    </p:titleStyle>
    <p:bodyStyle>
      <a:lvl1pPr marL="342900" indent="-342900" algn="l" rtl="0" fontAlgn="base">
        <a:spcBef>
          <a:spcPct val="20000"/>
        </a:spcBef>
        <a:spcAft>
          <a:spcPct val="0"/>
        </a:spcAft>
        <a:buChar char="•"/>
        <a:defRPr kumimoji="1" sz="3200">
          <a:solidFill>
            <a:srgbClr val="2C1102"/>
          </a:solidFill>
          <a:latin typeface="+mn-lt"/>
          <a:ea typeface="+mn-ea"/>
          <a:cs typeface="+mn-cs"/>
        </a:defRPr>
      </a:lvl1pPr>
      <a:lvl2pPr marL="742950" indent="-285750" algn="l" rtl="0" fontAlgn="base">
        <a:spcBef>
          <a:spcPct val="20000"/>
        </a:spcBef>
        <a:spcAft>
          <a:spcPct val="0"/>
        </a:spcAft>
        <a:buChar char="–"/>
        <a:defRPr kumimoji="1" sz="2800">
          <a:solidFill>
            <a:srgbClr val="2C1102"/>
          </a:solidFill>
          <a:latin typeface="+mn-lt"/>
          <a:ea typeface="+mn-ea"/>
          <a:cs typeface="+mn-cs"/>
        </a:defRPr>
      </a:lvl2pPr>
      <a:lvl3pPr marL="1143000" indent="-228600" algn="l" rtl="0" fontAlgn="base">
        <a:spcBef>
          <a:spcPct val="20000"/>
        </a:spcBef>
        <a:spcAft>
          <a:spcPct val="0"/>
        </a:spcAft>
        <a:buChar char="•"/>
        <a:defRPr kumimoji="1" sz="2400">
          <a:solidFill>
            <a:srgbClr val="2C1102"/>
          </a:solidFill>
          <a:latin typeface="+mn-lt"/>
          <a:ea typeface="+mn-ea"/>
          <a:cs typeface="+mn-cs"/>
        </a:defRPr>
      </a:lvl3pPr>
      <a:lvl4pPr marL="1600200" indent="-228600" algn="l" rtl="0" fontAlgn="base">
        <a:spcBef>
          <a:spcPct val="20000"/>
        </a:spcBef>
        <a:spcAft>
          <a:spcPct val="0"/>
        </a:spcAft>
        <a:buChar char="–"/>
        <a:defRPr kumimoji="1" sz="2000">
          <a:solidFill>
            <a:srgbClr val="2C1102"/>
          </a:solidFill>
          <a:latin typeface="+mn-lt"/>
          <a:ea typeface="+mn-ea"/>
          <a:cs typeface="+mn-cs"/>
        </a:defRPr>
      </a:lvl4pPr>
      <a:lvl5pPr marL="2057400" indent="-228600" algn="l" rtl="0" fontAlgn="base">
        <a:spcBef>
          <a:spcPct val="20000"/>
        </a:spcBef>
        <a:spcAft>
          <a:spcPct val="0"/>
        </a:spcAft>
        <a:buChar char="»"/>
        <a:defRPr kumimoji="1" sz="2000">
          <a:solidFill>
            <a:srgbClr val="2C1102"/>
          </a:solidFill>
          <a:latin typeface="+mn-lt"/>
          <a:ea typeface="+mn-ea"/>
          <a:cs typeface="+mn-cs"/>
        </a:defRPr>
      </a:lvl5pPr>
      <a:lvl6pPr marL="2514600" indent="-228600" algn="l" rtl="0" fontAlgn="base">
        <a:spcBef>
          <a:spcPct val="20000"/>
        </a:spcBef>
        <a:spcAft>
          <a:spcPct val="0"/>
        </a:spcAft>
        <a:buChar char="»"/>
        <a:defRPr kumimoji="1" sz="2000">
          <a:solidFill>
            <a:srgbClr val="2C1102"/>
          </a:solidFill>
          <a:latin typeface="+mn-lt"/>
          <a:ea typeface="+mn-ea"/>
          <a:cs typeface="+mn-cs"/>
        </a:defRPr>
      </a:lvl6pPr>
      <a:lvl7pPr marL="2971800" indent="-228600" algn="l" rtl="0" fontAlgn="base">
        <a:spcBef>
          <a:spcPct val="20000"/>
        </a:spcBef>
        <a:spcAft>
          <a:spcPct val="0"/>
        </a:spcAft>
        <a:buChar char="»"/>
        <a:defRPr kumimoji="1" sz="2000">
          <a:solidFill>
            <a:srgbClr val="2C1102"/>
          </a:solidFill>
          <a:latin typeface="+mn-lt"/>
          <a:ea typeface="+mn-ea"/>
          <a:cs typeface="+mn-cs"/>
        </a:defRPr>
      </a:lvl7pPr>
      <a:lvl8pPr marL="3429000" indent="-228600" algn="l" rtl="0" fontAlgn="base">
        <a:spcBef>
          <a:spcPct val="20000"/>
        </a:spcBef>
        <a:spcAft>
          <a:spcPct val="0"/>
        </a:spcAft>
        <a:buChar char="»"/>
        <a:defRPr kumimoji="1" sz="2000">
          <a:solidFill>
            <a:srgbClr val="2C1102"/>
          </a:solidFill>
          <a:latin typeface="+mn-lt"/>
          <a:ea typeface="+mn-ea"/>
          <a:cs typeface="+mn-cs"/>
        </a:defRPr>
      </a:lvl8pPr>
      <a:lvl9pPr marL="3886200" indent="-228600" algn="l" rtl="0" fontAlgn="base">
        <a:spcBef>
          <a:spcPct val="20000"/>
        </a:spcBef>
        <a:spcAft>
          <a:spcPct val="0"/>
        </a:spcAft>
        <a:buChar char="»"/>
        <a:defRPr kumimoji="1" sz="2000">
          <a:solidFill>
            <a:srgbClr val="2C1102"/>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3.gif"/><Relationship Id="rId7" Type="http://schemas.openxmlformats.org/officeDocument/2006/relationships/image" Target="../media/image15.emf"/><Relationship Id="rId12"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oleObject" Target="../embeddings/oleObject2.bin"/><Relationship Id="rId11" Type="http://schemas.openxmlformats.org/officeDocument/2006/relationships/image" Target="../media/image26.emf"/><Relationship Id="rId5" Type="http://schemas.openxmlformats.org/officeDocument/2006/relationships/image" Target="../media/image14.emf"/><Relationship Id="rId10" Type="http://schemas.openxmlformats.org/officeDocument/2006/relationships/image" Target="../media/image25.emf"/><Relationship Id="rId4" Type="http://schemas.openxmlformats.org/officeDocument/2006/relationships/oleObject" Target="../embeddings/oleObject1.bin"/><Relationship Id="rId9" Type="http://schemas.openxmlformats.org/officeDocument/2006/relationships/image" Target="../media/image16.emf"/></Relationships>
</file>

<file path=ppt/slides/_rels/slide11.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7.emf"/><Relationship Id="rId11" Type="http://schemas.openxmlformats.org/officeDocument/2006/relationships/image" Target="../media/image35.emf"/><Relationship Id="rId5" Type="http://schemas.openxmlformats.org/officeDocument/2006/relationships/image" Target="../media/image30.emf"/><Relationship Id="rId10" Type="http://schemas.openxmlformats.org/officeDocument/2006/relationships/image" Target="../media/image34.emf"/><Relationship Id="rId4" Type="http://schemas.openxmlformats.org/officeDocument/2006/relationships/image" Target="../media/image29.emf"/><Relationship Id="rId9" Type="http://schemas.openxmlformats.org/officeDocument/2006/relationships/image" Target="../media/image33.emf"/></Relationships>
</file>

<file path=ppt/slides/_rels/slide12.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8.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37.emf"/><Relationship Id="rId2" Type="http://schemas.openxmlformats.org/officeDocument/2006/relationships/notesSlide" Target="../notesSlides/notesSlide6.xml"/><Relationship Id="rId16" Type="http://schemas.openxmlformats.org/officeDocument/2006/relationships/image" Target="../media/image41.emf"/><Relationship Id="rId1" Type="http://schemas.openxmlformats.org/officeDocument/2006/relationships/slideLayout" Target="../slideLayouts/slideLayout6.xml"/><Relationship Id="rId6" Type="http://schemas.openxmlformats.org/officeDocument/2006/relationships/image" Target="../media/image31.emf"/><Relationship Id="rId11" Type="http://schemas.openxmlformats.org/officeDocument/2006/relationships/image" Target="../media/image36.emf"/><Relationship Id="rId5" Type="http://schemas.openxmlformats.org/officeDocument/2006/relationships/image" Target="../media/image27.emf"/><Relationship Id="rId15" Type="http://schemas.openxmlformats.org/officeDocument/2006/relationships/image" Target="../media/image40.emf"/><Relationship Id="rId10" Type="http://schemas.openxmlformats.org/officeDocument/2006/relationships/image" Target="../media/image35.emf"/><Relationship Id="rId4" Type="http://schemas.openxmlformats.org/officeDocument/2006/relationships/image" Target="../media/image30.emf"/><Relationship Id="rId9" Type="http://schemas.openxmlformats.org/officeDocument/2006/relationships/image" Target="../media/image34.emf"/><Relationship Id="rId14" Type="http://schemas.openxmlformats.org/officeDocument/2006/relationships/image" Target="../media/image39.emf"/></Relationships>
</file>

<file path=ppt/slides/_rels/slide13.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2.png"/><Relationship Id="rId7" Type="http://schemas.openxmlformats.org/officeDocument/2006/relationships/image" Target="../media/image44.em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0.emf"/><Relationship Id="rId5" Type="http://schemas.openxmlformats.org/officeDocument/2006/relationships/image" Target="../media/image28.emf"/><Relationship Id="rId4" Type="http://schemas.openxmlformats.org/officeDocument/2006/relationships/image" Target="../media/image43.png"/><Relationship Id="rId9" Type="http://schemas.openxmlformats.org/officeDocument/2006/relationships/image" Target="../media/image46.emf"/></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7.jpeg"/><Relationship Id="rId7" Type="http://schemas.openxmlformats.org/officeDocument/2006/relationships/image" Target="../media/image49.em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oleObject" Target="../embeddings/oleObject5.bin"/><Relationship Id="rId11" Type="http://schemas.openxmlformats.org/officeDocument/2006/relationships/image" Target="../media/image50.emf"/><Relationship Id="rId5" Type="http://schemas.openxmlformats.org/officeDocument/2006/relationships/image" Target="../media/image48.emf"/><Relationship Id="rId10" Type="http://schemas.openxmlformats.org/officeDocument/2006/relationships/image" Target="../media/image45.emf"/><Relationship Id="rId4" Type="http://schemas.openxmlformats.org/officeDocument/2006/relationships/oleObject" Target="../embeddings/oleObject4.bin"/><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4.emf"/><Relationship Id="rId11" Type="http://schemas.openxmlformats.org/officeDocument/2006/relationships/image" Target="../media/image58.emf"/><Relationship Id="rId5" Type="http://schemas.openxmlformats.org/officeDocument/2006/relationships/image" Target="../media/image53.emf"/><Relationship Id="rId10" Type="http://schemas.openxmlformats.org/officeDocument/2006/relationships/image" Target="../media/image57.emf"/><Relationship Id="rId4" Type="http://schemas.openxmlformats.org/officeDocument/2006/relationships/image" Target="../media/image52.emf"/><Relationship Id="rId9" Type="http://schemas.openxmlformats.org/officeDocument/2006/relationships/image" Target="../media/image56.emf"/></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27.emf"/><Relationship Id="rId3" Type="http://schemas.openxmlformats.org/officeDocument/2006/relationships/oleObject" Target="../embeddings/oleObject6.bin"/><Relationship Id="rId7" Type="http://schemas.openxmlformats.org/officeDocument/2006/relationships/image" Target="../media/image29.emf"/><Relationship Id="rId12" Type="http://schemas.openxmlformats.org/officeDocument/2006/relationships/image" Target="../media/image35.emf"/><Relationship Id="rId2" Type="http://schemas.openxmlformats.org/officeDocument/2006/relationships/notesSlide" Target="../notesSlides/notesSlide11.xml"/><Relationship Id="rId16" Type="http://schemas.openxmlformats.org/officeDocument/2006/relationships/image" Target="../media/image41.emf"/><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34.emf"/><Relationship Id="rId5" Type="http://schemas.openxmlformats.org/officeDocument/2006/relationships/image" Target="../media/image42.png"/><Relationship Id="rId15" Type="http://schemas.openxmlformats.org/officeDocument/2006/relationships/image" Target="../media/image40.emf"/><Relationship Id="rId10" Type="http://schemas.openxmlformats.org/officeDocument/2006/relationships/image" Target="../media/image33.emf"/><Relationship Id="rId4" Type="http://schemas.openxmlformats.org/officeDocument/2006/relationships/image" Target="../media/image59.emf"/><Relationship Id="rId9" Type="http://schemas.openxmlformats.org/officeDocument/2006/relationships/image" Target="../media/image32.emf"/><Relationship Id="rId14" Type="http://schemas.openxmlformats.org/officeDocument/2006/relationships/image" Target="../media/image31.emf"/></Relationships>
</file>

<file path=ppt/slides/_rels/slide18.xml.rels><?xml version="1.0" encoding="UTF-8" standalone="yes"?>
<Relationships xmlns="http://schemas.openxmlformats.org/package/2006/relationships"><Relationship Id="rId8" Type="http://schemas.openxmlformats.org/officeDocument/2006/relationships/image" Target="../media/image62.emf"/><Relationship Id="rId13" Type="http://schemas.openxmlformats.org/officeDocument/2006/relationships/image" Target="../media/image42.png"/><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image" Target="../media/image64.em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1.emf"/><Relationship Id="rId11" Type="http://schemas.openxmlformats.org/officeDocument/2006/relationships/oleObject" Target="../embeddings/oleObject11.bin"/><Relationship Id="rId5" Type="http://schemas.openxmlformats.org/officeDocument/2006/relationships/oleObject" Target="../embeddings/oleObject8.bin"/><Relationship Id="rId10" Type="http://schemas.openxmlformats.org/officeDocument/2006/relationships/image" Target="../media/image63.emf"/><Relationship Id="rId4" Type="http://schemas.openxmlformats.org/officeDocument/2006/relationships/image" Target="../media/image60.emf"/><Relationship Id="rId9" Type="http://schemas.openxmlformats.org/officeDocument/2006/relationships/oleObject" Target="../embeddings/oleObject10.bin"/><Relationship Id="rId14" Type="http://schemas.openxmlformats.org/officeDocument/2006/relationships/image" Target="../media/image45.emf"/></Relationships>
</file>

<file path=ppt/slides/_rels/slide1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2.emf"/><Relationship Id="rId5" Type="http://schemas.openxmlformats.org/officeDocument/2006/relationships/oleObject" Target="../embeddings/oleObject9.bin"/><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27.emf"/><Relationship Id="rId3" Type="http://schemas.openxmlformats.org/officeDocument/2006/relationships/oleObject" Target="../embeddings/oleObject6.bin"/><Relationship Id="rId7" Type="http://schemas.openxmlformats.org/officeDocument/2006/relationships/image" Target="../media/image29.emf"/><Relationship Id="rId12" Type="http://schemas.openxmlformats.org/officeDocument/2006/relationships/image" Target="../media/image35.emf"/><Relationship Id="rId2" Type="http://schemas.openxmlformats.org/officeDocument/2006/relationships/notesSlide" Target="../notesSlides/notesSlide14.xml"/><Relationship Id="rId16" Type="http://schemas.openxmlformats.org/officeDocument/2006/relationships/image" Target="../media/image41.emf"/><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34.emf"/><Relationship Id="rId5" Type="http://schemas.openxmlformats.org/officeDocument/2006/relationships/image" Target="../media/image42.png"/><Relationship Id="rId15" Type="http://schemas.openxmlformats.org/officeDocument/2006/relationships/image" Target="../media/image40.emf"/><Relationship Id="rId10" Type="http://schemas.openxmlformats.org/officeDocument/2006/relationships/image" Target="../media/image33.emf"/><Relationship Id="rId4" Type="http://schemas.openxmlformats.org/officeDocument/2006/relationships/image" Target="../media/image59.emf"/><Relationship Id="rId9" Type="http://schemas.openxmlformats.org/officeDocument/2006/relationships/image" Target="../media/image32.emf"/><Relationship Id="rId14" Type="http://schemas.openxmlformats.org/officeDocument/2006/relationships/image" Target="../media/image31.emf"/></Relationships>
</file>

<file path=ppt/slides/_rels/slide2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66.emf"/></Relationships>
</file>

<file path=ppt/slides/_rels/slide2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emf"/></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6.xml"/><Relationship Id="rId4" Type="http://schemas.openxmlformats.org/officeDocument/2006/relationships/image" Target="../media/image7.tiff"/></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emf"/><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82.emf"/><Relationship Id="rId5" Type="http://schemas.openxmlformats.org/officeDocument/2006/relationships/image" Target="../media/image81.png"/><Relationship Id="rId4" Type="http://schemas.openxmlformats.org/officeDocument/2006/relationships/image" Target="../media/image80.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image" Target="../media/image6.tiff"/><Relationship Id="rId7" Type="http://schemas.openxmlformats.org/officeDocument/2006/relationships/image" Target="../media/image85.emf"/><Relationship Id="rId2" Type="http://schemas.openxmlformats.org/officeDocument/2006/relationships/image" Target="../media/image5.tiff"/><Relationship Id="rId1" Type="http://schemas.openxmlformats.org/officeDocument/2006/relationships/slideLayout" Target="../slideLayouts/slideLayout6.xml"/><Relationship Id="rId6" Type="http://schemas.openxmlformats.org/officeDocument/2006/relationships/image" Target="../media/image84.emf"/><Relationship Id="rId5" Type="http://schemas.openxmlformats.org/officeDocument/2006/relationships/image" Target="../media/image83.emf"/><Relationship Id="rId10" Type="http://schemas.openxmlformats.org/officeDocument/2006/relationships/image" Target="../media/image88.emf"/><Relationship Id="rId4" Type="http://schemas.openxmlformats.org/officeDocument/2006/relationships/image" Target="../media/image7.tiff"/><Relationship Id="rId9" Type="http://schemas.openxmlformats.org/officeDocument/2006/relationships/image" Target="../media/image87.emf"/></Relationships>
</file>

<file path=ppt/slides/_rels/slide34.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6.xml"/><Relationship Id="rId6" Type="http://schemas.openxmlformats.org/officeDocument/2006/relationships/image" Target="../media/image93.emf"/><Relationship Id="rId5" Type="http://schemas.openxmlformats.org/officeDocument/2006/relationships/image" Target="../media/image92.emf"/><Relationship Id="rId4" Type="http://schemas.openxmlformats.org/officeDocument/2006/relationships/image" Target="../media/image91.emf"/></Relationships>
</file>

<file path=ppt/slides/_rels/slide35.xml.rels><?xml version="1.0" encoding="UTF-8" standalone="yes"?>
<Relationships xmlns="http://schemas.openxmlformats.org/package/2006/relationships"><Relationship Id="rId3" Type="http://schemas.openxmlformats.org/officeDocument/2006/relationships/image" Target="../media/image90.emf"/><Relationship Id="rId7" Type="http://schemas.openxmlformats.org/officeDocument/2006/relationships/image" Target="../media/image95.emf"/><Relationship Id="rId2" Type="http://schemas.openxmlformats.org/officeDocument/2006/relationships/image" Target="../media/image89.emf"/><Relationship Id="rId1" Type="http://schemas.openxmlformats.org/officeDocument/2006/relationships/slideLayout" Target="../slideLayouts/slideLayout6.xml"/><Relationship Id="rId6" Type="http://schemas.openxmlformats.org/officeDocument/2006/relationships/image" Target="../media/image94.emf"/><Relationship Id="rId5" Type="http://schemas.openxmlformats.org/officeDocument/2006/relationships/image" Target="../media/image93.emf"/><Relationship Id="rId4" Type="http://schemas.openxmlformats.org/officeDocument/2006/relationships/image" Target="../media/image92.emf"/></Relationships>
</file>

<file path=ppt/slides/_rels/slide36.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96.emf"/><Relationship Id="rId1" Type="http://schemas.openxmlformats.org/officeDocument/2006/relationships/slideLayout" Target="../slideLayouts/slideLayout6.xml"/><Relationship Id="rId6" Type="http://schemas.openxmlformats.org/officeDocument/2006/relationships/image" Target="../media/image95.emf"/><Relationship Id="rId5" Type="http://schemas.openxmlformats.org/officeDocument/2006/relationships/image" Target="../media/image97.emf"/><Relationship Id="rId4" Type="http://schemas.openxmlformats.org/officeDocument/2006/relationships/image" Target="../media/image90.emf"/></Relationships>
</file>

<file path=ppt/slides/_rels/slide3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6.emf"/><Relationship Id="rId1" Type="http://schemas.openxmlformats.org/officeDocument/2006/relationships/slideLayout" Target="../slideLayouts/slideLayout6.xml"/><Relationship Id="rId5" Type="http://schemas.openxmlformats.org/officeDocument/2006/relationships/image" Target="../media/image99.emf"/><Relationship Id="rId4" Type="http://schemas.openxmlformats.org/officeDocument/2006/relationships/image" Target="../media/image97.emf"/></Relationships>
</file>

<file path=ppt/slides/_rels/slide38.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6.xml"/><Relationship Id="rId5" Type="http://schemas.openxmlformats.org/officeDocument/2006/relationships/image" Target="../media/image100.emf"/><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6.xml"/><Relationship Id="rId6" Type="http://schemas.openxmlformats.org/officeDocument/2006/relationships/image" Target="../media/image93.emf"/><Relationship Id="rId5" Type="http://schemas.openxmlformats.org/officeDocument/2006/relationships/image" Target="../media/image92.emf"/><Relationship Id="rId4" Type="http://schemas.openxmlformats.org/officeDocument/2006/relationships/image" Target="../media/image91.emf"/></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6.xml"/><Relationship Id="rId5" Type="http://schemas.openxmlformats.org/officeDocument/2006/relationships/image" Target="../media/image100.emf"/><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101.emf"/><Relationship Id="rId7"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04.emf"/><Relationship Id="rId5" Type="http://schemas.openxmlformats.org/officeDocument/2006/relationships/image" Target="../media/image103.jpg"/><Relationship Id="rId4" Type="http://schemas.openxmlformats.org/officeDocument/2006/relationships/image" Target="../media/image102.emf"/></Relationships>
</file>

<file path=ppt/slides/_rels/slide4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105.emf"/><Relationship Id="rId1" Type="http://schemas.openxmlformats.org/officeDocument/2006/relationships/slideLayout" Target="../slideLayouts/slideLayout6.xml"/><Relationship Id="rId5" Type="http://schemas.openxmlformats.org/officeDocument/2006/relationships/image" Target="../media/image107.JPG"/><Relationship Id="rId4" Type="http://schemas.openxmlformats.org/officeDocument/2006/relationships/image" Target="../media/image106.emf"/></Relationships>
</file>

<file path=ppt/slides/_rels/slide43.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08.emf"/><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82.emf"/><Relationship Id="rId5" Type="http://schemas.openxmlformats.org/officeDocument/2006/relationships/image" Target="../media/image81.png"/><Relationship Id="rId4" Type="http://schemas.openxmlformats.org/officeDocument/2006/relationships/image" Target="../media/image80.emf"/></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15.png"/><Relationship Id="rId4" Type="http://schemas.openxmlformats.org/officeDocument/2006/relationships/image" Target="../media/image114.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118.gif"/><Relationship Id="rId4" Type="http://schemas.openxmlformats.org/officeDocument/2006/relationships/image" Target="../media/image117.jpeg"/></Relationships>
</file>

<file path=ppt/slides/_rels/slide5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6.xml"/><Relationship Id="rId4" Type="http://schemas.openxmlformats.org/officeDocument/2006/relationships/image" Target="../media/image121.png"/></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 Id="rId5" Type="http://schemas.openxmlformats.org/officeDocument/2006/relationships/image" Target="../media/image125.JPG"/><Relationship Id="rId4" Type="http://schemas.openxmlformats.org/officeDocument/2006/relationships/image" Target="../media/image124.gif"/></Relationships>
</file>

<file path=ppt/slides/_rels/slide5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6.xml"/><Relationship Id="rId6" Type="http://schemas.openxmlformats.org/officeDocument/2006/relationships/image" Target="../media/image113.emf"/><Relationship Id="rId5" Type="http://schemas.openxmlformats.org/officeDocument/2006/relationships/image" Target="../media/image129.png"/><Relationship Id="rId4" Type="http://schemas.openxmlformats.org/officeDocument/2006/relationships/image" Target="../media/image128.jpeg"/></Relationships>
</file>

<file path=ppt/slides/_rels/slide5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31.emf"/><Relationship Id="rId7" Type="http://schemas.openxmlformats.org/officeDocument/2006/relationships/image" Target="../media/image114.jpeg"/><Relationship Id="rId2" Type="http://schemas.openxmlformats.org/officeDocument/2006/relationships/image" Target="../media/image130.emf"/><Relationship Id="rId1" Type="http://schemas.openxmlformats.org/officeDocument/2006/relationships/slideLayout" Target="../slideLayouts/slideLayout6.xml"/><Relationship Id="rId6" Type="http://schemas.openxmlformats.org/officeDocument/2006/relationships/image" Target="../media/image134.emf"/><Relationship Id="rId5" Type="http://schemas.openxmlformats.org/officeDocument/2006/relationships/image" Target="../media/image133.png"/><Relationship Id="rId4" Type="http://schemas.openxmlformats.org/officeDocument/2006/relationships/image" Target="../media/image132.emf"/></Relationships>
</file>

<file path=ppt/slides/_rels/slide5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png"/><Relationship Id="rId1" Type="http://schemas.openxmlformats.org/officeDocument/2006/relationships/slideLayout" Target="../slideLayouts/slideLayout6.xml"/><Relationship Id="rId6" Type="http://schemas.openxmlformats.org/officeDocument/2006/relationships/image" Target="../media/image140.emf"/><Relationship Id="rId5" Type="http://schemas.openxmlformats.org/officeDocument/2006/relationships/image" Target="../media/image139.emf"/><Relationship Id="rId4" Type="http://schemas.openxmlformats.org/officeDocument/2006/relationships/image" Target="../media/image138.emf"/></Relationships>
</file>

<file path=ppt/slides/_rels/slide57.xml.rels><?xml version="1.0" encoding="UTF-8" standalone="yes"?>
<Relationships xmlns="http://schemas.openxmlformats.org/package/2006/relationships"><Relationship Id="rId3" Type="http://schemas.openxmlformats.org/officeDocument/2006/relationships/image" Target="../media/image142.emf"/><Relationship Id="rId7" Type="http://schemas.openxmlformats.org/officeDocument/2006/relationships/image" Target="../media/image146.emf"/><Relationship Id="rId2" Type="http://schemas.openxmlformats.org/officeDocument/2006/relationships/image" Target="../media/image141.emf"/><Relationship Id="rId1" Type="http://schemas.openxmlformats.org/officeDocument/2006/relationships/slideLayout" Target="../slideLayouts/slideLayout6.xml"/><Relationship Id="rId6" Type="http://schemas.openxmlformats.org/officeDocument/2006/relationships/image" Target="../media/image145.emf"/><Relationship Id="rId5" Type="http://schemas.openxmlformats.org/officeDocument/2006/relationships/image" Target="../media/image144.emf"/><Relationship Id="rId4" Type="http://schemas.openxmlformats.org/officeDocument/2006/relationships/image" Target="../media/image143.emf"/></Relationships>
</file>

<file path=ppt/slides/_rels/slide5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38.emf"/><Relationship Id="rId7" Type="http://schemas.openxmlformats.org/officeDocument/2006/relationships/image" Target="../media/image114.jpeg"/><Relationship Id="rId2" Type="http://schemas.openxmlformats.org/officeDocument/2006/relationships/image" Target="../media/image136.png"/><Relationship Id="rId1" Type="http://schemas.openxmlformats.org/officeDocument/2006/relationships/slideLayout" Target="../slideLayouts/slideLayout6.xml"/><Relationship Id="rId6" Type="http://schemas.openxmlformats.org/officeDocument/2006/relationships/image" Target="../media/image149.emf"/><Relationship Id="rId5" Type="http://schemas.openxmlformats.org/officeDocument/2006/relationships/image" Target="../media/image148.emf"/><Relationship Id="rId4" Type="http://schemas.openxmlformats.org/officeDocument/2006/relationships/image" Target="../media/image147.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50.emf"/><Relationship Id="rId7" Type="http://schemas.openxmlformats.org/officeDocument/2006/relationships/image" Target="../media/image114.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53.png"/><Relationship Id="rId5" Type="http://schemas.openxmlformats.org/officeDocument/2006/relationships/image" Target="../media/image152.emf"/><Relationship Id="rId4" Type="http://schemas.openxmlformats.org/officeDocument/2006/relationships/image" Target="../media/image151.emf"/></Relationships>
</file>

<file path=ppt/slides/_rels/slide6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50.emf"/><Relationship Id="rId1" Type="http://schemas.openxmlformats.org/officeDocument/2006/relationships/slideLayout" Target="../slideLayouts/slideLayout6.xml"/><Relationship Id="rId4" Type="http://schemas.openxmlformats.org/officeDocument/2006/relationships/image" Target="../media/image154.emf"/></Relationships>
</file>

<file path=ppt/slides/_rels/slide62.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55.emf"/></Relationships>
</file>

<file path=ppt/slides/_rels/slide63.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56.emf"/></Relationships>
</file>

<file path=ppt/slides/_rels/slide64.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60.emf"/><Relationship Id="rId5" Type="http://schemas.openxmlformats.org/officeDocument/2006/relationships/image" Target="../media/image159.emf"/><Relationship Id="rId4" Type="http://schemas.openxmlformats.org/officeDocument/2006/relationships/image" Target="../media/image158.emf"/></Relationships>
</file>

<file path=ppt/slides/_rels/slide65.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161.emf"/><Relationship Id="rId1" Type="http://schemas.openxmlformats.org/officeDocument/2006/relationships/slideLayout" Target="../slideLayouts/slideLayout6.xml"/><Relationship Id="rId5" Type="http://schemas.openxmlformats.org/officeDocument/2006/relationships/image" Target="../media/image164.emf"/><Relationship Id="rId4" Type="http://schemas.openxmlformats.org/officeDocument/2006/relationships/image" Target="../media/image163.emf"/></Relationships>
</file>

<file path=ppt/slides/_rels/slide66.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165.emf"/><Relationship Id="rId1" Type="http://schemas.openxmlformats.org/officeDocument/2006/relationships/slideLayout" Target="../slideLayouts/slideLayout6.xml"/><Relationship Id="rId5" Type="http://schemas.openxmlformats.org/officeDocument/2006/relationships/image" Target="../media/image168.emf"/><Relationship Id="rId4" Type="http://schemas.openxmlformats.org/officeDocument/2006/relationships/image" Target="../media/image167.emf"/></Relationships>
</file>

<file path=ppt/slides/_rels/slide6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6.xml"/><Relationship Id="rId6" Type="http://schemas.openxmlformats.org/officeDocument/2006/relationships/image" Target="../media/image172.emf"/><Relationship Id="rId5" Type="http://schemas.openxmlformats.org/officeDocument/2006/relationships/image" Target="../media/image171.png"/><Relationship Id="rId4" Type="http://schemas.openxmlformats.org/officeDocument/2006/relationships/oleObject" Target="../embeddings/oleObject12.bin"/></Relationships>
</file>

<file path=ppt/slides/_rels/slide68.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73.emf"/><Relationship Id="rId1" Type="http://schemas.openxmlformats.org/officeDocument/2006/relationships/slideLayout" Target="../slideLayouts/slideLayout6.xml"/><Relationship Id="rId6" Type="http://schemas.openxmlformats.org/officeDocument/2006/relationships/image" Target="../media/image115.png"/><Relationship Id="rId5" Type="http://schemas.openxmlformats.org/officeDocument/2006/relationships/image" Target="../media/image132.emf"/><Relationship Id="rId4" Type="http://schemas.openxmlformats.org/officeDocument/2006/relationships/image" Target="../media/image131.emf"/></Relationships>
</file>

<file path=ppt/slides/_rels/slide69.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74.jpg"/><Relationship Id="rId1" Type="http://schemas.openxmlformats.org/officeDocument/2006/relationships/slideLayout" Target="../slideLayouts/slideLayout6.xml"/><Relationship Id="rId6" Type="http://schemas.openxmlformats.org/officeDocument/2006/relationships/image" Target="../media/image115.png"/><Relationship Id="rId5" Type="http://schemas.openxmlformats.org/officeDocument/2006/relationships/image" Target="../media/image132.emf"/><Relationship Id="rId4" Type="http://schemas.openxmlformats.org/officeDocument/2006/relationships/image" Target="../media/image13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75.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76.emf"/><Relationship Id="rId1" Type="http://schemas.openxmlformats.org/officeDocument/2006/relationships/slideLayout" Target="../slideLayouts/slideLayout6.xml"/><Relationship Id="rId5" Type="http://schemas.openxmlformats.org/officeDocument/2006/relationships/image" Target="../media/image115.png"/><Relationship Id="rId4" Type="http://schemas.openxmlformats.org/officeDocument/2006/relationships/image" Target="../media/image134.emf"/></Relationships>
</file>

<file path=ppt/slides/_rels/slide72.xml.rels><?xml version="1.0" encoding="UTF-8" standalone="yes"?>
<Relationships xmlns="http://schemas.openxmlformats.org/package/2006/relationships"><Relationship Id="rId8" Type="http://schemas.openxmlformats.org/officeDocument/2006/relationships/image" Target="../media/image183.emf"/><Relationship Id="rId3" Type="http://schemas.openxmlformats.org/officeDocument/2006/relationships/image" Target="../media/image178.emf"/><Relationship Id="rId7" Type="http://schemas.openxmlformats.org/officeDocument/2006/relationships/image" Target="../media/image182.emf"/><Relationship Id="rId2" Type="http://schemas.openxmlformats.org/officeDocument/2006/relationships/image" Target="../media/image177.emf"/><Relationship Id="rId1" Type="http://schemas.openxmlformats.org/officeDocument/2006/relationships/slideLayout" Target="../slideLayouts/slideLayout6.xml"/><Relationship Id="rId6" Type="http://schemas.openxmlformats.org/officeDocument/2006/relationships/image" Target="../media/image181.emf"/><Relationship Id="rId5" Type="http://schemas.openxmlformats.org/officeDocument/2006/relationships/image" Target="../media/image180.emf"/><Relationship Id="rId4" Type="http://schemas.openxmlformats.org/officeDocument/2006/relationships/image" Target="../media/image179.emf"/><Relationship Id="rId9" Type="http://schemas.openxmlformats.org/officeDocument/2006/relationships/image" Target="../media/image115.png"/></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84.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86.emf"/><Relationship Id="rId7" Type="http://schemas.openxmlformats.org/officeDocument/2006/relationships/image" Target="../media/image133.png"/><Relationship Id="rId2" Type="http://schemas.openxmlformats.org/officeDocument/2006/relationships/image" Target="../media/image185.png"/><Relationship Id="rId1" Type="http://schemas.openxmlformats.org/officeDocument/2006/relationships/slideLayout" Target="../slideLayouts/slideLayout6.xml"/><Relationship Id="rId6" Type="http://schemas.openxmlformats.org/officeDocument/2006/relationships/image" Target="../media/image188.emf"/><Relationship Id="rId11" Type="http://schemas.openxmlformats.org/officeDocument/2006/relationships/image" Target="../media/image191.emf"/><Relationship Id="rId5" Type="http://schemas.openxmlformats.org/officeDocument/2006/relationships/image" Target="../media/image187.emf"/><Relationship Id="rId10" Type="http://schemas.openxmlformats.org/officeDocument/2006/relationships/image" Target="../media/image190.emf"/><Relationship Id="rId4" Type="http://schemas.openxmlformats.org/officeDocument/2006/relationships/image" Target="../media/image176.emf"/><Relationship Id="rId9" Type="http://schemas.openxmlformats.org/officeDocument/2006/relationships/image" Target="../media/image189.emf"/></Relationships>
</file>

<file path=ppt/slides/_rels/slide7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15.png"/><Relationship Id="rId5" Type="http://schemas.openxmlformats.org/officeDocument/2006/relationships/image" Target="../media/image134.emf"/><Relationship Id="rId4" Type="http://schemas.openxmlformats.org/officeDocument/2006/relationships/image" Target="../media/image176.emf"/></Relationships>
</file>

<file path=ppt/slides/_rels/slide76.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image" Target="../media/image185.png"/><Relationship Id="rId1" Type="http://schemas.openxmlformats.org/officeDocument/2006/relationships/slideLayout" Target="../slideLayouts/slideLayout6.xml"/><Relationship Id="rId5" Type="http://schemas.openxmlformats.org/officeDocument/2006/relationships/image" Target="../media/image191.emf"/><Relationship Id="rId4" Type="http://schemas.openxmlformats.org/officeDocument/2006/relationships/image" Target="../media/image176.emf"/></Relationships>
</file>

<file path=ppt/slides/_rels/slide77.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74.jpg"/><Relationship Id="rId1" Type="http://schemas.openxmlformats.org/officeDocument/2006/relationships/slideLayout" Target="../slideLayouts/slideLayout6.xml"/><Relationship Id="rId6" Type="http://schemas.openxmlformats.org/officeDocument/2006/relationships/image" Target="../media/image115.png"/><Relationship Id="rId5" Type="http://schemas.openxmlformats.org/officeDocument/2006/relationships/image" Target="../media/image132.emf"/><Relationship Id="rId4" Type="http://schemas.openxmlformats.org/officeDocument/2006/relationships/image" Target="../media/image131.emf"/></Relationships>
</file>

<file path=ppt/slides/_rels/slide7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image" Target="../media/image192.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image" Target="../media/image195.emf"/><Relationship Id="rId1" Type="http://schemas.openxmlformats.org/officeDocument/2006/relationships/slideLayout" Target="../slideLayouts/slideLayout6.xml"/><Relationship Id="rId6" Type="http://schemas.openxmlformats.org/officeDocument/2006/relationships/image" Target="../media/image199.emf"/><Relationship Id="rId5" Type="http://schemas.openxmlformats.org/officeDocument/2006/relationships/image" Target="../media/image198.emf"/><Relationship Id="rId4" Type="http://schemas.openxmlformats.org/officeDocument/2006/relationships/image" Target="../media/image197.emf"/></Relationships>
</file>

<file path=ppt/slides/_rels/slide83.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image" Target="../media/image199.emf"/><Relationship Id="rId1" Type="http://schemas.openxmlformats.org/officeDocument/2006/relationships/slideLayout" Target="../slideLayouts/slideLayout6.xml"/><Relationship Id="rId6" Type="http://schemas.openxmlformats.org/officeDocument/2006/relationships/image" Target="../media/image203.emf"/><Relationship Id="rId5" Type="http://schemas.openxmlformats.org/officeDocument/2006/relationships/image" Target="../media/image202.emf"/><Relationship Id="rId4" Type="http://schemas.openxmlformats.org/officeDocument/2006/relationships/image" Target="../media/image201.emf"/></Relationships>
</file>

<file path=ppt/slides/_rels/slide84.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199.em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201.emf"/><Relationship Id="rId2" Type="http://schemas.openxmlformats.org/officeDocument/2006/relationships/image" Target="../media/image200.emf"/><Relationship Id="rId1" Type="http://schemas.openxmlformats.org/officeDocument/2006/relationships/slideLayout" Target="../slideLayouts/slideLayout6.xml"/><Relationship Id="rId5" Type="http://schemas.openxmlformats.org/officeDocument/2006/relationships/image" Target="../media/image203.emf"/><Relationship Id="rId4" Type="http://schemas.openxmlformats.org/officeDocument/2006/relationships/image" Target="../media/image202.emf"/></Relationships>
</file>

<file path=ppt/slides/_rels/slide8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07.JPG"/><Relationship Id="rId5" Type="http://schemas.openxmlformats.org/officeDocument/2006/relationships/image" Target="../media/image205.emf"/><Relationship Id="rId4" Type="http://schemas.openxmlformats.org/officeDocument/2006/relationships/image" Target="../media/image204.emf"/></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emf"/><Relationship Id="rId1" Type="http://schemas.openxmlformats.org/officeDocument/2006/relationships/slideLayout" Target="../slideLayouts/slideLayout6.xml"/><Relationship Id="rId6" Type="http://schemas.openxmlformats.org/officeDocument/2006/relationships/image" Target="../media/image107.JPG"/><Relationship Id="rId5" Type="http://schemas.openxmlformats.org/officeDocument/2006/relationships/image" Target="../media/image206.emf"/><Relationship Id="rId4" Type="http://schemas.openxmlformats.org/officeDocument/2006/relationships/image" Target="../media/image82.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0.emf"/><Relationship Id="rId3" Type="http://schemas.openxmlformats.org/officeDocument/2006/relationships/image" Target="../media/image13.gif"/><Relationship Id="rId7" Type="http://schemas.openxmlformats.org/officeDocument/2006/relationships/image" Target="../media/image15.emf"/><Relationship Id="rId12" Type="http://schemas.openxmlformats.org/officeDocument/2006/relationships/image" Target="../media/image19.emf"/><Relationship Id="rId17" Type="http://schemas.openxmlformats.org/officeDocument/2006/relationships/image" Target="../media/image24.emf"/><Relationship Id="rId2" Type="http://schemas.openxmlformats.org/officeDocument/2006/relationships/notesSlide" Target="../notesSlides/notesSlide3.xml"/><Relationship Id="rId16" Type="http://schemas.openxmlformats.org/officeDocument/2006/relationships/image" Target="../media/image23.emf"/><Relationship Id="rId1" Type="http://schemas.openxmlformats.org/officeDocument/2006/relationships/slideLayout" Target="../slideLayouts/slideLayout6.xml"/><Relationship Id="rId6" Type="http://schemas.openxmlformats.org/officeDocument/2006/relationships/oleObject" Target="../embeddings/oleObject2.bin"/><Relationship Id="rId11" Type="http://schemas.openxmlformats.org/officeDocument/2006/relationships/image" Target="../media/image18.emf"/><Relationship Id="rId5" Type="http://schemas.openxmlformats.org/officeDocument/2006/relationships/image" Target="../media/image14.emf"/><Relationship Id="rId15" Type="http://schemas.openxmlformats.org/officeDocument/2006/relationships/image" Target="../media/image22.emf"/><Relationship Id="rId10" Type="http://schemas.openxmlformats.org/officeDocument/2006/relationships/image" Target="../media/image17.emf"/><Relationship Id="rId4" Type="http://schemas.openxmlformats.org/officeDocument/2006/relationships/oleObject" Target="../embeddings/oleObject1.bin"/><Relationship Id="rId9" Type="http://schemas.openxmlformats.org/officeDocument/2006/relationships/image" Target="../media/image16.emf"/><Relationship Id="rId1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8900" y="152400"/>
            <a:ext cx="8947596" cy="1814343"/>
          </a:xfrm>
          <a:effectLst>
            <a:outerShdw blurRad="50800" dist="63499" dir="9180069" algn="ctr" rotWithShape="0">
              <a:schemeClr val="bg2">
                <a:alpha val="71999"/>
              </a:schemeClr>
            </a:outerShdw>
          </a:effectLst>
        </p:spPr>
        <p:txBody>
          <a:bodyPr/>
          <a:lstStyle/>
          <a:p>
            <a:r>
              <a:rPr lang="ja-JP" altLang="en-US" sz="6000" b="0">
                <a:solidFill>
                  <a:srgbClr val="FFFF00"/>
                </a:solidFill>
              </a:rPr>
              <a:t>非エルミート量子力学</a:t>
            </a:r>
            <a:br>
              <a:rPr lang="en-US" altLang="ja-JP" b="0" dirty="0">
                <a:solidFill>
                  <a:srgbClr val="FFFF00"/>
                </a:solidFill>
              </a:rPr>
            </a:br>
            <a:r>
              <a:rPr lang="ja-JP" altLang="en-US" b="0">
                <a:solidFill>
                  <a:srgbClr val="FFFF00"/>
                </a:solidFill>
              </a:rPr>
              <a:t>現在・過去・未来</a:t>
            </a:r>
            <a:endParaRPr lang="en-US" altLang="ja-JP" b="0" dirty="0">
              <a:solidFill>
                <a:srgbClr val="FFFF00"/>
              </a:solidFill>
            </a:endParaRPr>
          </a:p>
        </p:txBody>
      </p:sp>
      <p:sp>
        <p:nvSpPr>
          <p:cNvPr id="14339" name="Rectangle 3"/>
          <p:cNvSpPr>
            <a:spLocks noGrp="1" noChangeArrowheads="1"/>
          </p:cNvSpPr>
          <p:nvPr>
            <p:ph type="subTitle" idx="1"/>
          </p:nvPr>
        </p:nvSpPr>
        <p:spPr>
          <a:xfrm>
            <a:off x="251520" y="2038007"/>
            <a:ext cx="8625780" cy="685800"/>
          </a:xfrm>
          <a:extLst>
            <a:ext uri="{91240B29-F687-4F45-9708-019B960494DF}">
              <a14:hiddenLine xmlns:a14="http://schemas.microsoft.com/office/drawing/2010/main" w="9525">
                <a:solidFill>
                  <a:schemeClr val="tx1"/>
                </a:solidFill>
                <a:miter lim="800000"/>
                <a:headEnd/>
                <a:tailEnd/>
              </a14:hiddenLine>
            </a:ext>
          </a:extLst>
        </p:spPr>
        <p:txBody>
          <a:bodyPr/>
          <a:lstStyle/>
          <a:p>
            <a:pPr>
              <a:lnSpc>
                <a:spcPct val="80000"/>
              </a:lnSpc>
            </a:pPr>
            <a:r>
              <a:rPr lang="ja-JP" altLang="en-US" sz="4400"/>
              <a:t>羽田野直道（東大生研）</a:t>
            </a:r>
            <a:endParaRPr lang="en-US" altLang="ja-JP" sz="4000" dirty="0"/>
          </a:p>
        </p:txBody>
      </p:sp>
      <p:sp>
        <p:nvSpPr>
          <p:cNvPr id="3" name="角丸四角形 2">
            <a:extLst>
              <a:ext uri="{FF2B5EF4-FFF2-40B4-BE49-F238E27FC236}">
                <a16:creationId xmlns:a16="http://schemas.microsoft.com/office/drawing/2014/main" id="{6D877E7E-C745-B242-ABFF-3D04680C2EA4}"/>
              </a:ext>
            </a:extLst>
          </p:cNvPr>
          <p:cNvSpPr/>
          <p:nvPr/>
        </p:nvSpPr>
        <p:spPr bwMode="auto">
          <a:xfrm>
            <a:off x="452925" y="2799704"/>
            <a:ext cx="5127187" cy="378553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000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1" lang="ja-JP" altLang="en-US" sz="36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rPr>
              <a:t>現在：開放量子系の</a:t>
            </a:r>
            <a:endParaRPr kumimoji="1" lang="en-US" altLang="ja-JP" sz="3600" b="0" i="0" u="none" strike="noStrike" cap="none" normalizeH="0" baseline="0" dirty="0">
              <a:ln>
                <a:noFill/>
              </a:ln>
              <a:solidFill>
                <a:schemeClr val="tx1"/>
              </a:solidFill>
              <a:effectLst/>
              <a:latin typeface="Times New Roman" pitchFamily="-109" charset="0"/>
              <a:ea typeface="ＭＳ ゴシック" pitchFamily="-109" charset="-128"/>
              <a:cs typeface="ＭＳ ゴシック" pitchFamily="-109" charset="-128"/>
            </a:endParaRPr>
          </a:p>
          <a:p>
            <a:pPr marR="0" algn="ctr" defTabSz="914400" rtl="0" eaLnBrk="1" fontAlgn="base" latinLnBrk="0" hangingPunct="1">
              <a:lnSpc>
                <a:spcPct val="100000"/>
              </a:lnSpc>
              <a:spcBef>
                <a:spcPct val="0"/>
              </a:spcBef>
              <a:spcAft>
                <a:spcPct val="0"/>
              </a:spcAft>
              <a:buClrTx/>
              <a:buSzTx/>
              <a:tabLst/>
            </a:pPr>
            <a:r>
              <a:rPr kumimoji="1" lang="ja-JP" altLang="en-US" sz="36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rPr>
              <a:t>　　非エルミート性</a:t>
            </a:r>
            <a:endParaRPr kumimoji="1" lang="en-US" altLang="ja-JP" sz="3600" b="0" i="0" u="none" strike="noStrike" cap="none" normalizeH="0" baseline="0" dirty="0">
              <a:ln>
                <a:noFill/>
              </a:ln>
              <a:solidFill>
                <a:schemeClr val="tx1"/>
              </a:solidFill>
              <a:effectLst/>
              <a:latin typeface="Times New Roman" pitchFamily="-109" charset="0"/>
              <a:ea typeface="ＭＳ ゴシック" pitchFamily="-109" charset="-128"/>
              <a:cs typeface="ＭＳ ゴシック" pitchFamily="-109" charset="-128"/>
            </a:endParaRPr>
          </a:p>
          <a:p>
            <a:pPr marR="0" algn="ctr" defTabSz="914400" rtl="0" eaLnBrk="1" fontAlgn="base" latinLnBrk="0" hangingPunct="1">
              <a:lnSpc>
                <a:spcPct val="100000"/>
              </a:lnSpc>
              <a:spcBef>
                <a:spcPct val="0"/>
              </a:spcBef>
              <a:spcAft>
                <a:spcPct val="0"/>
              </a:spcAft>
              <a:buClrTx/>
              <a:buSzTx/>
              <a:tabLst/>
            </a:pPr>
            <a:r>
              <a:rPr lang="ja-JP" altLang="en-US" sz="3600">
                <a:solidFill>
                  <a:schemeClr val="tx1"/>
                </a:solidFill>
                <a:latin typeface="Times New Roman" pitchFamily="-109" charset="0"/>
                <a:ea typeface="ＭＳ ゴシック" pitchFamily="-109" charset="-128"/>
                <a:cs typeface="ＭＳ ゴシック" pitchFamily="-109" charset="-128"/>
              </a:rPr>
              <a:t>過去：非エルミート</a:t>
            </a:r>
            <a:endParaRPr lang="en-US" altLang="ja-JP" sz="3600" dirty="0">
              <a:solidFill>
                <a:schemeClr val="tx1"/>
              </a:solidFill>
              <a:latin typeface="Times New Roman" pitchFamily="-109" charset="0"/>
              <a:ea typeface="ＭＳ ゴシック" pitchFamily="-109" charset="-128"/>
              <a:cs typeface="ＭＳ ゴシック" pitchFamily="-109" charset="-128"/>
            </a:endParaRPr>
          </a:p>
          <a:p>
            <a:pPr marR="0" algn="ctr" defTabSz="914400" rtl="0" eaLnBrk="1" fontAlgn="base" latinLnBrk="0" hangingPunct="1">
              <a:lnSpc>
                <a:spcPct val="100000"/>
              </a:lnSpc>
              <a:spcBef>
                <a:spcPct val="0"/>
              </a:spcBef>
              <a:spcAft>
                <a:spcPct val="0"/>
              </a:spcAft>
              <a:buClrTx/>
              <a:buSzTx/>
              <a:tabLst/>
            </a:pPr>
            <a:r>
              <a:rPr lang="ja-JP" altLang="en-US" sz="3600">
                <a:solidFill>
                  <a:schemeClr val="tx1"/>
                </a:solidFill>
                <a:latin typeface="Times New Roman" pitchFamily="-109" charset="0"/>
                <a:ea typeface="ＭＳ ゴシック" pitchFamily="-109" charset="-128"/>
                <a:cs typeface="ＭＳ ゴシック" pitchFamily="-109" charset="-128"/>
              </a:rPr>
              <a:t>　</a:t>
            </a:r>
            <a:r>
              <a:rPr lang="en-US" altLang="ja-JP" sz="3600" dirty="0">
                <a:solidFill>
                  <a:schemeClr val="tx1"/>
                </a:solidFill>
                <a:latin typeface="Times New Roman" pitchFamily="-109" charset="0"/>
                <a:ea typeface="ＭＳ ゴシック" pitchFamily="-109" charset="-128"/>
                <a:cs typeface="ＭＳ ゴシック" pitchFamily="-109" charset="-128"/>
              </a:rPr>
              <a:t>Hatano-Nelson</a:t>
            </a:r>
            <a:r>
              <a:rPr lang="ja-JP" altLang="en-US" sz="3600">
                <a:solidFill>
                  <a:schemeClr val="tx1"/>
                </a:solidFill>
                <a:latin typeface="Times New Roman" pitchFamily="-109" charset="0"/>
                <a:ea typeface="ＭＳ ゴシック" pitchFamily="-109" charset="-128"/>
                <a:cs typeface="ＭＳ ゴシック" pitchFamily="-109" charset="-128"/>
              </a:rPr>
              <a:t>模型</a:t>
            </a:r>
            <a:endParaRPr lang="en-US" altLang="ja-JP" sz="3600" dirty="0">
              <a:solidFill>
                <a:schemeClr val="tx1"/>
              </a:solidFill>
              <a:latin typeface="Times New Roman" pitchFamily="-109" charset="0"/>
              <a:ea typeface="ＭＳ ゴシック" pitchFamily="-109" charset="-128"/>
              <a:cs typeface="ＭＳ ゴシック" pitchFamily="-109" charset="-128"/>
            </a:endParaRPr>
          </a:p>
          <a:p>
            <a:pPr marR="0" algn="ctr" defTabSz="914400" rtl="0" eaLnBrk="1" fontAlgn="base" latinLnBrk="0" hangingPunct="1">
              <a:lnSpc>
                <a:spcPct val="100000"/>
              </a:lnSpc>
              <a:spcBef>
                <a:spcPct val="0"/>
              </a:spcBef>
              <a:spcAft>
                <a:spcPct val="0"/>
              </a:spcAft>
              <a:buClrTx/>
              <a:buSzTx/>
              <a:tabLst/>
            </a:pPr>
            <a:r>
              <a:rPr lang="ja-JP" altLang="en-US" sz="3600">
                <a:solidFill>
                  <a:schemeClr val="tx1"/>
                </a:solidFill>
                <a:latin typeface="Times New Roman" pitchFamily="-109" charset="0"/>
                <a:ea typeface="ＭＳ ゴシック" pitchFamily="-109" charset="-128"/>
                <a:cs typeface="ＭＳ ゴシック" pitchFamily="-109" charset="-128"/>
              </a:rPr>
              <a:t>未来：開放量子系の</a:t>
            </a:r>
            <a:endParaRPr lang="en-US" altLang="ja-JP" sz="3600" dirty="0">
              <a:solidFill>
                <a:schemeClr val="tx1"/>
              </a:solidFill>
              <a:latin typeface="Times New Roman" pitchFamily="-109" charset="0"/>
              <a:ea typeface="ＭＳ ゴシック" pitchFamily="-109" charset="-128"/>
              <a:cs typeface="ＭＳ ゴシック" pitchFamily="-109" charset="-128"/>
            </a:endParaRPr>
          </a:p>
          <a:p>
            <a:pPr marR="0" algn="ctr" defTabSz="914400" rtl="0" eaLnBrk="1" fontAlgn="base" latinLnBrk="0" hangingPunct="1">
              <a:lnSpc>
                <a:spcPct val="100000"/>
              </a:lnSpc>
              <a:spcBef>
                <a:spcPct val="0"/>
              </a:spcBef>
              <a:spcAft>
                <a:spcPct val="0"/>
              </a:spcAft>
              <a:buClrTx/>
              <a:buSzTx/>
              <a:tabLst/>
            </a:pPr>
            <a:r>
              <a:rPr lang="ja-JP" altLang="en-US" sz="3600">
                <a:solidFill>
                  <a:schemeClr val="tx1"/>
                </a:solidFill>
                <a:latin typeface="Times New Roman" pitchFamily="-109" charset="0"/>
                <a:ea typeface="ＭＳ ゴシック" pitchFamily="-109" charset="-128"/>
                <a:cs typeface="ＭＳ ゴシック" pitchFamily="-109" charset="-128"/>
              </a:rPr>
              <a:t>　非マルコフ性</a:t>
            </a:r>
            <a:endParaRPr lang="en-US" altLang="ja-JP" sz="3600" dirty="0">
              <a:solidFill>
                <a:schemeClr val="tx1"/>
              </a:solidFill>
              <a:latin typeface="Times New Roman" pitchFamily="-109" charset="0"/>
              <a:ea typeface="ＭＳ ゴシック" pitchFamily="-109" charset="-128"/>
              <a:cs typeface="ＭＳ ゴシック" pitchFamily="-109" charset="-128"/>
            </a:endParaRPr>
          </a:p>
          <a:p>
            <a:pPr algn="ctr"/>
            <a:endParaRPr kumimoji="1" lang="ja-JP" altLang="en-US" sz="36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2" name="図 1">
            <a:extLst>
              <a:ext uri="{FF2B5EF4-FFF2-40B4-BE49-F238E27FC236}">
                <a16:creationId xmlns:a16="http://schemas.microsoft.com/office/drawing/2014/main" id="{495BE8C5-F559-D11B-1891-4BC8E63FCFD8}"/>
              </a:ext>
            </a:extLst>
          </p:cNvPr>
          <p:cNvPicPr>
            <a:picLocks noChangeAspect="1"/>
          </p:cNvPicPr>
          <p:nvPr/>
        </p:nvPicPr>
        <p:blipFill>
          <a:blip r:embed="rId3"/>
          <a:stretch>
            <a:fillRect/>
          </a:stretch>
        </p:blipFill>
        <p:spPr>
          <a:xfrm>
            <a:off x="6012160" y="2893187"/>
            <a:ext cx="2592288" cy="3692047"/>
          </a:xfrm>
          <a:prstGeom prst="rect">
            <a:avLst/>
          </a:prstGeom>
        </p:spPr>
      </p:pic>
      <p:pic>
        <p:nvPicPr>
          <p:cNvPr id="5" name="図 4" descr="QR コード&#10;&#10;自動的に生成された説明">
            <a:extLst>
              <a:ext uri="{FF2B5EF4-FFF2-40B4-BE49-F238E27FC236}">
                <a16:creationId xmlns:a16="http://schemas.microsoft.com/office/drawing/2014/main" id="{E5BDB8B3-7477-5D9C-CBBF-4EF0078DAAA2}"/>
              </a:ext>
            </a:extLst>
          </p:cNvPr>
          <p:cNvPicPr>
            <a:picLocks noChangeAspect="1"/>
          </p:cNvPicPr>
          <p:nvPr/>
        </p:nvPicPr>
        <p:blipFill>
          <a:blip r:embed="rId4"/>
          <a:stretch>
            <a:fillRect/>
          </a:stretch>
        </p:blipFill>
        <p:spPr>
          <a:xfrm>
            <a:off x="7423150" y="1150768"/>
            <a:ext cx="1631950" cy="1631950"/>
          </a:xfrm>
          <a:prstGeom prst="rect">
            <a:avLst/>
          </a:prstGeom>
        </p:spPr>
      </p:pic>
    </p:spTree>
    <p:extLst>
      <p:ext uri="{BB962C8B-B14F-4D97-AF65-F5344CB8AC3E}">
        <p14:creationId xmlns:p14="http://schemas.microsoft.com/office/powerpoint/2010/main" val="3469985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resonance.gif"/>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286" t="9414" r="4888" b="16323"/>
          <a:stretch/>
        </p:blipFill>
        <p:spPr>
          <a:xfrm>
            <a:off x="7040483" y="1963"/>
            <a:ext cx="2106047" cy="1181912"/>
          </a:xfrm>
          <a:prstGeom prst="rect">
            <a:avLst/>
          </a:prstGeom>
        </p:spPr>
      </p:pic>
      <p:sp>
        <p:nvSpPr>
          <p:cNvPr id="72708" name="Rectangle 4"/>
          <p:cNvSpPr>
            <a:spLocks noGrp="1" noChangeArrowheads="1"/>
          </p:cNvSpPr>
          <p:nvPr>
            <p:ph type="title"/>
          </p:nvPr>
        </p:nvSpPr>
        <p:spPr/>
        <p:txBody>
          <a:bodyPr>
            <a:normAutofit/>
          </a:bodyPr>
          <a:lstStyle/>
          <a:p>
            <a:pPr>
              <a:defRPr/>
            </a:pPr>
            <a:r>
              <a:rPr lang="ja-JP" altLang="en-US"/>
              <a:t>共鳴極と共鳴状態</a:t>
            </a:r>
            <a:endParaRPr lang="en-US" altLang="ja-JP" dirty="0"/>
          </a:p>
        </p:txBody>
      </p:sp>
      <p:sp>
        <p:nvSpPr>
          <p:cNvPr id="25602" name="Line 2"/>
          <p:cNvSpPr>
            <a:spLocks noChangeShapeType="1"/>
          </p:cNvSpPr>
          <p:nvPr/>
        </p:nvSpPr>
        <p:spPr bwMode="auto">
          <a:xfrm>
            <a:off x="685800" y="1840629"/>
            <a:ext cx="7848600" cy="0"/>
          </a:xfrm>
          <a:prstGeom prst="line">
            <a:avLst/>
          </a:prstGeom>
          <a:noFill/>
          <a:ln w="57150">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25603" name="Line 3"/>
          <p:cNvSpPr>
            <a:spLocks noChangeShapeType="1"/>
          </p:cNvSpPr>
          <p:nvPr/>
        </p:nvSpPr>
        <p:spPr bwMode="auto">
          <a:xfrm>
            <a:off x="1295400" y="1840629"/>
            <a:ext cx="6629400"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25605" name="AutoShape 6"/>
          <p:cNvSpPr>
            <a:spLocks noChangeArrowheads="1"/>
          </p:cNvSpPr>
          <p:nvPr/>
        </p:nvSpPr>
        <p:spPr bwMode="auto">
          <a:xfrm>
            <a:off x="3886200" y="1383429"/>
            <a:ext cx="1524000" cy="838200"/>
          </a:xfrm>
          <a:prstGeom prst="irregularSeal2">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ja-JP" altLang="en-US" dirty="0">
              <a:latin typeface="Times New Roman"/>
            </a:endParaRPr>
          </a:p>
        </p:txBody>
      </p:sp>
      <p:graphicFrame>
        <p:nvGraphicFramePr>
          <p:cNvPr id="72711" name="Object 2"/>
          <p:cNvGraphicFramePr>
            <a:graphicFrameLocks noChangeAspect="1"/>
          </p:cNvGraphicFramePr>
          <p:nvPr/>
        </p:nvGraphicFramePr>
        <p:xfrm>
          <a:off x="2133600" y="1002429"/>
          <a:ext cx="914400" cy="549275"/>
        </p:xfrm>
        <a:graphic>
          <a:graphicData uri="http://schemas.openxmlformats.org/presentationml/2006/ole">
            <mc:AlternateContent xmlns:mc="http://schemas.openxmlformats.org/markup-compatibility/2006">
              <mc:Choice xmlns:v="urn:schemas-microsoft-com:vml" Requires="v">
                <p:oleObj name="Equation" r:id="rId4" imgW="317500" imgH="190500" progId="Equation.DSMT4">
                  <p:embed/>
                </p:oleObj>
              </mc:Choice>
              <mc:Fallback>
                <p:oleObj name="Equation" r:id="rId4" imgW="317500" imgH="190500" progId="Equation.DSMT4">
                  <p:embed/>
                  <p:pic>
                    <p:nvPicPr>
                      <p:cNvPr id="72711"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002429"/>
                        <a:ext cx="914400"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2712" name="Line 8"/>
          <p:cNvSpPr>
            <a:spLocks noChangeShapeType="1"/>
          </p:cNvSpPr>
          <p:nvPr/>
        </p:nvSpPr>
        <p:spPr bwMode="auto">
          <a:xfrm>
            <a:off x="1676400" y="1612029"/>
            <a:ext cx="1752600"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graphicFrame>
        <p:nvGraphicFramePr>
          <p:cNvPr id="72713" name="Object 3"/>
          <p:cNvGraphicFramePr>
            <a:graphicFrameLocks noChangeAspect="1"/>
          </p:cNvGraphicFramePr>
          <p:nvPr/>
        </p:nvGraphicFramePr>
        <p:xfrm>
          <a:off x="6248400" y="2053354"/>
          <a:ext cx="914400" cy="549275"/>
        </p:xfrm>
        <a:graphic>
          <a:graphicData uri="http://schemas.openxmlformats.org/presentationml/2006/ole">
            <mc:AlternateContent xmlns:mc="http://schemas.openxmlformats.org/markup-compatibility/2006">
              <mc:Choice xmlns:v="urn:schemas-microsoft-com:vml" Requires="v">
                <p:oleObj name="Equation" r:id="rId6" imgW="317500" imgH="190500" progId="Equation.DSMT4">
                  <p:embed/>
                </p:oleObj>
              </mc:Choice>
              <mc:Fallback>
                <p:oleObj name="Equation" r:id="rId6" imgW="317500" imgH="190500" progId="Equation.DSMT4">
                  <p:embed/>
                  <p:pic>
                    <p:nvPicPr>
                      <p:cNvPr id="7271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2053354"/>
                        <a:ext cx="914400"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2714" name="Line 10"/>
          <p:cNvSpPr>
            <a:spLocks noChangeShapeType="1"/>
          </p:cNvSpPr>
          <p:nvPr/>
        </p:nvSpPr>
        <p:spPr bwMode="auto">
          <a:xfrm>
            <a:off x="5791200" y="2069229"/>
            <a:ext cx="1752600"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graphicFrame>
        <p:nvGraphicFramePr>
          <p:cNvPr id="72715" name="Object 4"/>
          <p:cNvGraphicFramePr>
            <a:graphicFrameLocks noChangeAspect="1"/>
          </p:cNvGraphicFramePr>
          <p:nvPr/>
        </p:nvGraphicFramePr>
        <p:xfrm>
          <a:off x="2060575" y="2053354"/>
          <a:ext cx="1062038" cy="549275"/>
        </p:xfrm>
        <a:graphic>
          <a:graphicData uri="http://schemas.openxmlformats.org/presentationml/2006/ole">
            <mc:AlternateContent xmlns:mc="http://schemas.openxmlformats.org/markup-compatibility/2006">
              <mc:Choice xmlns:v="urn:schemas-microsoft-com:vml" Requires="v">
                <p:oleObj name="Equation" r:id="rId8" imgW="368300" imgH="190500" progId="Equation.DSMT4">
                  <p:embed/>
                </p:oleObj>
              </mc:Choice>
              <mc:Fallback>
                <p:oleObj name="Equation" r:id="rId8" imgW="368300" imgH="190500" progId="Equation.DSMT4">
                  <p:embed/>
                  <p:pic>
                    <p:nvPicPr>
                      <p:cNvPr id="72715"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0575" y="2053354"/>
                        <a:ext cx="1062038"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2716" name="Line 12"/>
          <p:cNvSpPr>
            <a:spLocks noChangeShapeType="1"/>
          </p:cNvSpPr>
          <p:nvPr/>
        </p:nvSpPr>
        <p:spPr bwMode="auto">
          <a:xfrm>
            <a:off x="1676400" y="2069229"/>
            <a:ext cx="1752600" cy="0"/>
          </a:xfrm>
          <a:prstGeom prst="line">
            <a:avLst/>
          </a:prstGeom>
          <a:noFill/>
          <a:ln w="28575">
            <a:solidFill>
              <a:srgbClr val="FF0000"/>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grpSp>
        <p:nvGrpSpPr>
          <p:cNvPr id="9" name="グループ化 8">
            <a:extLst>
              <a:ext uri="{FF2B5EF4-FFF2-40B4-BE49-F238E27FC236}">
                <a16:creationId xmlns:a16="http://schemas.microsoft.com/office/drawing/2014/main" id="{15BC404D-ADF6-2A45-A1EF-E6C29C039A20}"/>
              </a:ext>
            </a:extLst>
          </p:cNvPr>
          <p:cNvGrpSpPr/>
          <p:nvPr/>
        </p:nvGrpSpPr>
        <p:grpSpPr>
          <a:xfrm>
            <a:off x="827584" y="2726537"/>
            <a:ext cx="7543303" cy="1494551"/>
            <a:chOff x="827584" y="2654528"/>
            <a:chExt cx="7543303" cy="1494551"/>
          </a:xfrm>
        </p:grpSpPr>
        <p:sp>
          <p:nvSpPr>
            <p:cNvPr id="39" name="角丸四角形 38">
              <a:extLst>
                <a:ext uri="{FF2B5EF4-FFF2-40B4-BE49-F238E27FC236}">
                  <a16:creationId xmlns:a16="http://schemas.microsoft.com/office/drawing/2014/main" id="{A0F67BDB-EED3-6E47-91AF-74712F7EBDD9}"/>
                </a:ext>
              </a:extLst>
            </p:cNvPr>
            <p:cNvSpPr/>
            <p:nvPr/>
          </p:nvSpPr>
          <p:spPr bwMode="auto">
            <a:xfrm>
              <a:off x="827584" y="2654528"/>
              <a:ext cx="7543303" cy="1494551"/>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8" name="図 7">
              <a:extLst>
                <a:ext uri="{FF2B5EF4-FFF2-40B4-BE49-F238E27FC236}">
                  <a16:creationId xmlns:a16="http://schemas.microsoft.com/office/drawing/2014/main" id="{AF75F5D8-919F-3647-B759-46636853C841}"/>
                </a:ext>
              </a:extLst>
            </p:cNvPr>
            <p:cNvPicPr>
              <a:picLocks noChangeAspect="1"/>
            </p:cNvPicPr>
            <p:nvPr/>
          </p:nvPicPr>
          <p:blipFill>
            <a:blip r:embed="rId10"/>
            <a:stretch>
              <a:fillRect/>
            </a:stretch>
          </p:blipFill>
          <p:spPr>
            <a:xfrm>
              <a:off x="1011485" y="2741403"/>
              <a:ext cx="7175500" cy="1320800"/>
            </a:xfrm>
            <a:prstGeom prst="rect">
              <a:avLst/>
            </a:prstGeom>
          </p:spPr>
        </p:pic>
      </p:grpSp>
      <p:grpSp>
        <p:nvGrpSpPr>
          <p:cNvPr id="41" name="図形グループ 28">
            <a:extLst>
              <a:ext uri="{FF2B5EF4-FFF2-40B4-BE49-F238E27FC236}">
                <a16:creationId xmlns:a16="http://schemas.microsoft.com/office/drawing/2014/main" id="{001F50CB-62E0-7740-82D6-9A155EEB70FB}"/>
              </a:ext>
            </a:extLst>
          </p:cNvPr>
          <p:cNvGrpSpPr/>
          <p:nvPr/>
        </p:nvGrpSpPr>
        <p:grpSpPr>
          <a:xfrm>
            <a:off x="2051720" y="4429490"/>
            <a:ext cx="5326831" cy="826174"/>
            <a:chOff x="5791199" y="5890306"/>
            <a:chExt cx="5326831" cy="826174"/>
          </a:xfrm>
        </p:grpSpPr>
        <p:sp>
          <p:nvSpPr>
            <p:cNvPr id="42" name="角丸四角形 41">
              <a:extLst>
                <a:ext uri="{FF2B5EF4-FFF2-40B4-BE49-F238E27FC236}">
                  <a16:creationId xmlns:a16="http://schemas.microsoft.com/office/drawing/2014/main" id="{38727EDE-40BD-2E4C-9C89-C3F31029E741}"/>
                </a:ext>
              </a:extLst>
            </p:cNvPr>
            <p:cNvSpPr/>
            <p:nvPr/>
          </p:nvSpPr>
          <p:spPr>
            <a:xfrm>
              <a:off x="5791199" y="5890306"/>
              <a:ext cx="5326831" cy="826174"/>
            </a:xfrm>
            <a:prstGeom prst="roundRect">
              <a:avLst>
                <a:gd name="adj" fmla="val 3518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3200">
                  <a:solidFill>
                    <a:srgbClr val="FF0000"/>
                  </a:solidFill>
                  <a:latin typeface="Times New Roman"/>
                </a:rPr>
                <a:t>極の位置：　　　　　の解</a:t>
              </a:r>
              <a:endParaRPr kumimoji="1" lang="ja-JP" altLang="en-US" sz="3200" dirty="0">
                <a:solidFill>
                  <a:srgbClr val="FF0000"/>
                </a:solidFill>
                <a:latin typeface="Times New Roman"/>
              </a:endParaRPr>
            </a:p>
          </p:txBody>
        </p:sp>
        <p:pic>
          <p:nvPicPr>
            <p:cNvPr id="43" name="図 42" descr="latex-image-1.pdf">
              <a:extLst>
                <a:ext uri="{FF2B5EF4-FFF2-40B4-BE49-F238E27FC236}">
                  <a16:creationId xmlns:a16="http://schemas.microsoft.com/office/drawing/2014/main" id="{5EEA5283-0D92-0D40-A36E-BA8FAA07CA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30344" y="6107604"/>
              <a:ext cx="1879600" cy="469900"/>
            </a:xfrm>
            <a:prstGeom prst="rect">
              <a:avLst/>
            </a:prstGeom>
          </p:spPr>
        </p:pic>
      </p:grpSp>
      <p:sp>
        <p:nvSpPr>
          <p:cNvPr id="10" name="右矢印 9">
            <a:extLst>
              <a:ext uri="{FF2B5EF4-FFF2-40B4-BE49-F238E27FC236}">
                <a16:creationId xmlns:a16="http://schemas.microsoft.com/office/drawing/2014/main" id="{742F08AF-89D1-F140-9068-41B2656A7D53}"/>
              </a:ext>
            </a:extLst>
          </p:cNvPr>
          <p:cNvSpPr/>
          <p:nvPr/>
        </p:nvSpPr>
        <p:spPr bwMode="auto">
          <a:xfrm>
            <a:off x="1276411" y="4607627"/>
            <a:ext cx="648072" cy="469900"/>
          </a:xfrm>
          <a:prstGeom prst="right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24" name="Text Box 10">
            <a:extLst>
              <a:ext uri="{FF2B5EF4-FFF2-40B4-BE49-F238E27FC236}">
                <a16:creationId xmlns:a16="http://schemas.microsoft.com/office/drawing/2014/main" id="{141502AA-1E09-B143-9300-E37BF9196D77}"/>
              </a:ext>
            </a:extLst>
          </p:cNvPr>
          <p:cNvSpPr txBox="1">
            <a:spLocks noChangeArrowheads="1"/>
          </p:cNvSpPr>
          <p:nvPr/>
        </p:nvSpPr>
        <p:spPr bwMode="auto">
          <a:xfrm>
            <a:off x="3547302" y="1042259"/>
            <a:ext cx="1980029"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ja-JP" altLang="en-US"/>
              <a:t>量子散乱体</a:t>
            </a:r>
            <a:endParaRPr lang="en-US" altLang="ja-JP" dirty="0"/>
          </a:p>
        </p:txBody>
      </p:sp>
      <p:grpSp>
        <p:nvGrpSpPr>
          <p:cNvPr id="31" name="グループ化 30">
            <a:extLst>
              <a:ext uri="{FF2B5EF4-FFF2-40B4-BE49-F238E27FC236}">
                <a16:creationId xmlns:a16="http://schemas.microsoft.com/office/drawing/2014/main" id="{5AC53DC3-17A5-6941-9FBB-79BA04F67119}"/>
              </a:ext>
            </a:extLst>
          </p:cNvPr>
          <p:cNvGrpSpPr/>
          <p:nvPr/>
        </p:nvGrpSpPr>
        <p:grpSpPr>
          <a:xfrm>
            <a:off x="1924483" y="5464066"/>
            <a:ext cx="5657056" cy="914400"/>
            <a:chOff x="2267744" y="5471867"/>
            <a:chExt cx="5657056" cy="914400"/>
          </a:xfrm>
        </p:grpSpPr>
        <p:sp>
          <p:nvSpPr>
            <p:cNvPr id="32" name="角丸四角形 20">
              <a:extLst>
                <a:ext uri="{FF2B5EF4-FFF2-40B4-BE49-F238E27FC236}">
                  <a16:creationId xmlns:a16="http://schemas.microsoft.com/office/drawing/2014/main" id="{24167043-88AE-ED4A-BDD3-3B5F644E42C4}"/>
                </a:ext>
              </a:extLst>
            </p:cNvPr>
            <p:cNvSpPr>
              <a:spLocks noChangeArrowheads="1"/>
            </p:cNvSpPr>
            <p:nvPr/>
          </p:nvSpPr>
          <p:spPr bwMode="auto">
            <a:xfrm>
              <a:off x="2267744" y="5471867"/>
              <a:ext cx="5657056" cy="914400"/>
            </a:xfrm>
            <a:prstGeom prst="roundRect">
              <a:avLst>
                <a:gd name="adj" fmla="val 3005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r>
                <a:rPr lang="ja-JP" altLang="en-US" sz="3200">
                  <a:solidFill>
                    <a:srgbClr val="FF0000"/>
                  </a:solidFill>
                  <a:latin typeface="Times New Roman"/>
                </a:rPr>
                <a:t>極の波動関数：</a:t>
              </a:r>
              <a:endParaRPr lang="ja-JP" altLang="en-US" sz="3200" dirty="0">
                <a:solidFill>
                  <a:srgbClr val="FF0000"/>
                </a:solidFill>
                <a:latin typeface="Times New Roman"/>
              </a:endParaRPr>
            </a:p>
          </p:txBody>
        </p:sp>
        <p:pic>
          <p:nvPicPr>
            <p:cNvPr id="33" name="図 32">
              <a:extLst>
                <a:ext uri="{FF2B5EF4-FFF2-40B4-BE49-F238E27FC236}">
                  <a16:creationId xmlns:a16="http://schemas.microsoft.com/office/drawing/2014/main" id="{044CCBF6-5FA1-BC40-B578-17BDDEA91517}"/>
                </a:ext>
              </a:extLst>
            </p:cNvPr>
            <p:cNvPicPr>
              <a:picLocks noChangeAspect="1"/>
            </p:cNvPicPr>
            <p:nvPr/>
          </p:nvPicPr>
          <p:blipFill>
            <a:blip r:embed="rId12"/>
            <a:stretch>
              <a:fillRect/>
            </a:stretch>
          </p:blipFill>
          <p:spPr>
            <a:xfrm>
              <a:off x="5276552" y="5615883"/>
              <a:ext cx="2463800" cy="596900"/>
            </a:xfrm>
            <a:prstGeom prst="rect">
              <a:avLst/>
            </a:prstGeom>
          </p:spPr>
        </p:pic>
      </p:grpSp>
      <p:sp>
        <p:nvSpPr>
          <p:cNvPr id="5" name="日付プレースホルダー 4">
            <a:extLst>
              <a:ext uri="{FF2B5EF4-FFF2-40B4-BE49-F238E27FC236}">
                <a16:creationId xmlns:a16="http://schemas.microsoft.com/office/drawing/2014/main" id="{31D95022-4D19-2885-AA18-74254B66C5EF}"/>
              </a:ext>
            </a:extLst>
          </p:cNvPr>
          <p:cNvSpPr>
            <a:spLocks noGrp="1"/>
          </p:cNvSpPr>
          <p:nvPr>
            <p:ph type="dt" sz="half" idx="10"/>
          </p:nvPr>
        </p:nvSpPr>
        <p:spPr/>
        <p:txBody>
          <a:bodyPr/>
          <a:lstStyle/>
          <a:p>
            <a:pPr>
              <a:defRPr/>
            </a:pPr>
            <a:r>
              <a:rPr lang="en-US" altLang="ja-JP"/>
              <a:t>2025/1/12</a:t>
            </a:r>
            <a:endParaRPr lang="en-US" altLang="ja-JP" dirty="0"/>
          </a:p>
        </p:txBody>
      </p:sp>
      <p:sp>
        <p:nvSpPr>
          <p:cNvPr id="6" name="フッター プレースホルダー 5">
            <a:extLst>
              <a:ext uri="{FF2B5EF4-FFF2-40B4-BE49-F238E27FC236}">
                <a16:creationId xmlns:a16="http://schemas.microsoft.com/office/drawing/2014/main" id="{8E0C87C3-192F-8C8E-1F35-33443284CAE3}"/>
              </a:ext>
            </a:extLst>
          </p:cNvPr>
          <p:cNvSpPr>
            <a:spLocks noGrp="1"/>
          </p:cNvSpPr>
          <p:nvPr>
            <p:ph type="ftr" sz="quarter" idx="11"/>
          </p:nvPr>
        </p:nvSpPr>
        <p:spPr/>
        <p:txBody>
          <a:bodyPr/>
          <a:lstStyle/>
          <a:p>
            <a:pPr>
              <a:defRPr/>
            </a:pPr>
            <a:r>
              <a:rPr lang="en-US" altLang="ja-JP"/>
              <a:t>QUATUO11</a:t>
            </a:r>
            <a:endParaRPr lang="en-US" altLang="ja-JP" dirty="0"/>
          </a:p>
        </p:txBody>
      </p:sp>
      <p:sp>
        <p:nvSpPr>
          <p:cNvPr id="2" name="スライド番号プレースホルダー 1">
            <a:extLst>
              <a:ext uri="{FF2B5EF4-FFF2-40B4-BE49-F238E27FC236}">
                <a16:creationId xmlns:a16="http://schemas.microsoft.com/office/drawing/2014/main" id="{102FB87F-17DE-98CD-79D5-85ED0A42B50A}"/>
              </a:ext>
            </a:extLst>
          </p:cNvPr>
          <p:cNvSpPr>
            <a:spLocks noGrp="1"/>
          </p:cNvSpPr>
          <p:nvPr>
            <p:ph type="sldNum" sz="quarter" idx="12"/>
          </p:nvPr>
        </p:nvSpPr>
        <p:spPr/>
        <p:txBody>
          <a:bodyPr/>
          <a:lstStyle/>
          <a:p>
            <a:fld id="{FA3C4D4C-6915-3147-AB54-C788617D0F2E}" type="slidenum">
              <a:rPr lang="en-US" altLang="ja-JP" smtClean="0"/>
              <a:pPr/>
              <a:t>9</a:t>
            </a:fld>
            <a:r>
              <a:rPr lang="en-US" altLang="ja-JP"/>
              <a:t>/87</a:t>
            </a:r>
            <a:endParaRPr lang="en-US" altLang="ja-JP" dirty="0"/>
          </a:p>
        </p:txBody>
      </p:sp>
    </p:spTree>
    <p:extLst>
      <p:ext uri="{BB962C8B-B14F-4D97-AF65-F5344CB8AC3E}">
        <p14:creationId xmlns:p14="http://schemas.microsoft.com/office/powerpoint/2010/main" val="157750347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1" presetClass="exit" presetSubtype="0" repeatCount="3000" fill="hold" grpId="1" nodeType="clickEffect">
                                  <p:stCondLst>
                                    <p:cond delay="0"/>
                                  </p:stCondLst>
                                  <p:childTnLst>
                                    <p:anim calcmode="discrete" valueType="str">
                                      <p:cBhvr>
                                        <p:cTn id="20" dur="500"/>
                                        <p:tgtEl>
                                          <p:spTgt spid="72712"/>
                                        </p:tgtEl>
                                        <p:attrNameLst>
                                          <p:attrName>style.visibility</p:attrName>
                                        </p:attrNameLst>
                                      </p:cBhvr>
                                      <p:tavLst>
                                        <p:tav tm="0">
                                          <p:val>
                                            <p:strVal val="hidden"/>
                                          </p:val>
                                        </p:tav>
                                        <p:tav tm="50000">
                                          <p:val>
                                            <p:strVal val="visible"/>
                                          </p:val>
                                        </p:tav>
                                      </p:tavLst>
                                    </p:anim>
                                    <p:set>
                                      <p:cBhvr>
                                        <p:cTn id="21" dur="1" fill="hold">
                                          <p:stCondLst>
                                            <p:cond delay="499"/>
                                          </p:stCondLst>
                                        </p:cTn>
                                        <p:tgtEl>
                                          <p:spTgt spid="72712"/>
                                        </p:tgtEl>
                                        <p:attrNameLst>
                                          <p:attrName>style.visibility</p:attrName>
                                        </p:attrNameLst>
                                      </p:cBhvr>
                                      <p:to>
                                        <p:strVal val="hidden"/>
                                      </p:to>
                                    </p:set>
                                  </p:childTnLst>
                                </p:cTn>
                              </p:par>
                              <p:par>
                                <p:cTn id="22" presetID="11" presetClass="exit" presetSubtype="0" repeatCount="3000" fill="hold" nodeType="withEffect">
                                  <p:stCondLst>
                                    <p:cond delay="0"/>
                                  </p:stCondLst>
                                  <p:childTnLst>
                                    <p:anim calcmode="discrete" valueType="str">
                                      <p:cBhvr>
                                        <p:cTn id="23" dur="500"/>
                                        <p:tgtEl>
                                          <p:spTgt spid="72711"/>
                                        </p:tgtEl>
                                        <p:attrNameLst>
                                          <p:attrName>style.visibility</p:attrName>
                                        </p:attrNameLst>
                                      </p:cBhvr>
                                      <p:tavLst>
                                        <p:tav tm="0">
                                          <p:val>
                                            <p:strVal val="hidden"/>
                                          </p:val>
                                        </p:tav>
                                        <p:tav tm="50000">
                                          <p:val>
                                            <p:strVal val="visible"/>
                                          </p:val>
                                        </p:tav>
                                      </p:tavLst>
                                    </p:anim>
                                    <p:set>
                                      <p:cBhvr>
                                        <p:cTn id="24" dur="1" fill="hold">
                                          <p:stCondLst>
                                            <p:cond delay="499"/>
                                          </p:stCondLst>
                                        </p:cTn>
                                        <p:tgtEl>
                                          <p:spTgt spid="727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dissolve">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1.66667E-6 4.07407E-6 L -0.50798 0.0581 " pathEditMode="relative" rAng="0" ptsTypes="AA">
                                      <p:cBhvr>
                                        <p:cTn id="33" dur="500" fill="hold"/>
                                        <p:tgtEl>
                                          <p:spTgt spid="31"/>
                                        </p:tgtEl>
                                        <p:attrNameLst>
                                          <p:attrName>ppt_x</p:attrName>
                                          <p:attrName>ppt_y</p:attrName>
                                        </p:attrNameLst>
                                      </p:cBhvr>
                                      <p:rCtr x="-25399" y="28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2" grpId="1"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日付プレースホルダー 10">
            <a:extLst>
              <a:ext uri="{FF2B5EF4-FFF2-40B4-BE49-F238E27FC236}">
                <a16:creationId xmlns:a16="http://schemas.microsoft.com/office/drawing/2014/main" id="{9161FA9A-789E-4A64-4F2D-FB3C26CAE619}"/>
              </a:ext>
            </a:extLst>
          </p:cNvPr>
          <p:cNvSpPr>
            <a:spLocks noGrp="1"/>
          </p:cNvSpPr>
          <p:nvPr>
            <p:ph type="dt" sz="half" idx="10"/>
          </p:nvPr>
        </p:nvSpPr>
        <p:spPr/>
        <p:txBody>
          <a:bodyPr/>
          <a:lstStyle/>
          <a:p>
            <a:pPr>
              <a:defRPr/>
            </a:pPr>
            <a:r>
              <a:rPr lang="en-US" altLang="ja-JP"/>
              <a:t>2025/1/12</a:t>
            </a:r>
            <a:endParaRPr lang="en-US" altLang="ja-JP" dirty="0"/>
          </a:p>
        </p:txBody>
      </p:sp>
      <p:sp>
        <p:nvSpPr>
          <p:cNvPr id="12" name="フッター プレースホルダー 11">
            <a:extLst>
              <a:ext uri="{FF2B5EF4-FFF2-40B4-BE49-F238E27FC236}">
                <a16:creationId xmlns:a16="http://schemas.microsoft.com/office/drawing/2014/main" id="{66FAB1E4-3986-B7F6-CEBA-C3825D4AA0A5}"/>
              </a:ext>
            </a:extLst>
          </p:cNvPr>
          <p:cNvSpPr>
            <a:spLocks noGrp="1"/>
          </p:cNvSpPr>
          <p:nvPr>
            <p:ph type="ftr" sz="quarter" idx="11"/>
          </p:nvPr>
        </p:nvSpPr>
        <p:spPr/>
        <p:txBody>
          <a:bodyPr/>
          <a:lstStyle/>
          <a:p>
            <a:pPr>
              <a:defRPr/>
            </a:pPr>
            <a:r>
              <a:rPr lang="en-US" altLang="ja-JP"/>
              <a:t>QUATUO11</a:t>
            </a:r>
            <a:endParaRPr lang="en-US" altLang="ja-JP" dirty="0"/>
          </a:p>
        </p:txBody>
      </p:sp>
      <p:sp>
        <p:nvSpPr>
          <p:cNvPr id="74754" name="Rectangle 2"/>
          <p:cNvSpPr>
            <a:spLocks noGrp="1" noChangeArrowheads="1"/>
          </p:cNvSpPr>
          <p:nvPr>
            <p:ph type="title"/>
          </p:nvPr>
        </p:nvSpPr>
        <p:spPr>
          <a:xfrm>
            <a:off x="251520" y="116632"/>
            <a:ext cx="8640960" cy="1152128"/>
          </a:xfrm>
        </p:spPr>
        <p:txBody>
          <a:bodyPr/>
          <a:lstStyle/>
          <a:p>
            <a:pPr>
              <a:defRPr/>
            </a:pPr>
            <a:r>
              <a:rPr lang="ja-JP" altLang="en-US" sz="4800"/>
              <a:t>共鳴状態の固有値・固有関数</a:t>
            </a:r>
            <a:endParaRPr lang="en-US" altLang="ja-JP" sz="4800" dirty="0"/>
          </a:p>
        </p:txBody>
      </p:sp>
      <p:sp>
        <p:nvSpPr>
          <p:cNvPr id="32781" name="AutoShape 3"/>
          <p:cNvSpPr>
            <a:spLocks noChangeArrowheads="1"/>
          </p:cNvSpPr>
          <p:nvPr/>
        </p:nvSpPr>
        <p:spPr bwMode="auto">
          <a:xfrm>
            <a:off x="457200" y="1124744"/>
            <a:ext cx="8229600" cy="1083290"/>
          </a:xfrm>
          <a:prstGeom prst="roundRect">
            <a:avLst>
              <a:gd name="adj" fmla="val 21200"/>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ln>
            <a:noFill/>
          </a:ln>
          <a:extLst>
            <a:ext uri="{91240B29-F687-4f45-9708-019B960494DF}">
              <a14:hiddenLine xmlns:a14="http://schemas.microsoft.com/office/drawing/2010/main" xmlns="" w="9525">
                <a:solidFill>
                  <a:srgbClr val="000000"/>
                </a:solidFill>
                <a:round/>
                <a:headEnd/>
                <a:tailEnd/>
              </a14:hiddenLine>
            </a:ext>
          </a:extLst>
        </p:spPr>
        <p:txBody>
          <a:bodyPr wrap="square">
            <a:spAutoFit/>
          </a:bodyPr>
          <a:lstStyle/>
          <a:p>
            <a:pPr algn="ctr"/>
            <a:r>
              <a:rPr lang="en-US" altLang="ja-JP" sz="2800" dirty="0" err="1">
                <a:latin typeface="Times New Roman"/>
              </a:rPr>
              <a:t>Siegert</a:t>
            </a:r>
            <a:r>
              <a:rPr lang="en-US" altLang="ja-JP" sz="2800" dirty="0">
                <a:latin typeface="Times New Roman"/>
              </a:rPr>
              <a:t> </a:t>
            </a:r>
            <a:r>
              <a:rPr lang="ja-JP" altLang="en-US" sz="2800">
                <a:latin typeface="Times New Roman"/>
              </a:rPr>
              <a:t>境界条件</a:t>
            </a:r>
            <a:r>
              <a:rPr lang="en-US" altLang="ja-JP" sz="2800" dirty="0">
                <a:latin typeface="Times New Roman"/>
              </a:rPr>
              <a:t> (1939)</a:t>
            </a:r>
          </a:p>
          <a:p>
            <a:pPr algn="ctr"/>
            <a:r>
              <a:rPr lang="ja-JP" altLang="en-US" sz="2800">
                <a:latin typeface="Times New Roman"/>
              </a:rPr>
              <a:t>共鳴状態：外向波のみの境界条件下の固有状態</a:t>
            </a:r>
            <a:endParaRPr lang="en-US" altLang="ja-JP" sz="2800" dirty="0">
              <a:solidFill>
                <a:srgbClr val="FFFF00"/>
              </a:solidFill>
              <a:latin typeface="Times New Roman"/>
            </a:endParaRPr>
          </a:p>
        </p:txBody>
      </p:sp>
      <p:sp>
        <p:nvSpPr>
          <p:cNvPr id="32782" name="Line 4"/>
          <p:cNvSpPr>
            <a:spLocks noChangeShapeType="1"/>
          </p:cNvSpPr>
          <p:nvPr/>
        </p:nvSpPr>
        <p:spPr bwMode="auto">
          <a:xfrm>
            <a:off x="1295400" y="4835916"/>
            <a:ext cx="6477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32783" name="Text Box 9"/>
          <p:cNvSpPr txBox="1">
            <a:spLocks noChangeArrowheads="1"/>
          </p:cNvSpPr>
          <p:nvPr/>
        </p:nvSpPr>
        <p:spPr bwMode="auto">
          <a:xfrm>
            <a:off x="7772400" y="4599379"/>
            <a:ext cx="3190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r>
              <a:rPr lang="en-US" altLang="ja-JP" sz="2400" i="1"/>
              <a:t>x</a:t>
            </a:r>
          </a:p>
        </p:txBody>
      </p:sp>
      <p:sp>
        <p:nvSpPr>
          <p:cNvPr id="32784" name="Freeform 25"/>
          <p:cNvSpPr>
            <a:spLocks/>
          </p:cNvSpPr>
          <p:nvPr/>
        </p:nvSpPr>
        <p:spPr bwMode="auto">
          <a:xfrm>
            <a:off x="1295400" y="4835916"/>
            <a:ext cx="6324600" cy="990600"/>
          </a:xfrm>
          <a:custGeom>
            <a:avLst/>
            <a:gdLst>
              <a:gd name="T0" fmla="*/ 0 w 3984"/>
              <a:gd name="T1" fmla="*/ 0 h 624"/>
              <a:gd name="T2" fmla="*/ 2147483647 w 3984"/>
              <a:gd name="T3" fmla="*/ 0 h 624"/>
              <a:gd name="T4" fmla="*/ 2147483647 w 3984"/>
              <a:gd name="T5" fmla="*/ 2147483647 h 624"/>
              <a:gd name="T6" fmla="*/ 2147483647 w 3984"/>
              <a:gd name="T7" fmla="*/ 2147483647 h 624"/>
              <a:gd name="T8" fmla="*/ 2147483647 w 3984"/>
              <a:gd name="T9" fmla="*/ 0 h 624"/>
              <a:gd name="T10" fmla="*/ 2147483647 w 3984"/>
              <a:gd name="T11" fmla="*/ 0 h 624"/>
              <a:gd name="T12" fmla="*/ 0 60000 65536"/>
              <a:gd name="T13" fmla="*/ 0 60000 65536"/>
              <a:gd name="T14" fmla="*/ 0 60000 65536"/>
              <a:gd name="T15" fmla="*/ 0 60000 65536"/>
              <a:gd name="T16" fmla="*/ 0 60000 65536"/>
              <a:gd name="T17" fmla="*/ 0 60000 65536"/>
              <a:gd name="T18" fmla="*/ 0 w 3984"/>
              <a:gd name="T19" fmla="*/ 0 h 624"/>
              <a:gd name="T20" fmla="*/ 3984 w 3984"/>
              <a:gd name="T21" fmla="*/ 624 h 624"/>
            </a:gdLst>
            <a:ahLst/>
            <a:cxnLst>
              <a:cxn ang="T12">
                <a:pos x="T0" y="T1"/>
              </a:cxn>
              <a:cxn ang="T13">
                <a:pos x="T2" y="T3"/>
              </a:cxn>
              <a:cxn ang="T14">
                <a:pos x="T4" y="T5"/>
              </a:cxn>
              <a:cxn ang="T15">
                <a:pos x="T6" y="T7"/>
              </a:cxn>
              <a:cxn ang="T16">
                <a:pos x="T8" y="T9"/>
              </a:cxn>
              <a:cxn ang="T17">
                <a:pos x="T10" y="T11"/>
              </a:cxn>
            </a:cxnLst>
            <a:rect l="T18" t="T19" r="T20" b="T21"/>
            <a:pathLst>
              <a:path w="3984" h="624">
                <a:moveTo>
                  <a:pt x="0" y="0"/>
                </a:moveTo>
                <a:lnTo>
                  <a:pt x="1392" y="0"/>
                </a:lnTo>
                <a:lnTo>
                  <a:pt x="1392" y="624"/>
                </a:lnTo>
                <a:lnTo>
                  <a:pt x="2736" y="624"/>
                </a:lnTo>
                <a:lnTo>
                  <a:pt x="2736" y="0"/>
                </a:lnTo>
                <a:lnTo>
                  <a:pt x="3984" y="0"/>
                </a:lnTo>
              </a:path>
            </a:pathLst>
          </a:custGeom>
          <a:noFill/>
          <a:ln w="190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ja-JP" altLang="en-US" dirty="0">
              <a:latin typeface="Times New Roman"/>
            </a:endParaRPr>
          </a:p>
        </p:txBody>
      </p:sp>
      <p:sp>
        <p:nvSpPr>
          <p:cNvPr id="32785" name="Line 26"/>
          <p:cNvSpPr>
            <a:spLocks noChangeShapeType="1"/>
          </p:cNvSpPr>
          <p:nvPr/>
        </p:nvSpPr>
        <p:spPr bwMode="auto">
          <a:xfrm flipV="1">
            <a:off x="4572000" y="4073916"/>
            <a:ext cx="0" cy="1905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32786" name="Text Box 27"/>
          <p:cNvSpPr txBox="1">
            <a:spLocks noChangeArrowheads="1"/>
          </p:cNvSpPr>
          <p:nvPr/>
        </p:nvSpPr>
        <p:spPr bwMode="auto">
          <a:xfrm>
            <a:off x="4572000" y="3924426"/>
            <a:ext cx="7080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r>
              <a:rPr lang="en-US" altLang="ja-JP" sz="2400" i="1" dirty="0"/>
              <a:t>V</a:t>
            </a:r>
            <a:r>
              <a:rPr lang="en-US" altLang="ja-JP" sz="2400" dirty="0"/>
              <a:t>(</a:t>
            </a:r>
            <a:r>
              <a:rPr lang="en-US" altLang="ja-JP" sz="2400" i="1" dirty="0"/>
              <a:t>x</a:t>
            </a:r>
            <a:r>
              <a:rPr lang="en-US" altLang="ja-JP" sz="2400" dirty="0"/>
              <a:t>)</a:t>
            </a:r>
            <a:endParaRPr lang="en-US" altLang="ja-JP" sz="2400" i="1" dirty="0"/>
          </a:p>
        </p:txBody>
      </p:sp>
      <p:sp>
        <p:nvSpPr>
          <p:cNvPr id="18" name="Line 10"/>
          <p:cNvSpPr>
            <a:spLocks noChangeShapeType="1"/>
          </p:cNvSpPr>
          <p:nvPr/>
        </p:nvSpPr>
        <p:spPr bwMode="auto">
          <a:xfrm>
            <a:off x="6005513" y="4683516"/>
            <a:ext cx="1385887"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19" name="Line 12"/>
          <p:cNvSpPr>
            <a:spLocks noChangeShapeType="1"/>
          </p:cNvSpPr>
          <p:nvPr/>
        </p:nvSpPr>
        <p:spPr bwMode="auto">
          <a:xfrm>
            <a:off x="1676400" y="4683516"/>
            <a:ext cx="1357313" cy="0"/>
          </a:xfrm>
          <a:prstGeom prst="line">
            <a:avLst/>
          </a:prstGeom>
          <a:noFill/>
          <a:ln w="28575">
            <a:solidFill>
              <a:srgbClr val="FF0000"/>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pic>
        <p:nvPicPr>
          <p:cNvPr id="3" name="図 2">
            <a:extLst>
              <a:ext uri="{FF2B5EF4-FFF2-40B4-BE49-F238E27FC236}">
                <a16:creationId xmlns:a16="http://schemas.microsoft.com/office/drawing/2014/main" id="{A2395CE9-F80A-7F49-A2B2-C9DD856F0D7B}"/>
              </a:ext>
            </a:extLst>
          </p:cNvPr>
          <p:cNvPicPr>
            <a:picLocks noChangeAspect="1"/>
          </p:cNvPicPr>
          <p:nvPr/>
        </p:nvPicPr>
        <p:blipFill>
          <a:blip r:embed="rId3"/>
          <a:stretch>
            <a:fillRect/>
          </a:stretch>
        </p:blipFill>
        <p:spPr>
          <a:xfrm>
            <a:off x="1167606" y="2523232"/>
            <a:ext cx="6908800" cy="1193800"/>
          </a:xfrm>
          <a:prstGeom prst="rect">
            <a:avLst/>
          </a:prstGeom>
        </p:spPr>
      </p:pic>
      <p:pic>
        <p:nvPicPr>
          <p:cNvPr id="4" name="図 3">
            <a:extLst>
              <a:ext uri="{FF2B5EF4-FFF2-40B4-BE49-F238E27FC236}">
                <a16:creationId xmlns:a16="http://schemas.microsoft.com/office/drawing/2014/main" id="{53CB2A18-285B-5F47-B6C3-BF906B48E0B7}"/>
              </a:ext>
            </a:extLst>
          </p:cNvPr>
          <p:cNvPicPr>
            <a:picLocks noChangeAspect="1"/>
          </p:cNvPicPr>
          <p:nvPr/>
        </p:nvPicPr>
        <p:blipFill>
          <a:blip r:embed="rId4"/>
          <a:stretch>
            <a:fillRect/>
          </a:stretch>
        </p:blipFill>
        <p:spPr>
          <a:xfrm>
            <a:off x="1671638" y="4046929"/>
            <a:ext cx="1422400" cy="508000"/>
          </a:xfrm>
          <a:prstGeom prst="rect">
            <a:avLst/>
          </a:prstGeom>
        </p:spPr>
      </p:pic>
      <p:pic>
        <p:nvPicPr>
          <p:cNvPr id="5" name="図 4">
            <a:extLst>
              <a:ext uri="{FF2B5EF4-FFF2-40B4-BE49-F238E27FC236}">
                <a16:creationId xmlns:a16="http://schemas.microsoft.com/office/drawing/2014/main" id="{2EDC9DA5-6ECB-F944-B8F9-AC5DC2B7EC3B}"/>
              </a:ext>
            </a:extLst>
          </p:cNvPr>
          <p:cNvPicPr>
            <a:picLocks noChangeAspect="1"/>
          </p:cNvPicPr>
          <p:nvPr/>
        </p:nvPicPr>
        <p:blipFill>
          <a:blip r:embed="rId5"/>
          <a:stretch>
            <a:fillRect/>
          </a:stretch>
        </p:blipFill>
        <p:spPr>
          <a:xfrm>
            <a:off x="6144096" y="4046929"/>
            <a:ext cx="1092200" cy="508000"/>
          </a:xfrm>
          <a:prstGeom prst="rect">
            <a:avLst/>
          </a:prstGeom>
        </p:spPr>
      </p:pic>
      <p:grpSp>
        <p:nvGrpSpPr>
          <p:cNvPr id="26" name="グループ化 25">
            <a:extLst>
              <a:ext uri="{FF2B5EF4-FFF2-40B4-BE49-F238E27FC236}">
                <a16:creationId xmlns:a16="http://schemas.microsoft.com/office/drawing/2014/main" id="{87BFD17C-5ABD-174A-97AC-7AB264F9FB2F}"/>
              </a:ext>
            </a:extLst>
          </p:cNvPr>
          <p:cNvGrpSpPr/>
          <p:nvPr/>
        </p:nvGrpSpPr>
        <p:grpSpPr>
          <a:xfrm>
            <a:off x="61833" y="5859854"/>
            <a:ext cx="2865518" cy="914400"/>
            <a:chOff x="5059281" y="5471867"/>
            <a:chExt cx="2865518" cy="914400"/>
          </a:xfrm>
        </p:grpSpPr>
        <p:sp>
          <p:nvSpPr>
            <p:cNvPr id="27" name="角丸四角形 20">
              <a:extLst>
                <a:ext uri="{FF2B5EF4-FFF2-40B4-BE49-F238E27FC236}">
                  <a16:creationId xmlns:a16="http://schemas.microsoft.com/office/drawing/2014/main" id="{D477FBFA-F6C2-5B47-B7C7-A18C80DC130D}"/>
                </a:ext>
              </a:extLst>
            </p:cNvPr>
            <p:cNvSpPr>
              <a:spLocks noChangeArrowheads="1"/>
            </p:cNvSpPr>
            <p:nvPr/>
          </p:nvSpPr>
          <p:spPr bwMode="auto">
            <a:xfrm>
              <a:off x="5059281" y="5471867"/>
              <a:ext cx="2865518" cy="914400"/>
            </a:xfrm>
            <a:prstGeom prst="roundRect">
              <a:avLst>
                <a:gd name="adj" fmla="val 3005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endParaRPr lang="ja-JP" altLang="en-US" sz="3200" dirty="0">
                <a:solidFill>
                  <a:srgbClr val="FF0000"/>
                </a:solidFill>
                <a:latin typeface="Times New Roman"/>
              </a:endParaRPr>
            </a:p>
          </p:txBody>
        </p:sp>
        <p:pic>
          <p:nvPicPr>
            <p:cNvPr id="28" name="図 27">
              <a:extLst>
                <a:ext uri="{FF2B5EF4-FFF2-40B4-BE49-F238E27FC236}">
                  <a16:creationId xmlns:a16="http://schemas.microsoft.com/office/drawing/2014/main" id="{0595FAD1-76BE-0444-A938-D8F2E7AEE0E4}"/>
                </a:ext>
              </a:extLst>
            </p:cNvPr>
            <p:cNvPicPr>
              <a:picLocks noChangeAspect="1"/>
            </p:cNvPicPr>
            <p:nvPr/>
          </p:nvPicPr>
          <p:blipFill>
            <a:blip r:embed="rId6"/>
            <a:stretch>
              <a:fillRect/>
            </a:stretch>
          </p:blipFill>
          <p:spPr>
            <a:xfrm>
              <a:off x="5276552" y="5615883"/>
              <a:ext cx="2463800" cy="596900"/>
            </a:xfrm>
            <a:prstGeom prst="rect">
              <a:avLst/>
            </a:prstGeom>
          </p:spPr>
        </p:pic>
      </p:grpSp>
      <p:pic>
        <p:nvPicPr>
          <p:cNvPr id="6" name="図 5">
            <a:extLst>
              <a:ext uri="{FF2B5EF4-FFF2-40B4-BE49-F238E27FC236}">
                <a16:creationId xmlns:a16="http://schemas.microsoft.com/office/drawing/2014/main" id="{7FAF8625-2799-6948-80A4-AF36079C5C68}"/>
              </a:ext>
            </a:extLst>
          </p:cNvPr>
          <p:cNvPicPr>
            <a:picLocks noChangeAspect="1"/>
          </p:cNvPicPr>
          <p:nvPr/>
        </p:nvPicPr>
        <p:blipFill>
          <a:blip r:embed="rId7"/>
          <a:stretch>
            <a:fillRect/>
          </a:stretch>
        </p:blipFill>
        <p:spPr>
          <a:xfrm>
            <a:off x="5482119" y="5740979"/>
            <a:ext cx="3194337" cy="768691"/>
          </a:xfrm>
          <a:prstGeom prst="rect">
            <a:avLst/>
          </a:prstGeom>
        </p:spPr>
      </p:pic>
      <p:pic>
        <p:nvPicPr>
          <p:cNvPr id="7" name="図 6">
            <a:extLst>
              <a:ext uri="{FF2B5EF4-FFF2-40B4-BE49-F238E27FC236}">
                <a16:creationId xmlns:a16="http://schemas.microsoft.com/office/drawing/2014/main" id="{BD8349BC-7CC7-6343-9ED6-058F1589B20D}"/>
              </a:ext>
            </a:extLst>
          </p:cNvPr>
          <p:cNvPicPr>
            <a:picLocks noChangeAspect="1"/>
          </p:cNvPicPr>
          <p:nvPr/>
        </p:nvPicPr>
        <p:blipFill>
          <a:blip r:embed="rId8"/>
          <a:stretch>
            <a:fillRect/>
          </a:stretch>
        </p:blipFill>
        <p:spPr>
          <a:xfrm>
            <a:off x="3921231" y="5859854"/>
            <a:ext cx="650769" cy="360426"/>
          </a:xfrm>
          <a:prstGeom prst="rect">
            <a:avLst/>
          </a:prstGeom>
        </p:spPr>
      </p:pic>
      <p:pic>
        <p:nvPicPr>
          <p:cNvPr id="8" name="図 7">
            <a:extLst>
              <a:ext uri="{FF2B5EF4-FFF2-40B4-BE49-F238E27FC236}">
                <a16:creationId xmlns:a16="http://schemas.microsoft.com/office/drawing/2014/main" id="{81125296-8FDE-DD40-A2DF-2648CDC03FA4}"/>
              </a:ext>
            </a:extLst>
          </p:cNvPr>
          <p:cNvPicPr>
            <a:picLocks noChangeAspect="1"/>
          </p:cNvPicPr>
          <p:nvPr/>
        </p:nvPicPr>
        <p:blipFill>
          <a:blip r:embed="rId9"/>
          <a:stretch>
            <a:fillRect/>
          </a:stretch>
        </p:blipFill>
        <p:spPr>
          <a:xfrm>
            <a:off x="5508104" y="4437112"/>
            <a:ext cx="279400" cy="279400"/>
          </a:xfrm>
          <a:prstGeom prst="rect">
            <a:avLst/>
          </a:prstGeom>
        </p:spPr>
      </p:pic>
      <p:pic>
        <p:nvPicPr>
          <p:cNvPr id="9" name="図 8">
            <a:extLst>
              <a:ext uri="{FF2B5EF4-FFF2-40B4-BE49-F238E27FC236}">
                <a16:creationId xmlns:a16="http://schemas.microsoft.com/office/drawing/2014/main" id="{AC064992-CE80-B64C-B605-261A7A9BA309}"/>
              </a:ext>
            </a:extLst>
          </p:cNvPr>
          <p:cNvPicPr>
            <a:picLocks noChangeAspect="1"/>
          </p:cNvPicPr>
          <p:nvPr/>
        </p:nvPicPr>
        <p:blipFill>
          <a:blip r:embed="rId10"/>
          <a:stretch>
            <a:fillRect/>
          </a:stretch>
        </p:blipFill>
        <p:spPr>
          <a:xfrm>
            <a:off x="3203848" y="4441953"/>
            <a:ext cx="596900" cy="279400"/>
          </a:xfrm>
          <a:prstGeom prst="rect">
            <a:avLst/>
          </a:prstGeom>
        </p:spPr>
      </p:pic>
      <p:pic>
        <p:nvPicPr>
          <p:cNvPr id="13" name="図 12">
            <a:extLst>
              <a:ext uri="{FF2B5EF4-FFF2-40B4-BE49-F238E27FC236}">
                <a16:creationId xmlns:a16="http://schemas.microsoft.com/office/drawing/2014/main" id="{D797BB63-23DF-DF4F-B8FB-1D637B444739}"/>
              </a:ext>
            </a:extLst>
          </p:cNvPr>
          <p:cNvPicPr>
            <a:picLocks noChangeAspect="1"/>
          </p:cNvPicPr>
          <p:nvPr/>
        </p:nvPicPr>
        <p:blipFill>
          <a:blip r:embed="rId11"/>
          <a:stretch>
            <a:fillRect/>
          </a:stretch>
        </p:blipFill>
        <p:spPr>
          <a:xfrm>
            <a:off x="3929439" y="4414964"/>
            <a:ext cx="1349438" cy="1108467"/>
          </a:xfrm>
          <a:prstGeom prst="rect">
            <a:avLst/>
          </a:prstGeom>
        </p:spPr>
      </p:pic>
      <p:sp>
        <p:nvSpPr>
          <p:cNvPr id="2" name="スライド番号プレースホルダー 1">
            <a:extLst>
              <a:ext uri="{FF2B5EF4-FFF2-40B4-BE49-F238E27FC236}">
                <a16:creationId xmlns:a16="http://schemas.microsoft.com/office/drawing/2014/main" id="{73B642A2-890E-D4BD-2289-C4B17DBC3CD8}"/>
              </a:ext>
            </a:extLst>
          </p:cNvPr>
          <p:cNvSpPr>
            <a:spLocks noGrp="1"/>
          </p:cNvSpPr>
          <p:nvPr>
            <p:ph type="sldNum" sz="quarter" idx="12"/>
          </p:nvPr>
        </p:nvSpPr>
        <p:spPr/>
        <p:txBody>
          <a:bodyPr/>
          <a:lstStyle/>
          <a:p>
            <a:fld id="{FA3C4D4C-6915-3147-AB54-C788617D0F2E}" type="slidenum">
              <a:rPr lang="en-US" altLang="ja-JP" smtClean="0"/>
              <a:pPr/>
              <a:t>10</a:t>
            </a:fld>
            <a:r>
              <a:rPr lang="en-US" altLang="ja-JP"/>
              <a:t>/87</a:t>
            </a:r>
            <a:endParaRPr lang="en-US" altLang="ja-JP" dirty="0"/>
          </a:p>
        </p:txBody>
      </p:sp>
    </p:spTree>
    <p:extLst>
      <p:ext uri="{BB962C8B-B14F-4D97-AF65-F5344CB8AC3E}">
        <p14:creationId xmlns:p14="http://schemas.microsoft.com/office/powerpoint/2010/main" val="15820876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日付プレースホルダー 32">
            <a:extLst>
              <a:ext uri="{FF2B5EF4-FFF2-40B4-BE49-F238E27FC236}">
                <a16:creationId xmlns:a16="http://schemas.microsoft.com/office/drawing/2014/main" id="{9CCD63C1-ED19-73F9-BF77-27BD4DED33B5}"/>
              </a:ext>
            </a:extLst>
          </p:cNvPr>
          <p:cNvSpPr>
            <a:spLocks noGrp="1"/>
          </p:cNvSpPr>
          <p:nvPr>
            <p:ph type="dt" sz="half" idx="10"/>
          </p:nvPr>
        </p:nvSpPr>
        <p:spPr/>
        <p:txBody>
          <a:bodyPr/>
          <a:lstStyle/>
          <a:p>
            <a:pPr>
              <a:defRPr/>
            </a:pPr>
            <a:r>
              <a:rPr lang="en-US" altLang="ja-JP"/>
              <a:t>2025/1/12</a:t>
            </a:r>
            <a:endParaRPr lang="en-US" altLang="ja-JP" dirty="0"/>
          </a:p>
        </p:txBody>
      </p:sp>
      <p:sp>
        <p:nvSpPr>
          <p:cNvPr id="34" name="フッター プレースホルダー 33">
            <a:extLst>
              <a:ext uri="{FF2B5EF4-FFF2-40B4-BE49-F238E27FC236}">
                <a16:creationId xmlns:a16="http://schemas.microsoft.com/office/drawing/2014/main" id="{E1873454-5658-2BC2-534D-A540A4B432F6}"/>
              </a:ext>
            </a:extLst>
          </p:cNvPr>
          <p:cNvSpPr>
            <a:spLocks noGrp="1"/>
          </p:cNvSpPr>
          <p:nvPr>
            <p:ph type="ftr" sz="quarter" idx="11"/>
          </p:nvPr>
        </p:nvSpPr>
        <p:spPr/>
        <p:txBody>
          <a:bodyPr/>
          <a:lstStyle/>
          <a:p>
            <a:pPr>
              <a:defRPr/>
            </a:pPr>
            <a:r>
              <a:rPr lang="en-US" altLang="ja-JP"/>
              <a:t>QUATUO11</a:t>
            </a:r>
            <a:endParaRPr lang="en-US" altLang="ja-JP" dirty="0"/>
          </a:p>
        </p:txBody>
      </p:sp>
      <p:sp>
        <p:nvSpPr>
          <p:cNvPr id="74754" name="Rectangle 2"/>
          <p:cNvSpPr>
            <a:spLocks noGrp="1" noChangeArrowheads="1"/>
          </p:cNvSpPr>
          <p:nvPr>
            <p:ph type="title"/>
          </p:nvPr>
        </p:nvSpPr>
        <p:spPr>
          <a:xfrm>
            <a:off x="323530" y="116632"/>
            <a:ext cx="8496940" cy="1152128"/>
          </a:xfrm>
        </p:spPr>
        <p:txBody>
          <a:bodyPr/>
          <a:lstStyle/>
          <a:p>
            <a:pPr>
              <a:defRPr/>
            </a:pPr>
            <a:r>
              <a:rPr lang="ja-JP" altLang="en-US" sz="4800"/>
              <a:t>共鳴状態の固有値・固有関数</a:t>
            </a:r>
            <a:endParaRPr lang="en-US" altLang="ja-JP" sz="4800" dirty="0"/>
          </a:p>
        </p:txBody>
      </p:sp>
      <p:sp>
        <p:nvSpPr>
          <p:cNvPr id="32782" name="Line 4"/>
          <p:cNvSpPr>
            <a:spLocks noChangeShapeType="1"/>
          </p:cNvSpPr>
          <p:nvPr/>
        </p:nvSpPr>
        <p:spPr bwMode="auto">
          <a:xfrm>
            <a:off x="1295400" y="4835916"/>
            <a:ext cx="6477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32783" name="Text Box 9"/>
          <p:cNvSpPr txBox="1">
            <a:spLocks noChangeArrowheads="1"/>
          </p:cNvSpPr>
          <p:nvPr/>
        </p:nvSpPr>
        <p:spPr bwMode="auto">
          <a:xfrm>
            <a:off x="7772400" y="4599379"/>
            <a:ext cx="3190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r>
              <a:rPr lang="en-US" altLang="ja-JP" sz="2400" i="1"/>
              <a:t>x</a:t>
            </a:r>
          </a:p>
        </p:txBody>
      </p:sp>
      <p:sp>
        <p:nvSpPr>
          <p:cNvPr id="32784" name="Freeform 25"/>
          <p:cNvSpPr>
            <a:spLocks/>
          </p:cNvSpPr>
          <p:nvPr/>
        </p:nvSpPr>
        <p:spPr bwMode="auto">
          <a:xfrm>
            <a:off x="1295400" y="4835916"/>
            <a:ext cx="6324600" cy="990600"/>
          </a:xfrm>
          <a:custGeom>
            <a:avLst/>
            <a:gdLst>
              <a:gd name="T0" fmla="*/ 0 w 3984"/>
              <a:gd name="T1" fmla="*/ 0 h 624"/>
              <a:gd name="T2" fmla="*/ 2147483647 w 3984"/>
              <a:gd name="T3" fmla="*/ 0 h 624"/>
              <a:gd name="T4" fmla="*/ 2147483647 w 3984"/>
              <a:gd name="T5" fmla="*/ 2147483647 h 624"/>
              <a:gd name="T6" fmla="*/ 2147483647 w 3984"/>
              <a:gd name="T7" fmla="*/ 2147483647 h 624"/>
              <a:gd name="T8" fmla="*/ 2147483647 w 3984"/>
              <a:gd name="T9" fmla="*/ 0 h 624"/>
              <a:gd name="T10" fmla="*/ 2147483647 w 3984"/>
              <a:gd name="T11" fmla="*/ 0 h 624"/>
              <a:gd name="T12" fmla="*/ 0 60000 65536"/>
              <a:gd name="T13" fmla="*/ 0 60000 65536"/>
              <a:gd name="T14" fmla="*/ 0 60000 65536"/>
              <a:gd name="T15" fmla="*/ 0 60000 65536"/>
              <a:gd name="T16" fmla="*/ 0 60000 65536"/>
              <a:gd name="T17" fmla="*/ 0 60000 65536"/>
              <a:gd name="T18" fmla="*/ 0 w 3984"/>
              <a:gd name="T19" fmla="*/ 0 h 624"/>
              <a:gd name="T20" fmla="*/ 3984 w 3984"/>
              <a:gd name="T21" fmla="*/ 624 h 624"/>
            </a:gdLst>
            <a:ahLst/>
            <a:cxnLst>
              <a:cxn ang="T12">
                <a:pos x="T0" y="T1"/>
              </a:cxn>
              <a:cxn ang="T13">
                <a:pos x="T2" y="T3"/>
              </a:cxn>
              <a:cxn ang="T14">
                <a:pos x="T4" y="T5"/>
              </a:cxn>
              <a:cxn ang="T15">
                <a:pos x="T6" y="T7"/>
              </a:cxn>
              <a:cxn ang="T16">
                <a:pos x="T8" y="T9"/>
              </a:cxn>
              <a:cxn ang="T17">
                <a:pos x="T10" y="T11"/>
              </a:cxn>
            </a:cxnLst>
            <a:rect l="T18" t="T19" r="T20" b="T21"/>
            <a:pathLst>
              <a:path w="3984" h="624">
                <a:moveTo>
                  <a:pt x="0" y="0"/>
                </a:moveTo>
                <a:lnTo>
                  <a:pt x="1392" y="0"/>
                </a:lnTo>
                <a:lnTo>
                  <a:pt x="1392" y="624"/>
                </a:lnTo>
                <a:lnTo>
                  <a:pt x="2736" y="624"/>
                </a:lnTo>
                <a:lnTo>
                  <a:pt x="2736" y="0"/>
                </a:lnTo>
                <a:lnTo>
                  <a:pt x="3984" y="0"/>
                </a:lnTo>
              </a:path>
            </a:pathLst>
          </a:custGeom>
          <a:noFill/>
          <a:ln w="190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ja-JP" altLang="en-US" dirty="0">
              <a:latin typeface="Times New Roman"/>
            </a:endParaRPr>
          </a:p>
        </p:txBody>
      </p:sp>
      <p:sp>
        <p:nvSpPr>
          <p:cNvPr id="32785" name="Line 26"/>
          <p:cNvSpPr>
            <a:spLocks noChangeShapeType="1"/>
          </p:cNvSpPr>
          <p:nvPr/>
        </p:nvSpPr>
        <p:spPr bwMode="auto">
          <a:xfrm flipV="1">
            <a:off x="4572000" y="4073916"/>
            <a:ext cx="0" cy="1905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32786" name="Text Box 27"/>
          <p:cNvSpPr txBox="1">
            <a:spLocks noChangeArrowheads="1"/>
          </p:cNvSpPr>
          <p:nvPr/>
        </p:nvSpPr>
        <p:spPr bwMode="auto">
          <a:xfrm>
            <a:off x="4572000" y="3924426"/>
            <a:ext cx="7080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r>
              <a:rPr lang="en-US" altLang="ja-JP" sz="2400" i="1" dirty="0"/>
              <a:t>V</a:t>
            </a:r>
            <a:r>
              <a:rPr lang="en-US" altLang="ja-JP" sz="2400" dirty="0"/>
              <a:t>(</a:t>
            </a:r>
            <a:r>
              <a:rPr lang="en-US" altLang="ja-JP" sz="2400" i="1" dirty="0"/>
              <a:t>x</a:t>
            </a:r>
            <a:r>
              <a:rPr lang="en-US" altLang="ja-JP" sz="2400" dirty="0"/>
              <a:t>)</a:t>
            </a:r>
            <a:endParaRPr lang="en-US" altLang="ja-JP" sz="2400" i="1" dirty="0"/>
          </a:p>
        </p:txBody>
      </p:sp>
      <p:sp>
        <p:nvSpPr>
          <p:cNvPr id="18" name="Line 10"/>
          <p:cNvSpPr>
            <a:spLocks noChangeShapeType="1"/>
          </p:cNvSpPr>
          <p:nvPr/>
        </p:nvSpPr>
        <p:spPr bwMode="auto">
          <a:xfrm>
            <a:off x="6005513" y="4683516"/>
            <a:ext cx="1385887"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19" name="Line 12"/>
          <p:cNvSpPr>
            <a:spLocks noChangeShapeType="1"/>
          </p:cNvSpPr>
          <p:nvPr/>
        </p:nvSpPr>
        <p:spPr bwMode="auto">
          <a:xfrm>
            <a:off x="1676400" y="4683516"/>
            <a:ext cx="1357313" cy="0"/>
          </a:xfrm>
          <a:prstGeom prst="line">
            <a:avLst/>
          </a:prstGeom>
          <a:noFill/>
          <a:ln w="28575">
            <a:solidFill>
              <a:srgbClr val="FF0000"/>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pic>
        <p:nvPicPr>
          <p:cNvPr id="4" name="図 3">
            <a:extLst>
              <a:ext uri="{FF2B5EF4-FFF2-40B4-BE49-F238E27FC236}">
                <a16:creationId xmlns:a16="http://schemas.microsoft.com/office/drawing/2014/main" id="{53CB2A18-285B-5F47-B6C3-BF906B48E0B7}"/>
              </a:ext>
            </a:extLst>
          </p:cNvPr>
          <p:cNvPicPr>
            <a:picLocks noChangeAspect="1"/>
          </p:cNvPicPr>
          <p:nvPr/>
        </p:nvPicPr>
        <p:blipFill>
          <a:blip r:embed="rId3"/>
          <a:stretch>
            <a:fillRect/>
          </a:stretch>
        </p:blipFill>
        <p:spPr>
          <a:xfrm>
            <a:off x="1671638" y="4046929"/>
            <a:ext cx="1422400" cy="508000"/>
          </a:xfrm>
          <a:prstGeom prst="rect">
            <a:avLst/>
          </a:prstGeom>
        </p:spPr>
      </p:pic>
      <p:pic>
        <p:nvPicPr>
          <p:cNvPr id="5" name="図 4">
            <a:extLst>
              <a:ext uri="{FF2B5EF4-FFF2-40B4-BE49-F238E27FC236}">
                <a16:creationId xmlns:a16="http://schemas.microsoft.com/office/drawing/2014/main" id="{2EDC9DA5-6ECB-F944-B8F9-AC5DC2B7EC3B}"/>
              </a:ext>
            </a:extLst>
          </p:cNvPr>
          <p:cNvPicPr>
            <a:picLocks noChangeAspect="1"/>
          </p:cNvPicPr>
          <p:nvPr/>
        </p:nvPicPr>
        <p:blipFill>
          <a:blip r:embed="rId4"/>
          <a:stretch>
            <a:fillRect/>
          </a:stretch>
        </p:blipFill>
        <p:spPr>
          <a:xfrm>
            <a:off x="6144096" y="4046929"/>
            <a:ext cx="1092200" cy="508000"/>
          </a:xfrm>
          <a:prstGeom prst="rect">
            <a:avLst/>
          </a:prstGeom>
        </p:spPr>
      </p:pic>
      <p:grpSp>
        <p:nvGrpSpPr>
          <p:cNvPr id="26" name="グループ化 25">
            <a:extLst>
              <a:ext uri="{FF2B5EF4-FFF2-40B4-BE49-F238E27FC236}">
                <a16:creationId xmlns:a16="http://schemas.microsoft.com/office/drawing/2014/main" id="{87BFD17C-5ABD-174A-97AC-7AB264F9FB2F}"/>
              </a:ext>
            </a:extLst>
          </p:cNvPr>
          <p:cNvGrpSpPr/>
          <p:nvPr/>
        </p:nvGrpSpPr>
        <p:grpSpPr>
          <a:xfrm>
            <a:off x="61833" y="5859854"/>
            <a:ext cx="2865518" cy="914400"/>
            <a:chOff x="5059281" y="5471867"/>
            <a:chExt cx="2865518" cy="914400"/>
          </a:xfrm>
        </p:grpSpPr>
        <p:sp>
          <p:nvSpPr>
            <p:cNvPr id="27" name="角丸四角形 20">
              <a:extLst>
                <a:ext uri="{FF2B5EF4-FFF2-40B4-BE49-F238E27FC236}">
                  <a16:creationId xmlns:a16="http://schemas.microsoft.com/office/drawing/2014/main" id="{D477FBFA-F6C2-5B47-B7C7-A18C80DC130D}"/>
                </a:ext>
              </a:extLst>
            </p:cNvPr>
            <p:cNvSpPr>
              <a:spLocks noChangeArrowheads="1"/>
            </p:cNvSpPr>
            <p:nvPr/>
          </p:nvSpPr>
          <p:spPr bwMode="auto">
            <a:xfrm>
              <a:off x="5059281" y="5471867"/>
              <a:ext cx="2865518" cy="914400"/>
            </a:xfrm>
            <a:prstGeom prst="roundRect">
              <a:avLst>
                <a:gd name="adj" fmla="val 3005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endParaRPr lang="ja-JP" altLang="en-US" sz="3200" dirty="0">
                <a:solidFill>
                  <a:srgbClr val="FF0000"/>
                </a:solidFill>
                <a:latin typeface="Times New Roman"/>
              </a:endParaRPr>
            </a:p>
          </p:txBody>
        </p:sp>
        <p:pic>
          <p:nvPicPr>
            <p:cNvPr id="28" name="図 27">
              <a:extLst>
                <a:ext uri="{FF2B5EF4-FFF2-40B4-BE49-F238E27FC236}">
                  <a16:creationId xmlns:a16="http://schemas.microsoft.com/office/drawing/2014/main" id="{0595FAD1-76BE-0444-A938-D8F2E7AEE0E4}"/>
                </a:ext>
              </a:extLst>
            </p:cNvPr>
            <p:cNvPicPr>
              <a:picLocks noChangeAspect="1"/>
            </p:cNvPicPr>
            <p:nvPr/>
          </p:nvPicPr>
          <p:blipFill>
            <a:blip r:embed="rId5"/>
            <a:stretch>
              <a:fillRect/>
            </a:stretch>
          </p:blipFill>
          <p:spPr>
            <a:xfrm>
              <a:off x="5276552" y="5615883"/>
              <a:ext cx="2463800" cy="596900"/>
            </a:xfrm>
            <a:prstGeom prst="rect">
              <a:avLst/>
            </a:prstGeom>
          </p:spPr>
        </p:pic>
      </p:grpSp>
      <p:pic>
        <p:nvPicPr>
          <p:cNvPr id="6" name="図 5">
            <a:extLst>
              <a:ext uri="{FF2B5EF4-FFF2-40B4-BE49-F238E27FC236}">
                <a16:creationId xmlns:a16="http://schemas.microsoft.com/office/drawing/2014/main" id="{7FAF8625-2799-6948-80A4-AF36079C5C68}"/>
              </a:ext>
            </a:extLst>
          </p:cNvPr>
          <p:cNvPicPr>
            <a:picLocks noChangeAspect="1"/>
          </p:cNvPicPr>
          <p:nvPr/>
        </p:nvPicPr>
        <p:blipFill>
          <a:blip r:embed="rId6"/>
          <a:stretch>
            <a:fillRect/>
          </a:stretch>
        </p:blipFill>
        <p:spPr>
          <a:xfrm>
            <a:off x="5482119" y="5740979"/>
            <a:ext cx="3194337" cy="768691"/>
          </a:xfrm>
          <a:prstGeom prst="rect">
            <a:avLst/>
          </a:prstGeom>
        </p:spPr>
      </p:pic>
      <p:pic>
        <p:nvPicPr>
          <p:cNvPr id="7" name="図 6">
            <a:extLst>
              <a:ext uri="{FF2B5EF4-FFF2-40B4-BE49-F238E27FC236}">
                <a16:creationId xmlns:a16="http://schemas.microsoft.com/office/drawing/2014/main" id="{BD8349BC-7CC7-6343-9ED6-058F1589B20D}"/>
              </a:ext>
            </a:extLst>
          </p:cNvPr>
          <p:cNvPicPr>
            <a:picLocks noChangeAspect="1"/>
          </p:cNvPicPr>
          <p:nvPr/>
        </p:nvPicPr>
        <p:blipFill>
          <a:blip r:embed="rId7"/>
          <a:stretch>
            <a:fillRect/>
          </a:stretch>
        </p:blipFill>
        <p:spPr>
          <a:xfrm>
            <a:off x="3921231" y="5859854"/>
            <a:ext cx="650769" cy="360426"/>
          </a:xfrm>
          <a:prstGeom prst="rect">
            <a:avLst/>
          </a:prstGeom>
        </p:spPr>
      </p:pic>
      <p:pic>
        <p:nvPicPr>
          <p:cNvPr id="8" name="図 7">
            <a:extLst>
              <a:ext uri="{FF2B5EF4-FFF2-40B4-BE49-F238E27FC236}">
                <a16:creationId xmlns:a16="http://schemas.microsoft.com/office/drawing/2014/main" id="{81125296-8FDE-DD40-A2DF-2648CDC03FA4}"/>
              </a:ext>
            </a:extLst>
          </p:cNvPr>
          <p:cNvPicPr>
            <a:picLocks noChangeAspect="1"/>
          </p:cNvPicPr>
          <p:nvPr/>
        </p:nvPicPr>
        <p:blipFill>
          <a:blip r:embed="rId8"/>
          <a:stretch>
            <a:fillRect/>
          </a:stretch>
        </p:blipFill>
        <p:spPr>
          <a:xfrm>
            <a:off x="5508104" y="4437112"/>
            <a:ext cx="279400" cy="279400"/>
          </a:xfrm>
          <a:prstGeom prst="rect">
            <a:avLst/>
          </a:prstGeom>
        </p:spPr>
      </p:pic>
      <p:pic>
        <p:nvPicPr>
          <p:cNvPr id="9" name="図 8">
            <a:extLst>
              <a:ext uri="{FF2B5EF4-FFF2-40B4-BE49-F238E27FC236}">
                <a16:creationId xmlns:a16="http://schemas.microsoft.com/office/drawing/2014/main" id="{AC064992-CE80-B64C-B605-261A7A9BA309}"/>
              </a:ext>
            </a:extLst>
          </p:cNvPr>
          <p:cNvPicPr>
            <a:picLocks noChangeAspect="1"/>
          </p:cNvPicPr>
          <p:nvPr/>
        </p:nvPicPr>
        <p:blipFill>
          <a:blip r:embed="rId9"/>
          <a:stretch>
            <a:fillRect/>
          </a:stretch>
        </p:blipFill>
        <p:spPr>
          <a:xfrm>
            <a:off x="3203848" y="4441953"/>
            <a:ext cx="596900" cy="279400"/>
          </a:xfrm>
          <a:prstGeom prst="rect">
            <a:avLst/>
          </a:prstGeom>
        </p:spPr>
      </p:pic>
      <p:pic>
        <p:nvPicPr>
          <p:cNvPr id="13" name="図 12">
            <a:extLst>
              <a:ext uri="{FF2B5EF4-FFF2-40B4-BE49-F238E27FC236}">
                <a16:creationId xmlns:a16="http://schemas.microsoft.com/office/drawing/2014/main" id="{D797BB63-23DF-DF4F-B8FB-1D637B444739}"/>
              </a:ext>
            </a:extLst>
          </p:cNvPr>
          <p:cNvPicPr>
            <a:picLocks noChangeAspect="1"/>
          </p:cNvPicPr>
          <p:nvPr/>
        </p:nvPicPr>
        <p:blipFill>
          <a:blip r:embed="rId10"/>
          <a:stretch>
            <a:fillRect/>
          </a:stretch>
        </p:blipFill>
        <p:spPr>
          <a:xfrm>
            <a:off x="3929439" y="4414964"/>
            <a:ext cx="1349438" cy="1108467"/>
          </a:xfrm>
          <a:prstGeom prst="rect">
            <a:avLst/>
          </a:prstGeom>
        </p:spPr>
      </p:pic>
      <p:pic>
        <p:nvPicPr>
          <p:cNvPr id="10" name="図 9">
            <a:extLst>
              <a:ext uri="{FF2B5EF4-FFF2-40B4-BE49-F238E27FC236}">
                <a16:creationId xmlns:a16="http://schemas.microsoft.com/office/drawing/2014/main" id="{6208EB04-ED19-214F-A54D-AD26B4177524}"/>
              </a:ext>
            </a:extLst>
          </p:cNvPr>
          <p:cNvPicPr>
            <a:picLocks noChangeAspect="1"/>
          </p:cNvPicPr>
          <p:nvPr/>
        </p:nvPicPr>
        <p:blipFill>
          <a:blip r:embed="rId11"/>
          <a:stretch>
            <a:fillRect/>
          </a:stretch>
        </p:blipFill>
        <p:spPr>
          <a:xfrm>
            <a:off x="683568" y="1887371"/>
            <a:ext cx="3707916" cy="871833"/>
          </a:xfrm>
          <a:prstGeom prst="rect">
            <a:avLst/>
          </a:prstGeom>
        </p:spPr>
      </p:pic>
      <p:pic>
        <p:nvPicPr>
          <p:cNvPr id="12" name="図 11">
            <a:extLst>
              <a:ext uri="{FF2B5EF4-FFF2-40B4-BE49-F238E27FC236}">
                <a16:creationId xmlns:a16="http://schemas.microsoft.com/office/drawing/2014/main" id="{6501E067-6CBA-6945-B415-19003F82078D}"/>
              </a:ext>
            </a:extLst>
          </p:cNvPr>
          <p:cNvPicPr>
            <a:picLocks noChangeAspect="1"/>
          </p:cNvPicPr>
          <p:nvPr/>
        </p:nvPicPr>
        <p:blipFill>
          <a:blip r:embed="rId12"/>
          <a:stretch>
            <a:fillRect/>
          </a:stretch>
        </p:blipFill>
        <p:spPr>
          <a:xfrm>
            <a:off x="4997005" y="1923965"/>
            <a:ext cx="3325985" cy="834008"/>
          </a:xfrm>
          <a:prstGeom prst="rect">
            <a:avLst/>
          </a:prstGeom>
        </p:spPr>
      </p:pic>
      <p:pic>
        <p:nvPicPr>
          <p:cNvPr id="14" name="図 13">
            <a:extLst>
              <a:ext uri="{FF2B5EF4-FFF2-40B4-BE49-F238E27FC236}">
                <a16:creationId xmlns:a16="http://schemas.microsoft.com/office/drawing/2014/main" id="{8582EDCE-F583-6341-980A-445DB231A930}"/>
              </a:ext>
            </a:extLst>
          </p:cNvPr>
          <p:cNvPicPr>
            <a:picLocks noChangeAspect="1"/>
          </p:cNvPicPr>
          <p:nvPr/>
        </p:nvPicPr>
        <p:blipFill>
          <a:blip r:embed="rId13"/>
          <a:stretch>
            <a:fillRect/>
          </a:stretch>
        </p:blipFill>
        <p:spPr>
          <a:xfrm>
            <a:off x="937326" y="3259832"/>
            <a:ext cx="3200400" cy="457200"/>
          </a:xfrm>
          <a:prstGeom prst="rect">
            <a:avLst/>
          </a:prstGeom>
        </p:spPr>
      </p:pic>
      <p:pic>
        <p:nvPicPr>
          <p:cNvPr id="15" name="図 14">
            <a:extLst>
              <a:ext uri="{FF2B5EF4-FFF2-40B4-BE49-F238E27FC236}">
                <a16:creationId xmlns:a16="http://schemas.microsoft.com/office/drawing/2014/main" id="{3BE37555-722A-9247-B9EA-BBCAB06503BE}"/>
              </a:ext>
            </a:extLst>
          </p:cNvPr>
          <p:cNvPicPr>
            <a:picLocks noChangeAspect="1"/>
          </p:cNvPicPr>
          <p:nvPr/>
        </p:nvPicPr>
        <p:blipFill>
          <a:blip r:embed="rId14"/>
          <a:stretch>
            <a:fillRect/>
          </a:stretch>
        </p:blipFill>
        <p:spPr>
          <a:xfrm>
            <a:off x="5328431" y="3259832"/>
            <a:ext cx="2794000" cy="457200"/>
          </a:xfrm>
          <a:prstGeom prst="rect">
            <a:avLst/>
          </a:prstGeom>
        </p:spPr>
      </p:pic>
      <p:sp>
        <p:nvSpPr>
          <p:cNvPr id="16" name="テキスト ボックス 15">
            <a:extLst>
              <a:ext uri="{FF2B5EF4-FFF2-40B4-BE49-F238E27FC236}">
                <a16:creationId xmlns:a16="http://schemas.microsoft.com/office/drawing/2014/main" id="{0A940B20-FA47-214E-B00D-43F5EA88ACA9}"/>
              </a:ext>
            </a:extLst>
          </p:cNvPr>
          <p:cNvSpPr txBox="1"/>
          <p:nvPr/>
        </p:nvSpPr>
        <p:spPr>
          <a:xfrm>
            <a:off x="1671638" y="1196752"/>
            <a:ext cx="1826142" cy="584775"/>
          </a:xfrm>
          <a:prstGeom prst="rect">
            <a:avLst/>
          </a:prstGeom>
          <a:noFill/>
        </p:spPr>
        <p:txBody>
          <a:bodyPr wrap="none" rtlCol="0">
            <a:spAutoFit/>
          </a:bodyPr>
          <a:lstStyle/>
          <a:p>
            <a:pPr algn="ctr"/>
            <a:r>
              <a:rPr lang="ja-JP" altLang="en-US" sz="3200"/>
              <a:t>偶関数解</a:t>
            </a:r>
            <a:endParaRPr kumimoji="1" lang="ja-JP" altLang="en-US" sz="3200"/>
          </a:p>
        </p:txBody>
      </p:sp>
      <p:sp>
        <p:nvSpPr>
          <p:cNvPr id="29" name="テキスト ボックス 28">
            <a:extLst>
              <a:ext uri="{FF2B5EF4-FFF2-40B4-BE49-F238E27FC236}">
                <a16:creationId xmlns:a16="http://schemas.microsoft.com/office/drawing/2014/main" id="{744B3A37-B567-D046-A9B5-B6E76459E2DF}"/>
              </a:ext>
            </a:extLst>
          </p:cNvPr>
          <p:cNvSpPr txBox="1"/>
          <p:nvPr/>
        </p:nvSpPr>
        <p:spPr>
          <a:xfrm>
            <a:off x="5746927" y="1196752"/>
            <a:ext cx="1826142" cy="584775"/>
          </a:xfrm>
          <a:prstGeom prst="rect">
            <a:avLst/>
          </a:prstGeom>
          <a:noFill/>
        </p:spPr>
        <p:txBody>
          <a:bodyPr wrap="none" rtlCol="0">
            <a:spAutoFit/>
          </a:bodyPr>
          <a:lstStyle/>
          <a:p>
            <a:pPr algn="ctr"/>
            <a:r>
              <a:rPr lang="ja-JP" altLang="en-US" sz="3200"/>
              <a:t>奇関数解</a:t>
            </a:r>
            <a:endParaRPr kumimoji="1" lang="ja-JP" altLang="en-US" sz="3200"/>
          </a:p>
        </p:txBody>
      </p:sp>
      <p:sp>
        <p:nvSpPr>
          <p:cNvPr id="17" name="下矢印 16">
            <a:extLst>
              <a:ext uri="{FF2B5EF4-FFF2-40B4-BE49-F238E27FC236}">
                <a16:creationId xmlns:a16="http://schemas.microsoft.com/office/drawing/2014/main" id="{71D7D101-0ACE-D542-9A39-C12FE98A1CFA}"/>
              </a:ext>
            </a:extLst>
          </p:cNvPr>
          <p:cNvSpPr/>
          <p:nvPr/>
        </p:nvSpPr>
        <p:spPr bwMode="auto">
          <a:xfrm>
            <a:off x="2259270" y="2911604"/>
            <a:ext cx="556512" cy="33488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31" name="下矢印 30">
            <a:extLst>
              <a:ext uri="{FF2B5EF4-FFF2-40B4-BE49-F238E27FC236}">
                <a16:creationId xmlns:a16="http://schemas.microsoft.com/office/drawing/2014/main" id="{A474D3B4-4B0B-0B43-BD2E-2CC4797236C1}"/>
              </a:ext>
            </a:extLst>
          </p:cNvPr>
          <p:cNvSpPr/>
          <p:nvPr/>
        </p:nvSpPr>
        <p:spPr bwMode="auto">
          <a:xfrm>
            <a:off x="6381742" y="2924944"/>
            <a:ext cx="556512" cy="33488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3" name="角丸四角形 2">
            <a:extLst>
              <a:ext uri="{FF2B5EF4-FFF2-40B4-BE49-F238E27FC236}">
                <a16:creationId xmlns:a16="http://schemas.microsoft.com/office/drawing/2014/main" id="{262F88C0-D9DF-2246-A738-5C8A21610F80}"/>
              </a:ext>
            </a:extLst>
          </p:cNvPr>
          <p:cNvSpPr/>
          <p:nvPr/>
        </p:nvSpPr>
        <p:spPr bwMode="auto">
          <a:xfrm>
            <a:off x="755576" y="3212976"/>
            <a:ext cx="3563900" cy="664594"/>
          </a:xfrm>
          <a:prstGeom prst="roundRect">
            <a:avLst/>
          </a:prstGeom>
          <a:noFill/>
          <a:ln w="57150" cap="flat" cmpd="sng" algn="ctr">
            <a:solidFill>
              <a:srgbClr val="008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30" name="角丸四角形 29">
            <a:extLst>
              <a:ext uri="{FF2B5EF4-FFF2-40B4-BE49-F238E27FC236}">
                <a16:creationId xmlns:a16="http://schemas.microsoft.com/office/drawing/2014/main" id="{53FF767D-329A-EB44-B49E-6806CEA808E6}"/>
              </a:ext>
            </a:extLst>
          </p:cNvPr>
          <p:cNvSpPr/>
          <p:nvPr/>
        </p:nvSpPr>
        <p:spPr bwMode="auto">
          <a:xfrm>
            <a:off x="5033974" y="3212976"/>
            <a:ext cx="3289016" cy="664594"/>
          </a:xfrm>
          <a:prstGeom prst="roundRect">
            <a:avLst/>
          </a:prstGeom>
          <a:noFill/>
          <a:ln w="57150" cap="flat" cmpd="sng" algn="ctr">
            <a:solidFill>
              <a:srgbClr val="008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32" name="角丸四角形 31">
            <a:extLst>
              <a:ext uri="{FF2B5EF4-FFF2-40B4-BE49-F238E27FC236}">
                <a16:creationId xmlns:a16="http://schemas.microsoft.com/office/drawing/2014/main" id="{2AEDC962-1AA4-594D-A719-36D8E8816CDD}"/>
              </a:ext>
            </a:extLst>
          </p:cNvPr>
          <p:cNvSpPr/>
          <p:nvPr/>
        </p:nvSpPr>
        <p:spPr bwMode="auto">
          <a:xfrm>
            <a:off x="5387439" y="5753743"/>
            <a:ext cx="3369969" cy="847021"/>
          </a:xfrm>
          <a:prstGeom prst="roundRect">
            <a:avLst/>
          </a:prstGeom>
          <a:noFill/>
          <a:ln w="57150" cap="flat" cmpd="sng" algn="ctr">
            <a:solidFill>
              <a:srgbClr val="008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grpSp>
        <p:nvGrpSpPr>
          <p:cNvPr id="24" name="グループ化 23">
            <a:extLst>
              <a:ext uri="{FF2B5EF4-FFF2-40B4-BE49-F238E27FC236}">
                <a16:creationId xmlns:a16="http://schemas.microsoft.com/office/drawing/2014/main" id="{A7E3012D-D88E-1C44-A3C6-6E549245EB86}"/>
              </a:ext>
            </a:extLst>
          </p:cNvPr>
          <p:cNvGrpSpPr/>
          <p:nvPr/>
        </p:nvGrpSpPr>
        <p:grpSpPr>
          <a:xfrm>
            <a:off x="6804248" y="4964504"/>
            <a:ext cx="1777359" cy="635126"/>
            <a:chOff x="6804248" y="4964504"/>
            <a:chExt cx="1777359" cy="635126"/>
          </a:xfrm>
        </p:grpSpPr>
        <p:sp>
          <p:nvSpPr>
            <p:cNvPr id="36" name="角丸四角形 35">
              <a:extLst>
                <a:ext uri="{FF2B5EF4-FFF2-40B4-BE49-F238E27FC236}">
                  <a16:creationId xmlns:a16="http://schemas.microsoft.com/office/drawing/2014/main" id="{B35D8B7B-D61F-2344-8199-B419436AFEB9}"/>
                </a:ext>
              </a:extLst>
            </p:cNvPr>
            <p:cNvSpPr/>
            <p:nvPr/>
          </p:nvSpPr>
          <p:spPr bwMode="auto">
            <a:xfrm>
              <a:off x="6804248" y="4964504"/>
              <a:ext cx="1777359" cy="635126"/>
            </a:xfrm>
            <a:prstGeom prst="roundRect">
              <a:avLst/>
            </a:prstGeom>
            <a:solidFill>
              <a:srgbClr val="FFFF00"/>
            </a:solidFill>
            <a:ln w="57150" cap="flat" cmpd="sng" algn="ctr">
              <a:solidFill>
                <a:srgbClr val="008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grpSp>
          <p:nvGrpSpPr>
            <p:cNvPr id="22" name="グループ化 21">
              <a:extLst>
                <a:ext uri="{FF2B5EF4-FFF2-40B4-BE49-F238E27FC236}">
                  <a16:creationId xmlns:a16="http://schemas.microsoft.com/office/drawing/2014/main" id="{41D675F1-8832-4649-A477-198A1937897D}"/>
                </a:ext>
              </a:extLst>
            </p:cNvPr>
            <p:cNvGrpSpPr/>
            <p:nvPr/>
          </p:nvGrpSpPr>
          <p:grpSpPr>
            <a:xfrm>
              <a:off x="6923526" y="5033220"/>
              <a:ext cx="1529105" cy="523220"/>
              <a:chOff x="6571287" y="5044862"/>
              <a:chExt cx="1529105" cy="523220"/>
            </a:xfrm>
          </p:grpSpPr>
          <p:pic>
            <p:nvPicPr>
              <p:cNvPr id="11" name="図 10">
                <a:extLst>
                  <a:ext uri="{FF2B5EF4-FFF2-40B4-BE49-F238E27FC236}">
                    <a16:creationId xmlns:a16="http://schemas.microsoft.com/office/drawing/2014/main" id="{70BF5070-C4F1-3349-87BF-B6634B912097}"/>
                  </a:ext>
                </a:extLst>
              </p:cNvPr>
              <p:cNvPicPr>
                <a:picLocks noChangeAspect="1"/>
              </p:cNvPicPr>
              <p:nvPr/>
            </p:nvPicPr>
            <p:blipFill>
              <a:blip r:embed="rId15"/>
              <a:stretch>
                <a:fillRect/>
              </a:stretch>
            </p:blipFill>
            <p:spPr>
              <a:xfrm>
                <a:off x="6571287" y="5110882"/>
                <a:ext cx="508000" cy="457200"/>
              </a:xfrm>
              <a:prstGeom prst="rect">
                <a:avLst/>
              </a:prstGeom>
            </p:spPr>
          </p:pic>
          <p:pic>
            <p:nvPicPr>
              <p:cNvPr id="20" name="図 19">
                <a:extLst>
                  <a:ext uri="{FF2B5EF4-FFF2-40B4-BE49-F238E27FC236}">
                    <a16:creationId xmlns:a16="http://schemas.microsoft.com/office/drawing/2014/main" id="{FE9DB8C4-A8BA-EB45-9AAB-3CEC7DF3434C}"/>
                  </a:ext>
                </a:extLst>
              </p:cNvPr>
              <p:cNvPicPr>
                <a:picLocks noChangeAspect="1"/>
              </p:cNvPicPr>
              <p:nvPr/>
            </p:nvPicPr>
            <p:blipFill>
              <a:blip r:embed="rId16"/>
              <a:stretch>
                <a:fillRect/>
              </a:stretch>
            </p:blipFill>
            <p:spPr>
              <a:xfrm>
                <a:off x="7503492" y="5110882"/>
                <a:ext cx="596900" cy="457200"/>
              </a:xfrm>
              <a:prstGeom prst="rect">
                <a:avLst/>
              </a:prstGeom>
            </p:spPr>
          </p:pic>
          <p:sp>
            <p:nvSpPr>
              <p:cNvPr id="21" name="テキスト ボックス 20">
                <a:extLst>
                  <a:ext uri="{FF2B5EF4-FFF2-40B4-BE49-F238E27FC236}">
                    <a16:creationId xmlns:a16="http://schemas.microsoft.com/office/drawing/2014/main" id="{E42C8D3E-4BE4-134F-8AF3-167AD5A9431E}"/>
                  </a:ext>
                </a:extLst>
              </p:cNvPr>
              <p:cNvSpPr txBox="1"/>
              <p:nvPr/>
            </p:nvSpPr>
            <p:spPr>
              <a:xfrm>
                <a:off x="7052597" y="5044862"/>
                <a:ext cx="543739" cy="523220"/>
              </a:xfrm>
              <a:prstGeom prst="rect">
                <a:avLst/>
              </a:prstGeom>
              <a:noFill/>
            </p:spPr>
            <p:txBody>
              <a:bodyPr wrap="none" rtlCol="0">
                <a:spAutoFit/>
              </a:bodyPr>
              <a:lstStyle/>
              <a:p>
                <a:r>
                  <a:rPr lang="ja-JP" altLang="en-US">
                    <a:solidFill>
                      <a:srgbClr val="008000"/>
                    </a:solidFill>
                  </a:rPr>
                  <a:t>と</a:t>
                </a:r>
                <a:endParaRPr kumimoji="1" lang="ja-JP" altLang="en-US">
                  <a:solidFill>
                    <a:srgbClr val="008000"/>
                  </a:solidFill>
                </a:endParaRPr>
              </a:p>
            </p:txBody>
          </p:sp>
        </p:grpSp>
      </p:grpSp>
      <p:sp>
        <p:nvSpPr>
          <p:cNvPr id="23" name="右矢印 22">
            <a:extLst>
              <a:ext uri="{FF2B5EF4-FFF2-40B4-BE49-F238E27FC236}">
                <a16:creationId xmlns:a16="http://schemas.microsoft.com/office/drawing/2014/main" id="{D198DE03-5442-1243-AF4B-34D824156B98}"/>
              </a:ext>
            </a:extLst>
          </p:cNvPr>
          <p:cNvSpPr/>
          <p:nvPr/>
        </p:nvSpPr>
        <p:spPr bwMode="auto">
          <a:xfrm>
            <a:off x="6144096" y="5099240"/>
            <a:ext cx="660152" cy="457200"/>
          </a:xfrm>
          <a:prstGeom prst="rightArrow">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2" name="スライド番号プレースホルダー 1">
            <a:extLst>
              <a:ext uri="{FF2B5EF4-FFF2-40B4-BE49-F238E27FC236}">
                <a16:creationId xmlns:a16="http://schemas.microsoft.com/office/drawing/2014/main" id="{8FA77FA1-B90C-4EE0-B518-DE85A303BFF8}"/>
              </a:ext>
            </a:extLst>
          </p:cNvPr>
          <p:cNvSpPr>
            <a:spLocks noGrp="1"/>
          </p:cNvSpPr>
          <p:nvPr>
            <p:ph type="sldNum" sz="quarter" idx="12"/>
          </p:nvPr>
        </p:nvSpPr>
        <p:spPr/>
        <p:txBody>
          <a:bodyPr/>
          <a:lstStyle/>
          <a:p>
            <a:fld id="{FA3C4D4C-6915-3147-AB54-C788617D0F2E}" type="slidenum">
              <a:rPr lang="en-US" altLang="ja-JP" smtClean="0"/>
              <a:pPr/>
              <a:t>11</a:t>
            </a:fld>
            <a:r>
              <a:rPr lang="en-US" altLang="ja-JP"/>
              <a:t>/87</a:t>
            </a:r>
            <a:endParaRPr lang="en-US" altLang="ja-JP" dirty="0"/>
          </a:p>
        </p:txBody>
      </p:sp>
    </p:spTree>
    <p:extLst>
      <p:ext uri="{BB962C8B-B14F-4D97-AF65-F5344CB8AC3E}">
        <p14:creationId xmlns:p14="http://schemas.microsoft.com/office/powerpoint/2010/main" val="3043786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par>
                          <p:cTn id="14" fill="hold">
                            <p:stCondLst>
                              <p:cond delay="1500"/>
                            </p:stCondLst>
                            <p:childTnLst>
                              <p:par>
                                <p:cTn id="15" presetID="1"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500"/>
                                  </p:stCondLst>
                                  <p:childTnLst>
                                    <p:set>
                                      <p:cBhvr>
                                        <p:cTn id="23" dur="1" fill="hold">
                                          <p:stCondLst>
                                            <p:cond delay="0"/>
                                          </p:stCondLst>
                                        </p:cTn>
                                        <p:tgtEl>
                                          <p:spTgt spid="12"/>
                                        </p:tgtEl>
                                        <p:attrNameLst>
                                          <p:attrName>style.visibility</p:attrName>
                                        </p:attrNameLst>
                                      </p:cBhvr>
                                      <p:to>
                                        <p:strVal val="visible"/>
                                      </p:to>
                                    </p:se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childTnLst>
                          </p:cTn>
                        </p:par>
                        <p:par>
                          <p:cTn id="28" fill="hold">
                            <p:stCondLst>
                              <p:cond delay="1000"/>
                            </p:stCondLst>
                            <p:childTnLst>
                              <p:par>
                                <p:cTn id="29" presetID="1"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1)">
                                      <p:cBhvr>
                                        <p:cTn id="35" dur="500"/>
                                        <p:tgtEl>
                                          <p:spTgt spid="3"/>
                                        </p:tgtEl>
                                      </p:cBhvr>
                                    </p:animEffect>
                                  </p:childTnLst>
                                </p:cTn>
                              </p:par>
                            </p:childTnLst>
                          </p:cTn>
                        </p:par>
                        <p:par>
                          <p:cTn id="36" fill="hold">
                            <p:stCondLst>
                              <p:cond delay="500"/>
                            </p:stCondLst>
                            <p:childTnLst>
                              <p:par>
                                <p:cTn id="37" presetID="21" presetClass="entr" presetSubtype="1" fill="hold" grpId="0" nodeType="afterEffect">
                                  <p:stCondLst>
                                    <p:cond delay="500"/>
                                  </p:stCondLst>
                                  <p:childTnLst>
                                    <p:set>
                                      <p:cBhvr>
                                        <p:cTn id="38" dur="1" fill="hold">
                                          <p:stCondLst>
                                            <p:cond delay="0"/>
                                          </p:stCondLst>
                                        </p:cTn>
                                        <p:tgtEl>
                                          <p:spTgt spid="30"/>
                                        </p:tgtEl>
                                        <p:attrNameLst>
                                          <p:attrName>style.visibility</p:attrName>
                                        </p:attrNameLst>
                                      </p:cBhvr>
                                      <p:to>
                                        <p:strVal val="visible"/>
                                      </p:to>
                                    </p:set>
                                    <p:animEffect transition="in" filter="wheel(1)">
                                      <p:cBhvr>
                                        <p:cTn id="39" dur="500"/>
                                        <p:tgtEl>
                                          <p:spTgt spid="30"/>
                                        </p:tgtEl>
                                      </p:cBhvr>
                                    </p:animEffect>
                                  </p:childTnLst>
                                </p:cTn>
                              </p:par>
                            </p:childTnLst>
                          </p:cTn>
                        </p:par>
                        <p:par>
                          <p:cTn id="40" fill="hold">
                            <p:stCondLst>
                              <p:cond delay="1500"/>
                            </p:stCondLst>
                            <p:childTnLst>
                              <p:par>
                                <p:cTn id="41" presetID="21" presetClass="entr" presetSubtype="1" fill="hold" grpId="0" nodeType="afterEffect">
                                  <p:stCondLst>
                                    <p:cond delay="500"/>
                                  </p:stCondLst>
                                  <p:childTnLst>
                                    <p:set>
                                      <p:cBhvr>
                                        <p:cTn id="42" dur="1" fill="hold">
                                          <p:stCondLst>
                                            <p:cond delay="0"/>
                                          </p:stCondLst>
                                        </p:cTn>
                                        <p:tgtEl>
                                          <p:spTgt spid="32"/>
                                        </p:tgtEl>
                                        <p:attrNameLst>
                                          <p:attrName>style.visibility</p:attrName>
                                        </p:attrNameLst>
                                      </p:cBhvr>
                                      <p:to>
                                        <p:strVal val="visible"/>
                                      </p:to>
                                    </p:set>
                                    <p:animEffect transition="in" filter="wheel(1)">
                                      <p:cBhvr>
                                        <p:cTn id="43" dur="500"/>
                                        <p:tgtEl>
                                          <p:spTgt spid="32"/>
                                        </p:tgtEl>
                                      </p:cBhvr>
                                    </p:animEffect>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childTnLst>
                          </p:cTn>
                        </p:par>
                        <p:par>
                          <p:cTn id="48" fill="hold">
                            <p:stCondLst>
                              <p:cond delay="3000"/>
                            </p:stCondLst>
                            <p:childTnLst>
                              <p:par>
                                <p:cTn id="49" presetID="22" presetClass="entr" presetSubtype="8"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p:bldP spid="17" grpId="0" animBg="1"/>
      <p:bldP spid="31" grpId="0" animBg="1"/>
      <p:bldP spid="3" grpId="0" animBg="1"/>
      <p:bldP spid="30" grpId="0" animBg="1"/>
      <p:bldP spid="3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付プレースホルダー 5">
            <a:extLst>
              <a:ext uri="{FF2B5EF4-FFF2-40B4-BE49-F238E27FC236}">
                <a16:creationId xmlns:a16="http://schemas.microsoft.com/office/drawing/2014/main" id="{AABFCE7F-9D94-F98C-EA4F-F2E3A7427461}"/>
              </a:ext>
            </a:extLst>
          </p:cNvPr>
          <p:cNvSpPr>
            <a:spLocks noGrp="1"/>
          </p:cNvSpPr>
          <p:nvPr>
            <p:ph type="dt" sz="half" idx="10"/>
          </p:nvPr>
        </p:nvSpPr>
        <p:spPr>
          <a:xfrm>
            <a:off x="1" y="6294919"/>
            <a:ext cx="1176872" cy="288032"/>
          </a:xfrm>
        </p:spPr>
        <p:txBody>
          <a:bodyPr/>
          <a:lstStyle/>
          <a:p>
            <a:pPr>
              <a:defRPr/>
            </a:pPr>
            <a:r>
              <a:rPr lang="en-US" altLang="ja-JP"/>
              <a:t>2025/1/12</a:t>
            </a:r>
            <a:endParaRPr lang="en-US" altLang="ja-JP" dirty="0"/>
          </a:p>
        </p:txBody>
      </p:sp>
      <p:sp>
        <p:nvSpPr>
          <p:cNvPr id="13" name="フッター プレースホルダー 12">
            <a:extLst>
              <a:ext uri="{FF2B5EF4-FFF2-40B4-BE49-F238E27FC236}">
                <a16:creationId xmlns:a16="http://schemas.microsoft.com/office/drawing/2014/main" id="{BF66A464-75B0-EDA8-6705-1D911FA89317}"/>
              </a:ext>
            </a:extLst>
          </p:cNvPr>
          <p:cNvSpPr>
            <a:spLocks noGrp="1"/>
          </p:cNvSpPr>
          <p:nvPr>
            <p:ph type="ftr" sz="quarter" idx="11"/>
          </p:nvPr>
        </p:nvSpPr>
        <p:spPr>
          <a:xfrm>
            <a:off x="0" y="6597352"/>
            <a:ext cx="1176873" cy="288032"/>
          </a:xfrm>
        </p:spPr>
        <p:txBody>
          <a:bodyPr/>
          <a:lstStyle/>
          <a:p>
            <a:pPr>
              <a:defRPr/>
            </a:pPr>
            <a:r>
              <a:rPr lang="en-US" altLang="ja-JP"/>
              <a:t>QUATUO11</a:t>
            </a:r>
            <a:endParaRPr lang="en-US" altLang="ja-JP" dirty="0"/>
          </a:p>
        </p:txBody>
      </p:sp>
      <p:sp>
        <p:nvSpPr>
          <p:cNvPr id="97282" name="Rectangle 2"/>
          <p:cNvSpPr>
            <a:spLocks noGrp="1" noChangeArrowheads="1"/>
          </p:cNvSpPr>
          <p:nvPr>
            <p:ph type="title"/>
          </p:nvPr>
        </p:nvSpPr>
        <p:spPr/>
        <p:txBody>
          <a:bodyPr/>
          <a:lstStyle/>
          <a:p>
            <a:pPr>
              <a:defRPr/>
            </a:pPr>
            <a:r>
              <a:rPr lang="ja-JP" altLang="en-US"/>
              <a:t>共鳴状態の固有値</a:t>
            </a:r>
            <a:endParaRPr lang="en-US" altLang="ja-JP" dirty="0"/>
          </a:p>
        </p:txBody>
      </p:sp>
      <p:pic>
        <p:nvPicPr>
          <p:cNvPr id="34825" name="Picture 8" descr="box_k"/>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 y="3068960"/>
            <a:ext cx="3971925" cy="269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6" name="Picture 9" descr="box_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8200" y="3068960"/>
            <a:ext cx="3886200" cy="268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9" name="AutoShape 16"/>
          <p:cNvSpPr>
            <a:spLocks noChangeArrowheads="1"/>
          </p:cNvSpPr>
          <p:nvPr/>
        </p:nvSpPr>
        <p:spPr bwMode="auto">
          <a:xfrm>
            <a:off x="3694387" y="2636912"/>
            <a:ext cx="1974304" cy="457200"/>
          </a:xfrm>
          <a:prstGeom prst="roundRect">
            <a:avLst>
              <a:gd name="adj" fmla="val 45486"/>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ja-JP" altLang="en-US">
                <a:solidFill>
                  <a:schemeClr val="tx2"/>
                </a:solidFill>
                <a:latin typeface="Times New Roman"/>
              </a:rPr>
              <a:t>束縛状態</a:t>
            </a:r>
            <a:endParaRPr lang="en-US" altLang="ja-JP" dirty="0">
              <a:solidFill>
                <a:schemeClr val="tx2"/>
              </a:solidFill>
              <a:latin typeface="Times New Roman"/>
            </a:endParaRPr>
          </a:p>
        </p:txBody>
      </p:sp>
      <p:sp>
        <p:nvSpPr>
          <p:cNvPr id="34830" name="Line 17"/>
          <p:cNvSpPr>
            <a:spLocks noChangeShapeType="1"/>
          </p:cNvSpPr>
          <p:nvPr/>
        </p:nvSpPr>
        <p:spPr bwMode="auto">
          <a:xfrm flipH="1">
            <a:off x="2859088" y="2827780"/>
            <a:ext cx="896348" cy="47804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34831" name="Line 18"/>
          <p:cNvSpPr>
            <a:spLocks noChangeShapeType="1"/>
          </p:cNvSpPr>
          <p:nvPr/>
        </p:nvSpPr>
        <p:spPr bwMode="auto">
          <a:xfrm>
            <a:off x="5416824" y="3031531"/>
            <a:ext cx="204514" cy="1187102"/>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97299" name="AutoShape 19"/>
          <p:cNvSpPr>
            <a:spLocks noChangeArrowheads="1"/>
          </p:cNvSpPr>
          <p:nvPr/>
        </p:nvSpPr>
        <p:spPr bwMode="auto">
          <a:xfrm>
            <a:off x="6109877" y="5771401"/>
            <a:ext cx="1800200" cy="431800"/>
          </a:xfrm>
          <a:prstGeom prst="roundRect">
            <a:avLst>
              <a:gd name="adj" fmla="val 45486"/>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ja-JP" altLang="en-US">
                <a:solidFill>
                  <a:srgbClr val="FFFFFF"/>
                </a:solidFill>
                <a:latin typeface="Times New Roman"/>
              </a:rPr>
              <a:t>共鳴状態</a:t>
            </a:r>
            <a:endParaRPr lang="en-US" altLang="ja-JP" dirty="0">
              <a:solidFill>
                <a:srgbClr val="FFFFFF"/>
              </a:solidFill>
              <a:latin typeface="Times New Roman"/>
            </a:endParaRPr>
          </a:p>
        </p:txBody>
      </p:sp>
      <p:sp>
        <p:nvSpPr>
          <p:cNvPr id="97300" name="AutoShape 20"/>
          <p:cNvSpPr>
            <a:spLocks noChangeArrowheads="1"/>
          </p:cNvSpPr>
          <p:nvPr/>
        </p:nvSpPr>
        <p:spPr bwMode="auto">
          <a:xfrm>
            <a:off x="3648299" y="5771401"/>
            <a:ext cx="2081834" cy="431800"/>
          </a:xfrm>
          <a:prstGeom prst="roundRect">
            <a:avLst>
              <a:gd name="adj" fmla="val 45486"/>
            </a:avLst>
          </a:prstGeom>
          <a:solidFill>
            <a:srgbClr val="00804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ja-JP" altLang="en-US">
                <a:solidFill>
                  <a:srgbClr val="FFFFFF"/>
                </a:solidFill>
                <a:latin typeface="Times New Roman"/>
              </a:rPr>
              <a:t>反共鳴状態</a:t>
            </a:r>
            <a:endParaRPr lang="en-US" altLang="ja-JP" dirty="0">
              <a:solidFill>
                <a:srgbClr val="FFFFFF"/>
              </a:solidFill>
              <a:latin typeface="Times New Roman"/>
            </a:endParaRPr>
          </a:p>
        </p:txBody>
      </p:sp>
      <p:sp>
        <p:nvSpPr>
          <p:cNvPr id="97301" name="Line 21"/>
          <p:cNvSpPr>
            <a:spLocks noChangeShapeType="1"/>
          </p:cNvSpPr>
          <p:nvPr/>
        </p:nvSpPr>
        <p:spPr bwMode="auto">
          <a:xfrm flipH="1" flipV="1">
            <a:off x="4419597" y="5147317"/>
            <a:ext cx="1800198" cy="687711"/>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97302" name="Line 22"/>
          <p:cNvSpPr>
            <a:spLocks noChangeShapeType="1"/>
          </p:cNvSpPr>
          <p:nvPr/>
        </p:nvSpPr>
        <p:spPr bwMode="auto">
          <a:xfrm flipH="1" flipV="1">
            <a:off x="6248399" y="4613919"/>
            <a:ext cx="540903" cy="115379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97303" name="Line 23"/>
          <p:cNvSpPr>
            <a:spLocks noChangeShapeType="1"/>
          </p:cNvSpPr>
          <p:nvPr/>
        </p:nvSpPr>
        <p:spPr bwMode="auto">
          <a:xfrm flipH="1" flipV="1">
            <a:off x="1872987" y="4977008"/>
            <a:ext cx="1781530" cy="914400"/>
          </a:xfrm>
          <a:prstGeom prst="line">
            <a:avLst/>
          </a:prstGeom>
          <a:noFill/>
          <a:ln w="38100">
            <a:solidFill>
              <a:srgbClr val="00804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97304" name="Line 24"/>
          <p:cNvSpPr>
            <a:spLocks noChangeShapeType="1"/>
          </p:cNvSpPr>
          <p:nvPr/>
        </p:nvSpPr>
        <p:spPr bwMode="auto">
          <a:xfrm flipV="1">
            <a:off x="4713685" y="3774744"/>
            <a:ext cx="1781530" cy="2016107"/>
          </a:xfrm>
          <a:prstGeom prst="line">
            <a:avLst/>
          </a:prstGeom>
          <a:noFill/>
          <a:ln w="38100">
            <a:solidFill>
              <a:srgbClr val="00804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cxnSp>
        <p:nvCxnSpPr>
          <p:cNvPr id="3" name="直線コネクタ 2"/>
          <p:cNvCxnSpPr/>
          <p:nvPr/>
        </p:nvCxnSpPr>
        <p:spPr>
          <a:xfrm>
            <a:off x="1167863" y="3596146"/>
            <a:ext cx="3332129" cy="0"/>
          </a:xfrm>
          <a:prstGeom prst="line">
            <a:avLst/>
          </a:prstGeom>
          <a:ln w="57150" cmpd="sng">
            <a:solidFill>
              <a:srgbClr val="FFFF00">
                <a:alpha val="49000"/>
              </a:srgbClr>
            </a:solidFill>
          </a:ln>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a:off x="5665132" y="4233232"/>
            <a:ext cx="2867308" cy="0"/>
          </a:xfrm>
          <a:prstGeom prst="line">
            <a:avLst/>
          </a:prstGeom>
          <a:ln w="57150" cmpd="sng">
            <a:solidFill>
              <a:srgbClr val="FFFF00">
                <a:alpha val="49000"/>
              </a:srgbClr>
            </a:solidFill>
          </a:ln>
        </p:spPr>
        <p:style>
          <a:lnRef idx="2">
            <a:schemeClr val="accent1"/>
          </a:lnRef>
          <a:fillRef idx="0">
            <a:schemeClr val="accent1"/>
          </a:fillRef>
          <a:effectRef idx="1">
            <a:schemeClr val="accent1"/>
          </a:effectRef>
          <a:fontRef idx="minor">
            <a:schemeClr val="tx1"/>
          </a:fontRef>
        </p:style>
      </p:cxnSp>
      <p:sp>
        <p:nvSpPr>
          <p:cNvPr id="7" name="テキスト ボックス 6"/>
          <p:cNvSpPr txBox="1"/>
          <p:nvPr/>
        </p:nvSpPr>
        <p:spPr>
          <a:xfrm>
            <a:off x="1167863" y="3595249"/>
            <a:ext cx="1620957" cy="523220"/>
          </a:xfrm>
          <a:prstGeom prst="rect">
            <a:avLst/>
          </a:prstGeom>
          <a:noFill/>
        </p:spPr>
        <p:txBody>
          <a:bodyPr wrap="none" rtlCol="0">
            <a:spAutoFit/>
          </a:bodyPr>
          <a:lstStyle/>
          <a:p>
            <a:r>
              <a:rPr kumimoji="1" lang="ja-JP" altLang="en-US">
                <a:latin typeface="Times New Roman"/>
              </a:rPr>
              <a:t>散乱状態</a:t>
            </a:r>
            <a:endParaRPr kumimoji="1" lang="ja-JP" altLang="en-US" dirty="0">
              <a:latin typeface="Times New Roman"/>
            </a:endParaRPr>
          </a:p>
        </p:txBody>
      </p:sp>
      <p:sp>
        <p:nvSpPr>
          <p:cNvPr id="31" name="テキスト ボックス 30"/>
          <p:cNvSpPr txBox="1"/>
          <p:nvPr/>
        </p:nvSpPr>
        <p:spPr>
          <a:xfrm>
            <a:off x="6911483" y="3768080"/>
            <a:ext cx="1620957" cy="523220"/>
          </a:xfrm>
          <a:prstGeom prst="rect">
            <a:avLst/>
          </a:prstGeom>
          <a:noFill/>
        </p:spPr>
        <p:txBody>
          <a:bodyPr wrap="none" rtlCol="0">
            <a:spAutoFit/>
          </a:bodyPr>
          <a:lstStyle/>
          <a:p>
            <a:r>
              <a:rPr kumimoji="1" lang="ja-JP" altLang="en-US">
                <a:latin typeface="Times New Roman"/>
              </a:rPr>
              <a:t>散乱状態</a:t>
            </a:r>
            <a:endParaRPr kumimoji="1" lang="ja-JP" altLang="en-US" dirty="0">
              <a:latin typeface="Times New Roman"/>
            </a:endParaRPr>
          </a:p>
        </p:txBody>
      </p:sp>
      <p:pic>
        <p:nvPicPr>
          <p:cNvPr id="29" name="図 28">
            <a:extLst>
              <a:ext uri="{FF2B5EF4-FFF2-40B4-BE49-F238E27FC236}">
                <a16:creationId xmlns:a16="http://schemas.microsoft.com/office/drawing/2014/main" id="{EA4243AC-509C-D349-B0B3-816881F39902}"/>
              </a:ext>
            </a:extLst>
          </p:cNvPr>
          <p:cNvPicPr>
            <a:picLocks noChangeAspect="1"/>
          </p:cNvPicPr>
          <p:nvPr/>
        </p:nvPicPr>
        <p:blipFill>
          <a:blip r:embed="rId5"/>
          <a:stretch>
            <a:fillRect/>
          </a:stretch>
        </p:blipFill>
        <p:spPr>
          <a:xfrm>
            <a:off x="609599" y="1292960"/>
            <a:ext cx="5976973" cy="1032786"/>
          </a:xfrm>
          <a:prstGeom prst="rect">
            <a:avLst/>
          </a:prstGeom>
        </p:spPr>
      </p:pic>
      <p:grpSp>
        <p:nvGrpSpPr>
          <p:cNvPr id="4" name="グループ化 3">
            <a:extLst>
              <a:ext uri="{FF2B5EF4-FFF2-40B4-BE49-F238E27FC236}">
                <a16:creationId xmlns:a16="http://schemas.microsoft.com/office/drawing/2014/main" id="{110CF9CC-3BA4-0D47-B17C-51033947CCB0}"/>
              </a:ext>
            </a:extLst>
          </p:cNvPr>
          <p:cNvGrpSpPr/>
          <p:nvPr/>
        </p:nvGrpSpPr>
        <p:grpSpPr>
          <a:xfrm>
            <a:off x="2434601" y="2360058"/>
            <a:ext cx="796064" cy="650513"/>
            <a:chOff x="2407785" y="2475482"/>
            <a:chExt cx="796064" cy="650513"/>
          </a:xfrm>
        </p:grpSpPr>
        <p:sp>
          <p:nvSpPr>
            <p:cNvPr id="34" name="角丸四角形 33">
              <a:extLst>
                <a:ext uri="{FF2B5EF4-FFF2-40B4-BE49-F238E27FC236}">
                  <a16:creationId xmlns:a16="http://schemas.microsoft.com/office/drawing/2014/main" id="{0BA6A7FD-8EC8-7A43-B83F-3A7640A7AD83}"/>
                </a:ext>
              </a:extLst>
            </p:cNvPr>
            <p:cNvSpPr/>
            <p:nvPr/>
          </p:nvSpPr>
          <p:spPr bwMode="auto">
            <a:xfrm>
              <a:off x="2407785" y="2475482"/>
              <a:ext cx="796064" cy="650513"/>
            </a:xfrm>
            <a:prstGeom prst="roundRect">
              <a:avLst/>
            </a:prstGeom>
            <a:solidFill>
              <a:srgbClr val="FFFF00"/>
            </a:solidFill>
            <a:ln w="57150" cap="flat" cmpd="sng" algn="ctr">
              <a:solidFill>
                <a:srgbClr val="008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27" name="図 26">
              <a:extLst>
                <a:ext uri="{FF2B5EF4-FFF2-40B4-BE49-F238E27FC236}">
                  <a16:creationId xmlns:a16="http://schemas.microsoft.com/office/drawing/2014/main" id="{75650308-FA73-AD4C-8218-62BA1CEEAF2F}"/>
                </a:ext>
              </a:extLst>
            </p:cNvPr>
            <p:cNvPicPr>
              <a:picLocks noChangeAspect="1"/>
            </p:cNvPicPr>
            <p:nvPr/>
          </p:nvPicPr>
          <p:blipFill>
            <a:blip r:embed="rId6"/>
            <a:stretch>
              <a:fillRect/>
            </a:stretch>
          </p:blipFill>
          <p:spPr>
            <a:xfrm>
              <a:off x="2534820" y="2572138"/>
              <a:ext cx="508000" cy="457200"/>
            </a:xfrm>
            <a:prstGeom prst="rect">
              <a:avLst/>
            </a:prstGeom>
          </p:spPr>
        </p:pic>
      </p:grpSp>
      <p:grpSp>
        <p:nvGrpSpPr>
          <p:cNvPr id="9" name="グループ化 8">
            <a:extLst>
              <a:ext uri="{FF2B5EF4-FFF2-40B4-BE49-F238E27FC236}">
                <a16:creationId xmlns:a16="http://schemas.microsoft.com/office/drawing/2014/main" id="{314DA6B1-8B6D-A343-9222-EF0089813A1E}"/>
              </a:ext>
            </a:extLst>
          </p:cNvPr>
          <p:cNvGrpSpPr/>
          <p:nvPr/>
        </p:nvGrpSpPr>
        <p:grpSpPr>
          <a:xfrm>
            <a:off x="6062279" y="2120290"/>
            <a:ext cx="1911822" cy="890281"/>
            <a:chOff x="5828549" y="2043590"/>
            <a:chExt cx="2165868" cy="1008583"/>
          </a:xfrm>
        </p:grpSpPr>
        <p:sp>
          <p:nvSpPr>
            <p:cNvPr id="35" name="角丸四角形 34">
              <a:extLst>
                <a:ext uri="{FF2B5EF4-FFF2-40B4-BE49-F238E27FC236}">
                  <a16:creationId xmlns:a16="http://schemas.microsoft.com/office/drawing/2014/main" id="{51A73675-2B0C-C14E-8BFB-6F5A83F56550}"/>
                </a:ext>
              </a:extLst>
            </p:cNvPr>
            <p:cNvSpPr/>
            <p:nvPr/>
          </p:nvSpPr>
          <p:spPr bwMode="auto">
            <a:xfrm>
              <a:off x="5828549" y="2043590"/>
              <a:ext cx="2165868" cy="1008583"/>
            </a:xfrm>
            <a:prstGeom prst="roundRect">
              <a:avLst/>
            </a:prstGeom>
            <a:solidFill>
              <a:srgbClr val="FFFF00"/>
            </a:solidFill>
            <a:ln w="57150" cap="flat" cmpd="sng" algn="ctr">
              <a:solidFill>
                <a:srgbClr val="008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8" name="図 7">
              <a:extLst>
                <a:ext uri="{FF2B5EF4-FFF2-40B4-BE49-F238E27FC236}">
                  <a16:creationId xmlns:a16="http://schemas.microsoft.com/office/drawing/2014/main" id="{D452818C-23ED-1147-8511-36A38734D675}"/>
                </a:ext>
              </a:extLst>
            </p:cNvPr>
            <p:cNvPicPr>
              <a:picLocks noChangeAspect="1"/>
            </p:cNvPicPr>
            <p:nvPr/>
          </p:nvPicPr>
          <p:blipFill>
            <a:blip r:embed="rId7"/>
            <a:stretch>
              <a:fillRect/>
            </a:stretch>
          </p:blipFill>
          <p:spPr>
            <a:xfrm>
              <a:off x="5985851" y="2131105"/>
              <a:ext cx="1851264" cy="833553"/>
            </a:xfrm>
            <a:prstGeom prst="rect">
              <a:avLst/>
            </a:prstGeom>
          </p:spPr>
        </p:pic>
      </p:grpSp>
      <p:grpSp>
        <p:nvGrpSpPr>
          <p:cNvPr id="11" name="グループ化 10">
            <a:extLst>
              <a:ext uri="{FF2B5EF4-FFF2-40B4-BE49-F238E27FC236}">
                <a16:creationId xmlns:a16="http://schemas.microsoft.com/office/drawing/2014/main" id="{81C5AD8B-11C0-184A-8516-38DB3EA9A9AF}"/>
              </a:ext>
            </a:extLst>
          </p:cNvPr>
          <p:cNvGrpSpPr/>
          <p:nvPr/>
        </p:nvGrpSpPr>
        <p:grpSpPr>
          <a:xfrm>
            <a:off x="61832" y="5859854"/>
            <a:ext cx="3168833" cy="914400"/>
            <a:chOff x="61832" y="5859854"/>
            <a:chExt cx="3168833" cy="914400"/>
          </a:xfrm>
        </p:grpSpPr>
        <p:sp>
          <p:nvSpPr>
            <p:cNvPr id="32" name="角丸四角形 20">
              <a:extLst>
                <a:ext uri="{FF2B5EF4-FFF2-40B4-BE49-F238E27FC236}">
                  <a16:creationId xmlns:a16="http://schemas.microsoft.com/office/drawing/2014/main" id="{D9EE4F9D-2657-2E47-8308-0402F0EE87AA}"/>
                </a:ext>
              </a:extLst>
            </p:cNvPr>
            <p:cNvSpPr>
              <a:spLocks noChangeArrowheads="1"/>
            </p:cNvSpPr>
            <p:nvPr/>
          </p:nvSpPr>
          <p:spPr bwMode="auto">
            <a:xfrm>
              <a:off x="61832" y="5859854"/>
              <a:ext cx="3168833" cy="914400"/>
            </a:xfrm>
            <a:prstGeom prst="roundRect">
              <a:avLst>
                <a:gd name="adj" fmla="val 3005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endParaRPr lang="ja-JP" altLang="en-US" sz="3200" dirty="0">
                <a:solidFill>
                  <a:srgbClr val="FF0000"/>
                </a:solidFill>
                <a:latin typeface="Times New Roman"/>
              </a:endParaRPr>
            </a:p>
          </p:txBody>
        </p:sp>
        <p:pic>
          <p:nvPicPr>
            <p:cNvPr id="10" name="図 9">
              <a:extLst>
                <a:ext uri="{FF2B5EF4-FFF2-40B4-BE49-F238E27FC236}">
                  <a16:creationId xmlns:a16="http://schemas.microsoft.com/office/drawing/2014/main" id="{6C0308C6-5B5D-0942-A520-85387C724150}"/>
                </a:ext>
              </a:extLst>
            </p:cNvPr>
            <p:cNvPicPr>
              <a:picLocks noChangeAspect="1"/>
            </p:cNvPicPr>
            <p:nvPr/>
          </p:nvPicPr>
          <p:blipFill>
            <a:blip r:embed="rId8"/>
            <a:stretch>
              <a:fillRect/>
            </a:stretch>
          </p:blipFill>
          <p:spPr>
            <a:xfrm>
              <a:off x="185748" y="6018604"/>
              <a:ext cx="2921000" cy="596900"/>
            </a:xfrm>
            <a:prstGeom prst="rect">
              <a:avLst/>
            </a:prstGeom>
          </p:spPr>
        </p:pic>
      </p:grpSp>
      <p:sp>
        <p:nvSpPr>
          <p:cNvPr id="36" name="AutoShape 19">
            <a:extLst>
              <a:ext uri="{FF2B5EF4-FFF2-40B4-BE49-F238E27FC236}">
                <a16:creationId xmlns:a16="http://schemas.microsoft.com/office/drawing/2014/main" id="{2571D1AE-A093-C74F-A4B5-57F92D5DC8C7}"/>
              </a:ext>
            </a:extLst>
          </p:cNvPr>
          <p:cNvSpPr>
            <a:spLocks noChangeArrowheads="1"/>
          </p:cNvSpPr>
          <p:nvPr/>
        </p:nvSpPr>
        <p:spPr bwMode="auto">
          <a:xfrm>
            <a:off x="5892267" y="6198121"/>
            <a:ext cx="2235420" cy="431800"/>
          </a:xfrm>
          <a:prstGeom prst="roundRect">
            <a:avLst>
              <a:gd name="adj" fmla="val 45486"/>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ja-JP" altLang="en-US">
                <a:solidFill>
                  <a:srgbClr val="FFFFFF"/>
                </a:solidFill>
                <a:latin typeface="Times New Roman"/>
              </a:rPr>
              <a:t>外向波のみ</a:t>
            </a:r>
            <a:endParaRPr lang="en-US" altLang="ja-JP" dirty="0">
              <a:solidFill>
                <a:srgbClr val="FFFFFF"/>
              </a:solidFill>
              <a:latin typeface="Times New Roman"/>
            </a:endParaRPr>
          </a:p>
        </p:txBody>
      </p:sp>
      <p:sp>
        <p:nvSpPr>
          <p:cNvPr id="37" name="AutoShape 20">
            <a:extLst>
              <a:ext uri="{FF2B5EF4-FFF2-40B4-BE49-F238E27FC236}">
                <a16:creationId xmlns:a16="http://schemas.microsoft.com/office/drawing/2014/main" id="{10881E83-BD65-D748-8D43-CA63A8993104}"/>
              </a:ext>
            </a:extLst>
          </p:cNvPr>
          <p:cNvSpPr>
            <a:spLocks noChangeArrowheads="1"/>
          </p:cNvSpPr>
          <p:nvPr/>
        </p:nvSpPr>
        <p:spPr bwMode="auto">
          <a:xfrm>
            <a:off x="3648299" y="6198121"/>
            <a:ext cx="2081834" cy="431800"/>
          </a:xfrm>
          <a:prstGeom prst="roundRect">
            <a:avLst>
              <a:gd name="adj" fmla="val 45486"/>
            </a:avLst>
          </a:prstGeom>
          <a:solidFill>
            <a:srgbClr val="00804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ja-JP" altLang="en-US">
                <a:solidFill>
                  <a:srgbClr val="FFFFFF"/>
                </a:solidFill>
                <a:latin typeface="Times New Roman"/>
              </a:rPr>
              <a:t>内向波のみ</a:t>
            </a:r>
            <a:endParaRPr lang="en-US" altLang="ja-JP" dirty="0">
              <a:solidFill>
                <a:srgbClr val="FFFFFF"/>
              </a:solidFill>
              <a:latin typeface="Times New Roman"/>
            </a:endParaRPr>
          </a:p>
        </p:txBody>
      </p:sp>
      <p:pic>
        <p:nvPicPr>
          <p:cNvPr id="12" name="図 11">
            <a:extLst>
              <a:ext uri="{FF2B5EF4-FFF2-40B4-BE49-F238E27FC236}">
                <a16:creationId xmlns:a16="http://schemas.microsoft.com/office/drawing/2014/main" id="{95196161-AA60-2C46-8C91-EC3DCDB1C9EA}"/>
              </a:ext>
            </a:extLst>
          </p:cNvPr>
          <p:cNvPicPr>
            <a:picLocks noChangeAspect="1"/>
          </p:cNvPicPr>
          <p:nvPr/>
        </p:nvPicPr>
        <p:blipFill>
          <a:blip r:embed="rId9"/>
          <a:stretch>
            <a:fillRect/>
          </a:stretch>
        </p:blipFill>
        <p:spPr>
          <a:xfrm>
            <a:off x="3924796" y="2179712"/>
            <a:ext cx="1511300" cy="457200"/>
          </a:xfrm>
          <a:prstGeom prst="rect">
            <a:avLst/>
          </a:prstGeom>
        </p:spPr>
      </p:pic>
      <p:sp>
        <p:nvSpPr>
          <p:cNvPr id="2" name="スライド番号プレースホルダー 1">
            <a:extLst>
              <a:ext uri="{FF2B5EF4-FFF2-40B4-BE49-F238E27FC236}">
                <a16:creationId xmlns:a16="http://schemas.microsoft.com/office/drawing/2014/main" id="{5BEA4E7A-39D3-742A-8887-B3F598B2729C}"/>
              </a:ext>
            </a:extLst>
          </p:cNvPr>
          <p:cNvSpPr>
            <a:spLocks noGrp="1"/>
          </p:cNvSpPr>
          <p:nvPr>
            <p:ph type="sldNum" sz="quarter" idx="12"/>
          </p:nvPr>
        </p:nvSpPr>
        <p:spPr/>
        <p:txBody>
          <a:bodyPr/>
          <a:lstStyle/>
          <a:p>
            <a:fld id="{FA3C4D4C-6915-3147-AB54-C788617D0F2E}" type="slidenum">
              <a:rPr lang="en-US" altLang="ja-JP" smtClean="0"/>
              <a:pPr/>
              <a:t>12</a:t>
            </a:fld>
            <a:r>
              <a:rPr lang="en-US" altLang="ja-JP"/>
              <a:t>/87</a:t>
            </a:r>
            <a:endParaRPr lang="en-US" altLang="ja-JP" dirty="0"/>
          </a:p>
        </p:txBody>
      </p:sp>
    </p:spTree>
    <p:extLst>
      <p:ext uri="{BB962C8B-B14F-4D97-AF65-F5344CB8AC3E}">
        <p14:creationId xmlns:p14="http://schemas.microsoft.com/office/powerpoint/2010/main" val="73098843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48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829"/>
                                        </p:tgtEl>
                                        <p:attrNameLst>
                                          <p:attrName>style.visibility</p:attrName>
                                        </p:attrNameLst>
                                      </p:cBhvr>
                                      <p:to>
                                        <p:strVal val="visible"/>
                                      </p:to>
                                    </p:set>
                                  </p:childTnLst>
                                </p:cTn>
                              </p:par>
                            </p:childTnLst>
                          </p:cTn>
                        </p:par>
                        <p:par>
                          <p:cTn id="13" fill="hold">
                            <p:stCondLst>
                              <p:cond delay="0"/>
                            </p:stCondLst>
                            <p:childTnLst>
                              <p:par>
                                <p:cTn id="14" presetID="22" presetClass="entr" presetSubtype="1" fill="hold" grpId="0" nodeType="afterEffect">
                                  <p:stCondLst>
                                    <p:cond delay="0"/>
                                  </p:stCondLst>
                                  <p:childTnLst>
                                    <p:set>
                                      <p:cBhvr>
                                        <p:cTn id="15" dur="1" fill="hold">
                                          <p:stCondLst>
                                            <p:cond delay="0"/>
                                          </p:stCondLst>
                                        </p:cTn>
                                        <p:tgtEl>
                                          <p:spTgt spid="34830"/>
                                        </p:tgtEl>
                                        <p:attrNameLst>
                                          <p:attrName>style.visibility</p:attrName>
                                        </p:attrNameLst>
                                      </p:cBhvr>
                                      <p:to>
                                        <p:strVal val="visible"/>
                                      </p:to>
                                    </p:set>
                                    <p:animEffect transition="in" filter="wipe(up)">
                                      <p:cBhvr>
                                        <p:cTn id="16" dur="500"/>
                                        <p:tgtEl>
                                          <p:spTgt spid="3483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4831"/>
                                        </p:tgtEl>
                                        <p:attrNameLst>
                                          <p:attrName>style.visibility</p:attrName>
                                        </p:attrNameLst>
                                      </p:cBhvr>
                                      <p:to>
                                        <p:strVal val="visible"/>
                                      </p:to>
                                    </p:set>
                                    <p:animEffect transition="in" filter="wipe(up)">
                                      <p:cBhvr>
                                        <p:cTn id="19" dur="500"/>
                                        <p:tgtEl>
                                          <p:spTgt spid="34831"/>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par>
                                <p:cTn id="33" presetID="22" presetClass="entr" presetSubtype="8"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7299"/>
                                        </p:tgtEl>
                                        <p:attrNameLst>
                                          <p:attrName>style.visibility</p:attrName>
                                        </p:attrNameLst>
                                      </p:cBhvr>
                                      <p:to>
                                        <p:strVal val="visible"/>
                                      </p:to>
                                    </p:set>
                                  </p:childTnLst>
                                </p:cTn>
                              </p:par>
                            </p:childTnLst>
                          </p:cTn>
                        </p:par>
                        <p:par>
                          <p:cTn id="40" fill="hold">
                            <p:stCondLst>
                              <p:cond delay="0"/>
                            </p:stCondLst>
                            <p:childTnLst>
                              <p:par>
                                <p:cTn id="41" presetID="22" presetClass="entr" presetSubtype="2" fill="hold" grpId="0" nodeType="afterEffect">
                                  <p:stCondLst>
                                    <p:cond delay="0"/>
                                  </p:stCondLst>
                                  <p:childTnLst>
                                    <p:set>
                                      <p:cBhvr>
                                        <p:cTn id="42" dur="1" fill="hold">
                                          <p:stCondLst>
                                            <p:cond delay="0"/>
                                          </p:stCondLst>
                                        </p:cTn>
                                        <p:tgtEl>
                                          <p:spTgt spid="97301"/>
                                        </p:tgtEl>
                                        <p:attrNameLst>
                                          <p:attrName>style.visibility</p:attrName>
                                        </p:attrNameLst>
                                      </p:cBhvr>
                                      <p:to>
                                        <p:strVal val="visible"/>
                                      </p:to>
                                    </p:set>
                                    <p:animEffect transition="in" filter="wipe(right)">
                                      <p:cBhvr>
                                        <p:cTn id="43" dur="500"/>
                                        <p:tgtEl>
                                          <p:spTgt spid="9730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97302"/>
                                        </p:tgtEl>
                                        <p:attrNameLst>
                                          <p:attrName>style.visibility</p:attrName>
                                        </p:attrNameLst>
                                      </p:cBhvr>
                                      <p:to>
                                        <p:strVal val="visible"/>
                                      </p:to>
                                    </p:set>
                                    <p:animEffect transition="in" filter="wipe(down)">
                                      <p:cBhvr>
                                        <p:cTn id="46" dur="500"/>
                                        <p:tgtEl>
                                          <p:spTgt spid="97302"/>
                                        </p:tgtEl>
                                      </p:cBhvr>
                                    </p:animEffec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3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97300"/>
                                        </p:tgtEl>
                                        <p:attrNameLst>
                                          <p:attrName>style.visibility</p:attrName>
                                        </p:attrNameLst>
                                      </p:cBhvr>
                                      <p:to>
                                        <p:strVal val="visible"/>
                                      </p:to>
                                    </p:set>
                                  </p:childTnLst>
                                </p:cTn>
                              </p:par>
                            </p:childTnLst>
                          </p:cTn>
                        </p:par>
                        <p:par>
                          <p:cTn id="54" fill="hold">
                            <p:stCondLst>
                              <p:cond delay="0"/>
                            </p:stCondLst>
                            <p:childTnLst>
                              <p:par>
                                <p:cTn id="55" presetID="22" presetClass="entr" presetSubtype="4" fill="hold" grpId="0" nodeType="afterEffect">
                                  <p:stCondLst>
                                    <p:cond delay="0"/>
                                  </p:stCondLst>
                                  <p:childTnLst>
                                    <p:set>
                                      <p:cBhvr>
                                        <p:cTn id="56" dur="1" fill="hold">
                                          <p:stCondLst>
                                            <p:cond delay="0"/>
                                          </p:stCondLst>
                                        </p:cTn>
                                        <p:tgtEl>
                                          <p:spTgt spid="97303"/>
                                        </p:tgtEl>
                                        <p:attrNameLst>
                                          <p:attrName>style.visibility</p:attrName>
                                        </p:attrNameLst>
                                      </p:cBhvr>
                                      <p:to>
                                        <p:strVal val="visible"/>
                                      </p:to>
                                    </p:set>
                                    <p:animEffect transition="in" filter="wipe(down)">
                                      <p:cBhvr>
                                        <p:cTn id="57" dur="500"/>
                                        <p:tgtEl>
                                          <p:spTgt spid="97303"/>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97304"/>
                                        </p:tgtEl>
                                        <p:attrNameLst>
                                          <p:attrName>style.visibility</p:attrName>
                                        </p:attrNameLst>
                                      </p:cBhvr>
                                      <p:to>
                                        <p:strVal val="visible"/>
                                      </p:to>
                                    </p:set>
                                    <p:animEffect transition="in" filter="wipe(left)">
                                      <p:cBhvr>
                                        <p:cTn id="60" dur="500"/>
                                        <p:tgtEl>
                                          <p:spTgt spid="97304"/>
                                        </p:tgtEl>
                                      </p:cBhvr>
                                    </p:animEffec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9" grpId="0" animBg="1"/>
      <p:bldP spid="34830" grpId="0" animBg="1"/>
      <p:bldP spid="34831" grpId="0" animBg="1"/>
      <p:bldP spid="97299" grpId="0" animBg="1"/>
      <p:bldP spid="97300" grpId="0" animBg="1"/>
      <p:bldP spid="97301" grpId="0" animBg="1"/>
      <p:bldP spid="97302" grpId="0" animBg="1"/>
      <p:bldP spid="97303" grpId="0" animBg="1"/>
      <p:bldP spid="97304" grpId="0" animBg="1"/>
      <p:bldP spid="7" grpId="0"/>
      <p:bldP spid="31" grpId="0"/>
      <p:bldP spid="36"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22" name="AutoShape 26" descr="ひな形"/>
          <p:cNvSpPr>
            <a:spLocks noChangeArrowheads="1"/>
          </p:cNvSpPr>
          <p:nvPr/>
        </p:nvSpPr>
        <p:spPr bwMode="auto">
          <a:xfrm>
            <a:off x="1489154" y="5110762"/>
            <a:ext cx="5914180" cy="1717783"/>
          </a:xfrm>
          <a:prstGeom prst="horizontalScroll">
            <a:avLst>
              <a:gd name="adj" fmla="val 14773"/>
            </a:avLst>
          </a:prstGeom>
          <a:blipFill dpi="0" rotWithShape="0">
            <a:blip r:embed="rId3"/>
            <a:srcRect/>
            <a:tile tx="0" ty="0" sx="100000" sy="100000" flip="none" algn="tl"/>
          </a:blipFill>
          <a:ln w="9525">
            <a:solidFill>
              <a:schemeClr val="tx1"/>
            </a:solidFill>
            <a:round/>
            <a:headEnd/>
            <a:tailEnd/>
          </a:ln>
        </p:spPr>
        <p:txBody>
          <a:bodyPr wrap="none" anchor="ctr"/>
          <a:lstStyle/>
          <a:p>
            <a:pPr algn="ctr"/>
            <a:r>
              <a:rPr lang="ja-JP" altLang="en-US" sz="3600">
                <a:latin typeface="Times New Roman"/>
              </a:rPr>
              <a:t>固有状態としての</a:t>
            </a:r>
            <a:endParaRPr lang="en-US" altLang="ja-JP" sz="3600" dirty="0">
              <a:latin typeface="Times New Roman"/>
            </a:endParaRPr>
          </a:p>
          <a:p>
            <a:pPr algn="ctr"/>
            <a:r>
              <a:rPr lang="ja-JP" altLang="en-US" sz="3600">
                <a:latin typeface="Times New Roman"/>
              </a:rPr>
              <a:t>反共鳴状態（成長する解）</a:t>
            </a:r>
            <a:endParaRPr lang="en-US" altLang="ja-JP" sz="3600" dirty="0">
              <a:latin typeface="Times New Roman"/>
            </a:endParaRPr>
          </a:p>
        </p:txBody>
      </p:sp>
      <p:sp>
        <p:nvSpPr>
          <p:cNvPr id="80923" name="AutoShape 27" descr="ひな形"/>
          <p:cNvSpPr>
            <a:spLocks noChangeArrowheads="1"/>
          </p:cNvSpPr>
          <p:nvPr/>
        </p:nvSpPr>
        <p:spPr bwMode="auto">
          <a:xfrm>
            <a:off x="1484392" y="5113936"/>
            <a:ext cx="5918942" cy="1714609"/>
          </a:xfrm>
          <a:prstGeom prst="horizontalScroll">
            <a:avLst>
              <a:gd name="adj" fmla="val 14773"/>
            </a:avLst>
          </a:prstGeom>
          <a:blipFill dpi="0" rotWithShape="0">
            <a:blip r:embed="rId3"/>
            <a:srcRect/>
            <a:tile tx="0" ty="0" sx="100000" sy="100000" flip="none" algn="tl"/>
          </a:blipFill>
          <a:ln w="9525">
            <a:solidFill>
              <a:schemeClr val="tx1"/>
            </a:solidFill>
            <a:round/>
            <a:headEnd/>
            <a:tailEnd/>
          </a:ln>
        </p:spPr>
        <p:txBody>
          <a:bodyPr wrap="none" anchor="ctr"/>
          <a:lstStyle/>
          <a:p>
            <a:pPr algn="ctr"/>
            <a:r>
              <a:rPr lang="ja-JP" altLang="en-US" sz="3600">
                <a:latin typeface="Times New Roman"/>
              </a:rPr>
              <a:t>固有状態としての</a:t>
            </a:r>
            <a:endParaRPr lang="en-US" altLang="ja-JP" sz="3600" dirty="0">
              <a:latin typeface="Times New Roman"/>
            </a:endParaRPr>
          </a:p>
          <a:p>
            <a:pPr algn="ctr"/>
            <a:r>
              <a:rPr lang="ja-JP" altLang="en-US" sz="3600">
                <a:latin typeface="Times New Roman"/>
              </a:rPr>
              <a:t>共鳴状態（減衰する解）</a:t>
            </a:r>
            <a:endParaRPr lang="en-US" altLang="ja-JP" sz="3600" dirty="0">
              <a:latin typeface="Times New Roman"/>
            </a:endParaRPr>
          </a:p>
        </p:txBody>
      </p:sp>
      <p:sp>
        <p:nvSpPr>
          <p:cNvPr id="80901" name="Rectangle 5"/>
          <p:cNvSpPr>
            <a:spLocks noGrp="1" noChangeArrowheads="1"/>
          </p:cNvSpPr>
          <p:nvPr>
            <p:ph type="title"/>
          </p:nvPr>
        </p:nvSpPr>
        <p:spPr/>
        <p:txBody>
          <a:bodyPr/>
          <a:lstStyle/>
          <a:p>
            <a:r>
              <a:rPr lang="ja-JP" altLang="en-US">
                <a:latin typeface="Times New Roman" charset="0"/>
                <a:ea typeface="ＭＳ ゴシック" charset="0"/>
                <a:cs typeface="ＭＳ ゴシック" charset="0"/>
              </a:rPr>
              <a:t>共鳴状態の物理的描像</a:t>
            </a:r>
            <a:endParaRPr lang="en-US" altLang="ja-JP" dirty="0">
              <a:latin typeface="Times New Roman" charset="0"/>
              <a:ea typeface="ＭＳ ゴシック" charset="0"/>
              <a:cs typeface="ＭＳ ゴシック" charset="0"/>
            </a:endParaRPr>
          </a:p>
        </p:txBody>
      </p:sp>
      <p:sp>
        <p:nvSpPr>
          <p:cNvPr id="80898" name="Rectangle 2"/>
          <p:cNvSpPr>
            <a:spLocks noChangeArrowheads="1"/>
          </p:cNvSpPr>
          <p:nvPr/>
        </p:nvSpPr>
        <p:spPr bwMode="auto">
          <a:xfrm>
            <a:off x="4092575" y="3505200"/>
            <a:ext cx="914400" cy="758825"/>
          </a:xfrm>
          <a:prstGeom prst="rect">
            <a:avLst/>
          </a:prstGeom>
          <a:solidFill>
            <a:srgbClr val="FF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ja-JP" altLang="en-US" dirty="0">
              <a:latin typeface="Times New Roman"/>
            </a:endParaRPr>
          </a:p>
        </p:txBody>
      </p:sp>
      <p:sp>
        <p:nvSpPr>
          <p:cNvPr id="36872" name="Rectangle 3"/>
          <p:cNvSpPr>
            <a:spLocks noChangeArrowheads="1"/>
          </p:cNvSpPr>
          <p:nvPr/>
        </p:nvSpPr>
        <p:spPr bwMode="auto">
          <a:xfrm>
            <a:off x="4092575" y="3657600"/>
            <a:ext cx="914400" cy="606425"/>
          </a:xfrm>
          <a:prstGeom prst="rect">
            <a:avLst/>
          </a:prstGeom>
          <a:solidFill>
            <a:srgbClr val="FF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ja-JP" altLang="en-US" dirty="0">
              <a:latin typeface="Times New Roman"/>
            </a:endParaRPr>
          </a:p>
        </p:txBody>
      </p:sp>
      <p:sp>
        <p:nvSpPr>
          <p:cNvPr id="80900" name="Rectangle 4"/>
          <p:cNvSpPr>
            <a:spLocks noChangeArrowheads="1"/>
          </p:cNvSpPr>
          <p:nvPr/>
        </p:nvSpPr>
        <p:spPr bwMode="auto">
          <a:xfrm>
            <a:off x="4092575" y="3352800"/>
            <a:ext cx="914400" cy="911225"/>
          </a:xfrm>
          <a:prstGeom prst="rect">
            <a:avLst/>
          </a:prstGeom>
          <a:solidFill>
            <a:srgbClr val="FF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ja-JP" altLang="en-US" dirty="0">
              <a:latin typeface="Times New Roman"/>
            </a:endParaRPr>
          </a:p>
        </p:txBody>
      </p:sp>
      <p:sp>
        <p:nvSpPr>
          <p:cNvPr id="36875" name="Text Box 9"/>
          <p:cNvSpPr txBox="1">
            <a:spLocks noChangeArrowheads="1"/>
          </p:cNvSpPr>
          <p:nvPr/>
        </p:nvSpPr>
        <p:spPr bwMode="auto">
          <a:xfrm>
            <a:off x="228600" y="1066800"/>
            <a:ext cx="86677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pPr algn="ctr"/>
            <a:r>
              <a:rPr lang="en-US" altLang="ja-JP" sz="1800"/>
              <a:t>N. Hatano, K. Sasada, H. Nakamura and T. Petrosky, Prog. Theor. Phys. </a:t>
            </a:r>
            <a:r>
              <a:rPr lang="en-US" altLang="ja-JP" sz="1800" b="1"/>
              <a:t>119</a:t>
            </a:r>
            <a:r>
              <a:rPr lang="en-US" altLang="ja-JP" sz="1800"/>
              <a:t> (2008) 187</a:t>
            </a:r>
          </a:p>
        </p:txBody>
      </p:sp>
      <p:graphicFrame>
        <p:nvGraphicFramePr>
          <p:cNvPr id="80906" name="Object 2"/>
          <p:cNvGraphicFramePr>
            <a:graphicFrameLocks noChangeAspect="1"/>
          </p:cNvGraphicFramePr>
          <p:nvPr/>
        </p:nvGraphicFramePr>
        <p:xfrm>
          <a:off x="2566988" y="4851400"/>
          <a:ext cx="4021137" cy="558800"/>
        </p:xfrm>
        <a:graphic>
          <a:graphicData uri="http://schemas.openxmlformats.org/presentationml/2006/ole">
            <mc:AlternateContent xmlns:mc="http://schemas.openxmlformats.org/markup-compatibility/2006">
              <mc:Choice xmlns:v="urn:schemas-microsoft-com:vml" Requires="v">
                <p:oleObj name="Equation" r:id="rId4" imgW="1460500" imgH="203200" progId="Equation.DSMT4">
                  <p:embed/>
                </p:oleObj>
              </mc:Choice>
              <mc:Fallback>
                <p:oleObj name="Equation" r:id="rId4" imgW="1460500" imgH="203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6988" y="4851400"/>
                        <a:ext cx="4021137" cy="55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6876" name="Line 13"/>
          <p:cNvSpPr>
            <a:spLocks noChangeShapeType="1"/>
          </p:cNvSpPr>
          <p:nvPr/>
        </p:nvSpPr>
        <p:spPr bwMode="auto">
          <a:xfrm>
            <a:off x="1806575" y="4267200"/>
            <a:ext cx="55626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36877" name="Freeform 14"/>
          <p:cNvSpPr>
            <a:spLocks/>
          </p:cNvSpPr>
          <p:nvPr/>
        </p:nvSpPr>
        <p:spPr bwMode="auto">
          <a:xfrm>
            <a:off x="3505200" y="2971800"/>
            <a:ext cx="2286000" cy="1295400"/>
          </a:xfrm>
          <a:custGeom>
            <a:avLst/>
            <a:gdLst>
              <a:gd name="T0" fmla="*/ 0 w 1440"/>
              <a:gd name="T1" fmla="*/ 2147483647 h 600"/>
              <a:gd name="T2" fmla="*/ 2147483647 w 1440"/>
              <a:gd name="T3" fmla="*/ 2147483647 h 600"/>
              <a:gd name="T4" fmla="*/ 2147483647 w 1440"/>
              <a:gd name="T5" fmla="*/ 2147483647 h 600"/>
              <a:gd name="T6" fmla="*/ 2147483647 w 1440"/>
              <a:gd name="T7" fmla="*/ 2147483647 h 600"/>
              <a:gd name="T8" fmla="*/ 2147483647 w 1440"/>
              <a:gd name="T9" fmla="*/ 2147483647 h 600"/>
              <a:gd name="T10" fmla="*/ 0 60000 65536"/>
              <a:gd name="T11" fmla="*/ 0 60000 65536"/>
              <a:gd name="T12" fmla="*/ 0 60000 65536"/>
              <a:gd name="T13" fmla="*/ 0 60000 65536"/>
              <a:gd name="T14" fmla="*/ 0 60000 65536"/>
              <a:gd name="T15" fmla="*/ 0 w 1440"/>
              <a:gd name="T16" fmla="*/ 0 h 600"/>
              <a:gd name="T17" fmla="*/ 1440 w 1440"/>
              <a:gd name="T18" fmla="*/ 600 h 600"/>
            </a:gdLst>
            <a:ahLst/>
            <a:cxnLst>
              <a:cxn ang="T10">
                <a:pos x="T0" y="T1"/>
              </a:cxn>
              <a:cxn ang="T11">
                <a:pos x="T2" y="T3"/>
              </a:cxn>
              <a:cxn ang="T12">
                <a:pos x="T4" y="T5"/>
              </a:cxn>
              <a:cxn ang="T13">
                <a:pos x="T6" y="T7"/>
              </a:cxn>
              <a:cxn ang="T14">
                <a:pos x="T8" y="T9"/>
              </a:cxn>
            </a:cxnLst>
            <a:rect l="T15" t="T16" r="T17" b="T18"/>
            <a:pathLst>
              <a:path w="1440" h="600">
                <a:moveTo>
                  <a:pt x="0" y="598"/>
                </a:moveTo>
                <a:cubicBezTo>
                  <a:pt x="267" y="600"/>
                  <a:pt x="259" y="64"/>
                  <a:pt x="385" y="16"/>
                </a:cubicBezTo>
                <a:cubicBezTo>
                  <a:pt x="497" y="0"/>
                  <a:pt x="569" y="494"/>
                  <a:pt x="673" y="503"/>
                </a:cubicBezTo>
                <a:cubicBezTo>
                  <a:pt x="777" y="512"/>
                  <a:pt x="880" y="54"/>
                  <a:pt x="1008" y="70"/>
                </a:cubicBezTo>
                <a:cubicBezTo>
                  <a:pt x="1136" y="86"/>
                  <a:pt x="1109" y="600"/>
                  <a:pt x="1440" y="598"/>
                </a:cubicBezTo>
              </a:path>
            </a:pathLst>
          </a:custGeom>
          <a:solidFill>
            <a:schemeClr val="accent1"/>
          </a:solidFill>
          <a:ln w="9525">
            <a:solidFill>
              <a:schemeClr val="tx1"/>
            </a:solidFill>
            <a:round/>
            <a:headEnd/>
            <a:tailEnd/>
          </a:ln>
        </p:spPr>
        <p:txBody>
          <a:bodyPr wrap="none" anchor="ctr"/>
          <a:lstStyle/>
          <a:p>
            <a:endParaRPr lang="ja-JP" altLang="en-US" dirty="0">
              <a:latin typeface="Times New Roman"/>
            </a:endParaRPr>
          </a:p>
        </p:txBody>
      </p:sp>
      <p:sp>
        <p:nvSpPr>
          <p:cNvPr id="36878" name="Line 15"/>
          <p:cNvSpPr>
            <a:spLocks noChangeShapeType="1"/>
          </p:cNvSpPr>
          <p:nvPr/>
        </p:nvSpPr>
        <p:spPr bwMode="auto">
          <a:xfrm>
            <a:off x="6423025" y="3657600"/>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36879" name="Line 16"/>
          <p:cNvSpPr>
            <a:spLocks noChangeShapeType="1"/>
          </p:cNvSpPr>
          <p:nvPr/>
        </p:nvSpPr>
        <p:spPr bwMode="auto">
          <a:xfrm>
            <a:off x="2774950" y="36544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graphicFrame>
        <p:nvGraphicFramePr>
          <p:cNvPr id="80913" name="Object 3"/>
          <p:cNvGraphicFramePr>
            <a:graphicFrameLocks noChangeAspect="1"/>
          </p:cNvGraphicFramePr>
          <p:nvPr>
            <p:extLst>
              <p:ext uri="{D42A27DB-BD31-4B8C-83A1-F6EECF244321}">
                <p14:modId xmlns:p14="http://schemas.microsoft.com/office/powerpoint/2010/main" val="947659660"/>
              </p:ext>
            </p:extLst>
          </p:nvPr>
        </p:nvGraphicFramePr>
        <p:xfrm>
          <a:off x="2566988" y="4851400"/>
          <a:ext cx="4019550" cy="558800"/>
        </p:xfrm>
        <a:graphic>
          <a:graphicData uri="http://schemas.openxmlformats.org/presentationml/2006/ole">
            <mc:AlternateContent xmlns:mc="http://schemas.openxmlformats.org/markup-compatibility/2006">
              <mc:Choice xmlns:v="urn:schemas-microsoft-com:vml" Requires="v">
                <p:oleObj name="Equation" r:id="rId6" imgW="1460500" imgH="203200" progId="Equation.DSMT4">
                  <p:embed/>
                </p:oleObj>
              </mc:Choice>
              <mc:Fallback>
                <p:oleObj name="Equation" r:id="rId6" imgW="1460500" imgH="203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6988" y="4851400"/>
                        <a:ext cx="4019550" cy="55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80914" name="Line 18"/>
          <p:cNvSpPr>
            <a:spLocks noChangeShapeType="1"/>
          </p:cNvSpPr>
          <p:nvPr/>
        </p:nvSpPr>
        <p:spPr bwMode="auto">
          <a:xfrm>
            <a:off x="4572000" y="3505200"/>
            <a:ext cx="0" cy="45720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80915" name="Line 19"/>
          <p:cNvSpPr>
            <a:spLocks noChangeShapeType="1"/>
          </p:cNvSpPr>
          <p:nvPr/>
        </p:nvSpPr>
        <p:spPr bwMode="auto">
          <a:xfrm>
            <a:off x="4572000" y="3048000"/>
            <a:ext cx="0" cy="457200"/>
          </a:xfrm>
          <a:prstGeom prst="line">
            <a:avLst/>
          </a:prstGeom>
          <a:noFill/>
          <a:ln w="76200">
            <a:solidFill>
              <a:schemeClr val="tx1"/>
            </a:solidFill>
            <a:round/>
            <a:headEnd type="triangle" w="med" len="med"/>
            <a:tailEnd type="none" w="sm" len="sm"/>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80916" name="Line 20"/>
          <p:cNvSpPr>
            <a:spLocks noChangeShapeType="1"/>
          </p:cNvSpPr>
          <p:nvPr/>
        </p:nvSpPr>
        <p:spPr bwMode="auto">
          <a:xfrm>
            <a:off x="6046788" y="3962400"/>
            <a:ext cx="76200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80917" name="Line 21"/>
          <p:cNvSpPr>
            <a:spLocks noChangeShapeType="1"/>
          </p:cNvSpPr>
          <p:nvPr/>
        </p:nvSpPr>
        <p:spPr bwMode="auto">
          <a:xfrm>
            <a:off x="2378075" y="3962400"/>
            <a:ext cx="762000" cy="0"/>
          </a:xfrm>
          <a:prstGeom prst="line">
            <a:avLst/>
          </a:prstGeom>
          <a:noFill/>
          <a:ln w="7620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80920" name="Line 24"/>
          <p:cNvSpPr>
            <a:spLocks noChangeShapeType="1"/>
          </p:cNvSpPr>
          <p:nvPr/>
        </p:nvSpPr>
        <p:spPr bwMode="auto">
          <a:xfrm>
            <a:off x="2379663" y="3962400"/>
            <a:ext cx="76200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80921" name="Line 25"/>
          <p:cNvSpPr>
            <a:spLocks noChangeShapeType="1"/>
          </p:cNvSpPr>
          <p:nvPr/>
        </p:nvSpPr>
        <p:spPr bwMode="auto">
          <a:xfrm>
            <a:off x="6046788" y="3962400"/>
            <a:ext cx="762000" cy="0"/>
          </a:xfrm>
          <a:prstGeom prst="line">
            <a:avLst/>
          </a:prstGeom>
          <a:noFill/>
          <a:ln w="7620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pic>
        <p:nvPicPr>
          <p:cNvPr id="36888" name="Picture 8" descr="box_k"/>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8350" y="1981200"/>
            <a:ext cx="2025650" cy="1376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89" name="Picture 9" descr="box_E"/>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6600" y="3429000"/>
            <a:ext cx="1981200"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グループ化 32">
            <a:extLst>
              <a:ext uri="{FF2B5EF4-FFF2-40B4-BE49-F238E27FC236}">
                <a16:creationId xmlns:a16="http://schemas.microsoft.com/office/drawing/2014/main" id="{04597EE0-38DB-284A-8394-63B0F1D0D517}"/>
              </a:ext>
            </a:extLst>
          </p:cNvPr>
          <p:cNvGrpSpPr/>
          <p:nvPr/>
        </p:nvGrpSpPr>
        <p:grpSpPr>
          <a:xfrm>
            <a:off x="655797" y="1696983"/>
            <a:ext cx="3168833" cy="914400"/>
            <a:chOff x="61832" y="5859854"/>
            <a:chExt cx="3168833" cy="914400"/>
          </a:xfrm>
        </p:grpSpPr>
        <p:sp>
          <p:nvSpPr>
            <p:cNvPr id="34" name="角丸四角形 20">
              <a:extLst>
                <a:ext uri="{FF2B5EF4-FFF2-40B4-BE49-F238E27FC236}">
                  <a16:creationId xmlns:a16="http://schemas.microsoft.com/office/drawing/2014/main" id="{D10BAE0A-B3C9-1440-8C76-4A0B4F5B1DA8}"/>
                </a:ext>
              </a:extLst>
            </p:cNvPr>
            <p:cNvSpPr>
              <a:spLocks noChangeArrowheads="1"/>
            </p:cNvSpPr>
            <p:nvPr/>
          </p:nvSpPr>
          <p:spPr bwMode="auto">
            <a:xfrm>
              <a:off x="61832" y="5859854"/>
              <a:ext cx="3168833" cy="914400"/>
            </a:xfrm>
            <a:prstGeom prst="roundRect">
              <a:avLst>
                <a:gd name="adj" fmla="val 3005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endParaRPr lang="ja-JP" altLang="en-US" sz="3200" dirty="0">
                <a:solidFill>
                  <a:srgbClr val="FF0000"/>
                </a:solidFill>
                <a:latin typeface="Times New Roman"/>
              </a:endParaRPr>
            </a:p>
          </p:txBody>
        </p:sp>
        <p:pic>
          <p:nvPicPr>
            <p:cNvPr id="35" name="図 34">
              <a:extLst>
                <a:ext uri="{FF2B5EF4-FFF2-40B4-BE49-F238E27FC236}">
                  <a16:creationId xmlns:a16="http://schemas.microsoft.com/office/drawing/2014/main" id="{6655B8E6-1A14-3D44-BDF5-A931D86892A5}"/>
                </a:ext>
              </a:extLst>
            </p:cNvPr>
            <p:cNvPicPr>
              <a:picLocks noChangeAspect="1"/>
            </p:cNvPicPr>
            <p:nvPr/>
          </p:nvPicPr>
          <p:blipFill>
            <a:blip r:embed="rId10"/>
            <a:stretch>
              <a:fillRect/>
            </a:stretch>
          </p:blipFill>
          <p:spPr>
            <a:xfrm>
              <a:off x="185748" y="6018604"/>
              <a:ext cx="2921000" cy="596900"/>
            </a:xfrm>
            <a:prstGeom prst="rect">
              <a:avLst/>
            </a:prstGeom>
          </p:spPr>
        </p:pic>
      </p:grpSp>
      <p:sp>
        <p:nvSpPr>
          <p:cNvPr id="36" name="角丸四角形 20">
            <a:extLst>
              <a:ext uri="{FF2B5EF4-FFF2-40B4-BE49-F238E27FC236}">
                <a16:creationId xmlns:a16="http://schemas.microsoft.com/office/drawing/2014/main" id="{A16A0DB4-8195-E047-AE99-766A41C23423}"/>
              </a:ext>
            </a:extLst>
          </p:cNvPr>
          <p:cNvSpPr>
            <a:spLocks noChangeArrowheads="1"/>
          </p:cNvSpPr>
          <p:nvPr/>
        </p:nvSpPr>
        <p:spPr bwMode="auto">
          <a:xfrm>
            <a:off x="655797" y="1692933"/>
            <a:ext cx="5562600" cy="914400"/>
          </a:xfrm>
          <a:prstGeom prst="roundRect">
            <a:avLst>
              <a:gd name="adj" fmla="val 3005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endParaRPr lang="ja-JP" altLang="en-US" sz="3200" dirty="0">
              <a:solidFill>
                <a:srgbClr val="FF0000"/>
              </a:solidFill>
              <a:latin typeface="Times New Roman"/>
            </a:endParaRPr>
          </a:p>
        </p:txBody>
      </p:sp>
      <p:pic>
        <p:nvPicPr>
          <p:cNvPr id="7" name="図 6">
            <a:extLst>
              <a:ext uri="{FF2B5EF4-FFF2-40B4-BE49-F238E27FC236}">
                <a16:creationId xmlns:a16="http://schemas.microsoft.com/office/drawing/2014/main" id="{0DFB5424-9D20-C640-B3BE-D203C84E1A3C}"/>
              </a:ext>
            </a:extLst>
          </p:cNvPr>
          <p:cNvPicPr>
            <a:picLocks noChangeAspect="1"/>
          </p:cNvPicPr>
          <p:nvPr/>
        </p:nvPicPr>
        <p:blipFill>
          <a:blip r:embed="rId11"/>
          <a:stretch>
            <a:fillRect/>
          </a:stretch>
        </p:blipFill>
        <p:spPr>
          <a:xfrm>
            <a:off x="779713" y="1844824"/>
            <a:ext cx="5207000" cy="596900"/>
          </a:xfrm>
          <a:prstGeom prst="rect">
            <a:avLst/>
          </a:prstGeom>
        </p:spPr>
      </p:pic>
      <p:sp>
        <p:nvSpPr>
          <p:cNvPr id="41" name="AutoShape 19">
            <a:extLst>
              <a:ext uri="{FF2B5EF4-FFF2-40B4-BE49-F238E27FC236}">
                <a16:creationId xmlns:a16="http://schemas.microsoft.com/office/drawing/2014/main" id="{E90C31B4-5916-DF43-91C0-DA0D324BA21F}"/>
              </a:ext>
            </a:extLst>
          </p:cNvPr>
          <p:cNvSpPr>
            <a:spLocks noChangeArrowheads="1"/>
          </p:cNvSpPr>
          <p:nvPr/>
        </p:nvSpPr>
        <p:spPr bwMode="auto">
          <a:xfrm>
            <a:off x="2298569" y="4424680"/>
            <a:ext cx="1800200" cy="431800"/>
          </a:xfrm>
          <a:prstGeom prst="roundRect">
            <a:avLst>
              <a:gd name="adj" fmla="val 45486"/>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ja-JP" altLang="en-US">
                <a:solidFill>
                  <a:srgbClr val="FFFFFF"/>
                </a:solidFill>
                <a:latin typeface="Times New Roman"/>
              </a:rPr>
              <a:t>共鳴状態</a:t>
            </a:r>
            <a:endParaRPr lang="en-US" altLang="ja-JP" dirty="0">
              <a:solidFill>
                <a:srgbClr val="FFFFFF"/>
              </a:solidFill>
              <a:latin typeface="Times New Roman"/>
            </a:endParaRPr>
          </a:p>
        </p:txBody>
      </p:sp>
      <p:sp>
        <p:nvSpPr>
          <p:cNvPr id="42" name="AutoShape 20">
            <a:extLst>
              <a:ext uri="{FF2B5EF4-FFF2-40B4-BE49-F238E27FC236}">
                <a16:creationId xmlns:a16="http://schemas.microsoft.com/office/drawing/2014/main" id="{475080F6-5C3C-084B-97A1-1224BAEF1294}"/>
              </a:ext>
            </a:extLst>
          </p:cNvPr>
          <p:cNvSpPr>
            <a:spLocks noChangeArrowheads="1"/>
          </p:cNvSpPr>
          <p:nvPr/>
        </p:nvSpPr>
        <p:spPr bwMode="auto">
          <a:xfrm>
            <a:off x="2262105" y="4424640"/>
            <a:ext cx="2081834" cy="431800"/>
          </a:xfrm>
          <a:prstGeom prst="roundRect">
            <a:avLst>
              <a:gd name="adj" fmla="val 45486"/>
            </a:avLst>
          </a:prstGeom>
          <a:solidFill>
            <a:srgbClr val="00804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ja-JP" altLang="en-US">
                <a:solidFill>
                  <a:srgbClr val="FFFFFF"/>
                </a:solidFill>
                <a:latin typeface="Times New Roman"/>
              </a:rPr>
              <a:t>反共鳴状態</a:t>
            </a:r>
            <a:endParaRPr lang="en-US" altLang="ja-JP" dirty="0">
              <a:solidFill>
                <a:srgbClr val="FFFFFF"/>
              </a:solidFill>
              <a:latin typeface="Times New Roman"/>
            </a:endParaRPr>
          </a:p>
        </p:txBody>
      </p:sp>
      <p:sp>
        <p:nvSpPr>
          <p:cNvPr id="43" name="AutoShape 19">
            <a:extLst>
              <a:ext uri="{FF2B5EF4-FFF2-40B4-BE49-F238E27FC236}">
                <a16:creationId xmlns:a16="http://schemas.microsoft.com/office/drawing/2014/main" id="{C0F6338A-DFAD-5E42-941D-7DEC2504D595}"/>
              </a:ext>
            </a:extLst>
          </p:cNvPr>
          <p:cNvSpPr>
            <a:spLocks noChangeArrowheads="1"/>
          </p:cNvSpPr>
          <p:nvPr/>
        </p:nvSpPr>
        <p:spPr bwMode="auto">
          <a:xfrm>
            <a:off x="4648200" y="4424680"/>
            <a:ext cx="2235420" cy="431800"/>
          </a:xfrm>
          <a:prstGeom prst="roundRect">
            <a:avLst>
              <a:gd name="adj" fmla="val 45486"/>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ja-JP" altLang="en-US">
                <a:solidFill>
                  <a:srgbClr val="FFFFFF"/>
                </a:solidFill>
                <a:latin typeface="Times New Roman"/>
              </a:rPr>
              <a:t>外向波のみ</a:t>
            </a:r>
            <a:endParaRPr lang="en-US" altLang="ja-JP" dirty="0">
              <a:solidFill>
                <a:srgbClr val="FFFFFF"/>
              </a:solidFill>
              <a:latin typeface="Times New Roman"/>
            </a:endParaRPr>
          </a:p>
        </p:txBody>
      </p:sp>
      <p:sp>
        <p:nvSpPr>
          <p:cNvPr id="44" name="AutoShape 20">
            <a:extLst>
              <a:ext uri="{FF2B5EF4-FFF2-40B4-BE49-F238E27FC236}">
                <a16:creationId xmlns:a16="http://schemas.microsoft.com/office/drawing/2014/main" id="{1FF2DDFE-3C6C-6C43-B8A8-E2FA6ACBCD21}"/>
              </a:ext>
            </a:extLst>
          </p:cNvPr>
          <p:cNvSpPr>
            <a:spLocks noChangeArrowheads="1"/>
          </p:cNvSpPr>
          <p:nvPr/>
        </p:nvSpPr>
        <p:spPr bwMode="auto">
          <a:xfrm>
            <a:off x="4707292" y="4424640"/>
            <a:ext cx="2081834" cy="431800"/>
          </a:xfrm>
          <a:prstGeom prst="roundRect">
            <a:avLst>
              <a:gd name="adj" fmla="val 45486"/>
            </a:avLst>
          </a:prstGeom>
          <a:solidFill>
            <a:srgbClr val="00804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ja-JP" altLang="en-US">
                <a:solidFill>
                  <a:srgbClr val="FFFFFF"/>
                </a:solidFill>
                <a:latin typeface="Times New Roman"/>
              </a:rPr>
              <a:t>内向波のみ</a:t>
            </a:r>
            <a:endParaRPr lang="en-US" altLang="ja-JP" dirty="0">
              <a:solidFill>
                <a:srgbClr val="FFFFFF"/>
              </a:solidFill>
              <a:latin typeface="Times New Roman"/>
            </a:endParaRPr>
          </a:p>
        </p:txBody>
      </p:sp>
      <p:sp>
        <p:nvSpPr>
          <p:cNvPr id="4" name="日付プレースホルダー 3">
            <a:extLst>
              <a:ext uri="{FF2B5EF4-FFF2-40B4-BE49-F238E27FC236}">
                <a16:creationId xmlns:a16="http://schemas.microsoft.com/office/drawing/2014/main" id="{6AB99893-647D-8F4A-03CF-B96EC74ADCB5}"/>
              </a:ext>
            </a:extLst>
          </p:cNvPr>
          <p:cNvSpPr>
            <a:spLocks noGrp="1"/>
          </p:cNvSpPr>
          <p:nvPr>
            <p:ph type="dt" sz="half" idx="10"/>
          </p:nvPr>
        </p:nvSpPr>
        <p:spPr/>
        <p:txBody>
          <a:bodyPr/>
          <a:lstStyle/>
          <a:p>
            <a:pPr>
              <a:defRPr/>
            </a:pPr>
            <a:r>
              <a:rPr lang="en-US" altLang="ja-JP"/>
              <a:t>2025/1/12</a:t>
            </a:r>
            <a:endParaRPr lang="en-US" altLang="ja-JP" dirty="0"/>
          </a:p>
        </p:txBody>
      </p:sp>
      <p:sp>
        <p:nvSpPr>
          <p:cNvPr id="5" name="フッター プレースホルダー 4">
            <a:extLst>
              <a:ext uri="{FF2B5EF4-FFF2-40B4-BE49-F238E27FC236}">
                <a16:creationId xmlns:a16="http://schemas.microsoft.com/office/drawing/2014/main" id="{0DF9143F-51DB-4E8B-93F8-1C67ECBE2C77}"/>
              </a:ext>
            </a:extLst>
          </p:cNvPr>
          <p:cNvSpPr>
            <a:spLocks noGrp="1"/>
          </p:cNvSpPr>
          <p:nvPr>
            <p:ph type="ftr" sz="quarter" idx="11"/>
          </p:nvPr>
        </p:nvSpPr>
        <p:spPr/>
        <p:txBody>
          <a:bodyPr/>
          <a:lstStyle/>
          <a:p>
            <a:pPr>
              <a:defRPr/>
            </a:pPr>
            <a:r>
              <a:rPr lang="en-US" altLang="ja-JP"/>
              <a:t>QUATUO11</a:t>
            </a:r>
            <a:endParaRPr lang="en-US" altLang="ja-JP" dirty="0"/>
          </a:p>
        </p:txBody>
      </p:sp>
      <p:sp>
        <p:nvSpPr>
          <p:cNvPr id="2" name="スライド番号プレースホルダー 1">
            <a:extLst>
              <a:ext uri="{FF2B5EF4-FFF2-40B4-BE49-F238E27FC236}">
                <a16:creationId xmlns:a16="http://schemas.microsoft.com/office/drawing/2014/main" id="{A8FCCF62-2E0D-6351-6762-EA70A1A8117A}"/>
              </a:ext>
            </a:extLst>
          </p:cNvPr>
          <p:cNvSpPr>
            <a:spLocks noGrp="1"/>
          </p:cNvSpPr>
          <p:nvPr>
            <p:ph type="sldNum" sz="quarter" idx="12"/>
          </p:nvPr>
        </p:nvSpPr>
        <p:spPr/>
        <p:txBody>
          <a:bodyPr/>
          <a:lstStyle/>
          <a:p>
            <a:fld id="{FA3C4D4C-6915-3147-AB54-C788617D0F2E}" type="slidenum">
              <a:rPr lang="en-US" altLang="ja-JP" smtClean="0"/>
              <a:pPr/>
              <a:t>13</a:t>
            </a:fld>
            <a:r>
              <a:rPr lang="en-US" altLang="ja-JP"/>
              <a:t>/87</a:t>
            </a:r>
            <a:endParaRPr lang="en-US" altLang="ja-JP" dirty="0"/>
          </a:p>
        </p:txBody>
      </p:sp>
    </p:spTree>
    <p:extLst>
      <p:ext uri="{BB962C8B-B14F-4D97-AF65-F5344CB8AC3E}">
        <p14:creationId xmlns:p14="http://schemas.microsoft.com/office/powerpoint/2010/main" val="136377897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3"/>
                                        </p:tgtEl>
                                        <p:attrNameLst>
                                          <p:attrName>style.visibility</p:attrName>
                                        </p:attrNameLst>
                                      </p:cBhvr>
                                      <p:to>
                                        <p:strVal val="visible"/>
                                      </p:to>
                                    </p:set>
                                  </p:childTnLst>
                                </p:cTn>
                              </p:par>
                            </p:childTnLst>
                          </p:cTn>
                        </p:par>
                        <p:par>
                          <p:cTn id="10" fill="hold">
                            <p:stCondLst>
                              <p:cond delay="0"/>
                            </p:stCondLst>
                            <p:childTnLst>
                              <p:par>
                                <p:cTn id="11" presetID="22" presetClass="entr" presetSubtype="8" fill="hold" nodeType="afterEffect">
                                  <p:stCondLst>
                                    <p:cond delay="0"/>
                                  </p:stCondLst>
                                  <p:childTnLst>
                                    <p:set>
                                      <p:cBhvr>
                                        <p:cTn id="12" dur="1" fill="hold">
                                          <p:stCondLst>
                                            <p:cond delay="0"/>
                                          </p:stCondLst>
                                        </p:cTn>
                                        <p:tgtEl>
                                          <p:spTgt spid="80913"/>
                                        </p:tgtEl>
                                        <p:attrNameLst>
                                          <p:attrName>style.visibility</p:attrName>
                                        </p:attrNameLst>
                                      </p:cBhvr>
                                      <p:to>
                                        <p:strVal val="visible"/>
                                      </p:to>
                                    </p:set>
                                    <p:animEffect transition="in" filter="wipe(left)">
                                      <p:cBhvr>
                                        <p:cTn id="13" dur="500"/>
                                        <p:tgtEl>
                                          <p:spTgt spid="809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1000"/>
                                        <p:tgtEl>
                                          <p:spTgt spid="80898"/>
                                        </p:tgtEl>
                                      </p:cBhvr>
                                    </p:animEffect>
                                    <p:set>
                                      <p:cBhvr>
                                        <p:cTn id="18" dur="1" fill="hold">
                                          <p:stCondLst>
                                            <p:cond delay="999"/>
                                          </p:stCondLst>
                                        </p:cTn>
                                        <p:tgtEl>
                                          <p:spTgt spid="80898"/>
                                        </p:tgtEl>
                                        <p:attrNameLst>
                                          <p:attrName>style.visibility</p:attrName>
                                        </p:attrNameLst>
                                      </p:cBhvr>
                                      <p:to>
                                        <p:strVal val="hidden"/>
                                      </p:to>
                                    </p:set>
                                  </p:childTnLst>
                                </p:cTn>
                              </p:par>
                              <p:par>
                                <p:cTn id="19" presetID="22" presetClass="entr" presetSubtype="1" fill="hold" grpId="0" nodeType="withEffect">
                                  <p:stCondLst>
                                    <p:cond delay="0"/>
                                  </p:stCondLst>
                                  <p:childTnLst>
                                    <p:set>
                                      <p:cBhvr>
                                        <p:cTn id="20" dur="1" fill="hold">
                                          <p:stCondLst>
                                            <p:cond delay="0"/>
                                          </p:stCondLst>
                                        </p:cTn>
                                        <p:tgtEl>
                                          <p:spTgt spid="80914"/>
                                        </p:tgtEl>
                                        <p:attrNameLst>
                                          <p:attrName>style.visibility</p:attrName>
                                        </p:attrNameLst>
                                      </p:cBhvr>
                                      <p:to>
                                        <p:strVal val="visible"/>
                                      </p:to>
                                    </p:set>
                                    <p:animEffect transition="in" filter="wipe(up)">
                                      <p:cBhvr>
                                        <p:cTn id="21" dur="500"/>
                                        <p:tgtEl>
                                          <p:spTgt spid="80914"/>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80916"/>
                                        </p:tgtEl>
                                        <p:attrNameLst>
                                          <p:attrName>style.visibility</p:attrName>
                                        </p:attrNameLst>
                                      </p:cBhvr>
                                      <p:to>
                                        <p:strVal val="visible"/>
                                      </p:to>
                                    </p:set>
                                    <p:animEffect transition="in" filter="wipe(left)">
                                      <p:cBhvr>
                                        <p:cTn id="25" dur="500"/>
                                        <p:tgtEl>
                                          <p:spTgt spid="80916"/>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80917"/>
                                        </p:tgtEl>
                                        <p:attrNameLst>
                                          <p:attrName>style.visibility</p:attrName>
                                        </p:attrNameLst>
                                      </p:cBhvr>
                                      <p:to>
                                        <p:strVal val="visible"/>
                                      </p:to>
                                    </p:set>
                                    <p:animEffect transition="in" filter="wipe(right)">
                                      <p:cBhvr>
                                        <p:cTn id="28" dur="500"/>
                                        <p:tgtEl>
                                          <p:spTgt spid="80917"/>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80923"/>
                                        </p:tgtEl>
                                        <p:attrNameLst>
                                          <p:attrName>style.visibility</p:attrName>
                                        </p:attrNameLst>
                                      </p:cBhvr>
                                      <p:to>
                                        <p:strVal val="visible"/>
                                      </p:to>
                                    </p:set>
                                    <p:animEffect transition="in" filter="wipe(left)">
                                      <p:cBhvr>
                                        <p:cTn id="32" dur="500"/>
                                        <p:tgtEl>
                                          <p:spTgt spid="8092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4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80913"/>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8091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8091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8091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80923"/>
                                        </p:tgtEl>
                                        <p:attrNameLst>
                                          <p:attrName>style.visibility</p:attrName>
                                        </p:attrNameLst>
                                      </p:cBhvr>
                                      <p:to>
                                        <p:strVal val="hidden"/>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42"/>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par>
                          <p:cTn id="55" fill="hold">
                            <p:stCondLst>
                              <p:cond delay="0"/>
                            </p:stCondLst>
                            <p:childTnLst>
                              <p:par>
                                <p:cTn id="56" presetID="22" presetClass="entr" presetSubtype="8" fill="hold" nodeType="afterEffect">
                                  <p:stCondLst>
                                    <p:cond delay="0"/>
                                  </p:stCondLst>
                                  <p:childTnLst>
                                    <p:set>
                                      <p:cBhvr>
                                        <p:cTn id="57" dur="1" fill="hold">
                                          <p:stCondLst>
                                            <p:cond delay="0"/>
                                          </p:stCondLst>
                                        </p:cTn>
                                        <p:tgtEl>
                                          <p:spTgt spid="80906"/>
                                        </p:tgtEl>
                                        <p:attrNameLst>
                                          <p:attrName>style.visibility</p:attrName>
                                        </p:attrNameLst>
                                      </p:cBhvr>
                                      <p:to>
                                        <p:strVal val="visible"/>
                                      </p:to>
                                    </p:set>
                                    <p:animEffect transition="in" filter="wipe(left)">
                                      <p:cBhvr>
                                        <p:cTn id="58" dur="500"/>
                                        <p:tgtEl>
                                          <p:spTgt spid="80906"/>
                                        </p:tgtEl>
                                      </p:cBhvr>
                                    </p:animEffect>
                                  </p:childTnLst>
                                </p:cTn>
                              </p:par>
                              <p:par>
                                <p:cTn id="59" presetID="1" presetClass="entr" presetSubtype="0" fill="hold" grpId="1" nodeType="withEffect">
                                  <p:stCondLst>
                                    <p:cond delay="0"/>
                                  </p:stCondLst>
                                  <p:childTnLst>
                                    <p:set>
                                      <p:cBhvr>
                                        <p:cTn id="60" dur="1" fill="hold">
                                          <p:stCondLst>
                                            <p:cond delay="0"/>
                                          </p:stCondLst>
                                        </p:cTn>
                                        <p:tgtEl>
                                          <p:spTgt spid="8089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80921"/>
                                        </p:tgtEl>
                                        <p:attrNameLst>
                                          <p:attrName>style.visibility</p:attrName>
                                        </p:attrNameLst>
                                      </p:cBhvr>
                                      <p:to>
                                        <p:strVal val="visible"/>
                                      </p:to>
                                    </p:set>
                                    <p:animEffect transition="in" filter="wipe(right)">
                                      <p:cBhvr>
                                        <p:cTn id="65" dur="500"/>
                                        <p:tgtEl>
                                          <p:spTgt spid="80921"/>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80920"/>
                                        </p:tgtEl>
                                        <p:attrNameLst>
                                          <p:attrName>style.visibility</p:attrName>
                                        </p:attrNameLst>
                                      </p:cBhvr>
                                      <p:to>
                                        <p:strVal val="visible"/>
                                      </p:to>
                                    </p:set>
                                    <p:animEffect transition="in" filter="wipe(left)">
                                      <p:cBhvr>
                                        <p:cTn id="68" dur="500"/>
                                        <p:tgtEl>
                                          <p:spTgt spid="80920"/>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80900"/>
                                        </p:tgtEl>
                                        <p:attrNameLst>
                                          <p:attrName>style.visibility</p:attrName>
                                        </p:attrNameLst>
                                      </p:cBhvr>
                                      <p:to>
                                        <p:strVal val="visible"/>
                                      </p:to>
                                    </p:set>
                                    <p:animEffect transition="in" filter="fade">
                                      <p:cBhvr>
                                        <p:cTn id="72" dur="1000"/>
                                        <p:tgtEl>
                                          <p:spTgt spid="80900"/>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0915"/>
                                        </p:tgtEl>
                                        <p:attrNameLst>
                                          <p:attrName>style.visibility</p:attrName>
                                        </p:attrNameLst>
                                      </p:cBhvr>
                                      <p:to>
                                        <p:strVal val="visible"/>
                                      </p:to>
                                    </p:set>
                                    <p:animEffect transition="in" filter="wipe(down)">
                                      <p:cBhvr>
                                        <p:cTn id="75" dur="500"/>
                                        <p:tgtEl>
                                          <p:spTgt spid="80915"/>
                                        </p:tgtEl>
                                      </p:cBhvr>
                                    </p:animEffect>
                                  </p:childTnLst>
                                </p:cTn>
                              </p:par>
                            </p:childTnLst>
                          </p:cTn>
                        </p:par>
                        <p:par>
                          <p:cTn id="76" fill="hold">
                            <p:stCondLst>
                              <p:cond delay="1500"/>
                            </p:stCondLst>
                            <p:childTnLst>
                              <p:par>
                                <p:cTn id="77" presetID="22" presetClass="entr" presetSubtype="8" fill="hold" grpId="0" nodeType="afterEffect">
                                  <p:stCondLst>
                                    <p:cond delay="0"/>
                                  </p:stCondLst>
                                  <p:childTnLst>
                                    <p:set>
                                      <p:cBhvr>
                                        <p:cTn id="78" dur="1" fill="hold">
                                          <p:stCondLst>
                                            <p:cond delay="0"/>
                                          </p:stCondLst>
                                        </p:cTn>
                                        <p:tgtEl>
                                          <p:spTgt spid="80922"/>
                                        </p:tgtEl>
                                        <p:attrNameLst>
                                          <p:attrName>style.visibility</p:attrName>
                                        </p:attrNameLst>
                                      </p:cBhvr>
                                      <p:to>
                                        <p:strVal val="visible"/>
                                      </p:to>
                                    </p:set>
                                    <p:animEffect transition="in" filter="wipe(left)">
                                      <p:cBhvr>
                                        <p:cTn id="79" dur="500"/>
                                        <p:tgtEl>
                                          <p:spTgt spid="80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22" grpId="0" animBg="1"/>
      <p:bldP spid="80923" grpId="0" animBg="1"/>
      <p:bldP spid="80923" grpId="1" animBg="1"/>
      <p:bldP spid="80898" grpId="0" animBg="1"/>
      <p:bldP spid="80898" grpId="1" animBg="1"/>
      <p:bldP spid="80900" grpId="0" animBg="1"/>
      <p:bldP spid="80914" grpId="0" animBg="1"/>
      <p:bldP spid="80914" grpId="1" animBg="1"/>
      <p:bldP spid="80915" grpId="0" animBg="1"/>
      <p:bldP spid="80916" grpId="0" animBg="1"/>
      <p:bldP spid="80916" grpId="1" animBg="1"/>
      <p:bldP spid="80917" grpId="0" animBg="1"/>
      <p:bldP spid="80917" grpId="1" animBg="1"/>
      <p:bldP spid="80920" grpId="0" animBg="1"/>
      <p:bldP spid="80921" grpId="0" animBg="1"/>
      <p:bldP spid="41" grpId="0" animBg="1"/>
      <p:bldP spid="41" grpId="1" animBg="1"/>
      <p:bldP spid="42" grpId="0" animBg="1"/>
      <p:bldP spid="43" grpId="0" animBg="1"/>
      <p:bldP spid="43" grpId="1"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67544" y="116632"/>
            <a:ext cx="6480720" cy="1152128"/>
          </a:xfrm>
        </p:spPr>
        <p:txBody>
          <a:bodyPr>
            <a:noAutofit/>
          </a:bodyPr>
          <a:lstStyle/>
          <a:p>
            <a:pPr>
              <a:defRPr/>
            </a:pPr>
            <a:r>
              <a:rPr lang="ja-JP" altLang="en-US" sz="4000"/>
              <a:t>質問１</a:t>
            </a:r>
            <a:endParaRPr lang="en-US" altLang="ja-JP" sz="4000" dirty="0"/>
          </a:p>
        </p:txBody>
      </p:sp>
      <p:sp>
        <p:nvSpPr>
          <p:cNvPr id="2" name="角丸四角形 1"/>
          <p:cNvSpPr/>
          <p:nvPr/>
        </p:nvSpPr>
        <p:spPr>
          <a:xfrm>
            <a:off x="431545" y="1278357"/>
            <a:ext cx="8317596" cy="106174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ja-JP" sz="3600" i="1" dirty="0"/>
              <a:t>H</a:t>
            </a:r>
            <a:r>
              <a:rPr lang="en-US" altLang="ja-JP" sz="3600" dirty="0"/>
              <a:t> </a:t>
            </a:r>
            <a:r>
              <a:rPr lang="ja-JP" altLang="en-US" sz="3600"/>
              <a:t>と</a:t>
            </a:r>
            <a:r>
              <a:rPr lang="en-US" altLang="ja-JP" sz="3600" dirty="0"/>
              <a:t> </a:t>
            </a:r>
            <a:r>
              <a:rPr lang="en-US" altLang="ja-JP" sz="3600" i="1" dirty="0"/>
              <a:t>T </a:t>
            </a:r>
            <a:r>
              <a:rPr lang="ja-JP" altLang="en-US" sz="3600"/>
              <a:t>の同時固有状態があるのでは？</a:t>
            </a:r>
            <a:endParaRPr kumimoji="1" lang="ja-JP" altLang="en-US" sz="3600" dirty="0"/>
          </a:p>
        </p:txBody>
      </p:sp>
      <p:pic>
        <p:nvPicPr>
          <p:cNvPr id="3" name="図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2662" y="501789"/>
            <a:ext cx="2006600" cy="508000"/>
          </a:xfrm>
          <a:prstGeom prst="rect">
            <a:avLst/>
          </a:prstGeom>
        </p:spPr>
      </p:pic>
      <p:pic>
        <p:nvPicPr>
          <p:cNvPr id="6" name="図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3848" y="4035347"/>
            <a:ext cx="2146300" cy="508000"/>
          </a:xfrm>
          <a:prstGeom prst="rect">
            <a:avLst/>
          </a:prstGeom>
        </p:spPr>
      </p:pic>
      <p:pic>
        <p:nvPicPr>
          <p:cNvPr id="7" name="図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7326" y="4668928"/>
            <a:ext cx="2374900" cy="508000"/>
          </a:xfrm>
          <a:prstGeom prst="rect">
            <a:avLst/>
          </a:prstGeom>
        </p:spPr>
      </p:pic>
      <p:cxnSp>
        <p:nvCxnSpPr>
          <p:cNvPr id="9" name="直線コネクタ 8"/>
          <p:cNvCxnSpPr>
            <a:stCxn id="6" idx="1"/>
            <a:endCxn id="6" idx="3"/>
          </p:cNvCxnSpPr>
          <p:nvPr/>
        </p:nvCxnSpPr>
        <p:spPr>
          <a:xfrm>
            <a:off x="5763848" y="4289347"/>
            <a:ext cx="2146300"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0" name="図 9"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4749" y="5397586"/>
            <a:ext cx="596900" cy="508000"/>
          </a:xfrm>
          <a:prstGeom prst="rect">
            <a:avLst/>
          </a:prstGeom>
        </p:spPr>
      </p:pic>
      <p:sp>
        <p:nvSpPr>
          <p:cNvPr id="11" name="テキスト ボックス 10"/>
          <p:cNvSpPr txBox="1"/>
          <p:nvPr/>
        </p:nvSpPr>
        <p:spPr>
          <a:xfrm>
            <a:off x="3779912" y="5364504"/>
            <a:ext cx="4447051" cy="584775"/>
          </a:xfrm>
          <a:prstGeom prst="rect">
            <a:avLst/>
          </a:prstGeom>
          <a:noFill/>
        </p:spPr>
        <p:txBody>
          <a:bodyPr wrap="none" rtlCol="0">
            <a:spAutoFit/>
          </a:bodyPr>
          <a:lstStyle/>
          <a:p>
            <a:r>
              <a:rPr kumimoji="1" lang="en-US" altLang="ja-JP" sz="3200" dirty="0"/>
              <a:t>: </a:t>
            </a:r>
            <a:r>
              <a:rPr kumimoji="1" lang="ja-JP" altLang="en-US" sz="3200"/>
              <a:t>共鳴状態（固有値</a:t>
            </a:r>
            <a:r>
              <a:rPr kumimoji="1" lang="en-US" altLang="ja-JP" sz="3200" dirty="0"/>
              <a:t> </a:t>
            </a:r>
            <a:r>
              <a:rPr kumimoji="1" lang="en-US" altLang="ja-JP" sz="3200" i="1" dirty="0"/>
              <a:t>E</a:t>
            </a:r>
            <a:r>
              <a:rPr lang="ja-JP" altLang="en-US" sz="3200"/>
              <a:t>）</a:t>
            </a:r>
            <a:endParaRPr kumimoji="1" lang="ja-JP" altLang="en-US" sz="3200" i="1" dirty="0"/>
          </a:p>
        </p:txBody>
      </p:sp>
      <p:pic>
        <p:nvPicPr>
          <p:cNvPr id="12" name="図 11"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1410" y="6055307"/>
            <a:ext cx="2374900" cy="508000"/>
          </a:xfrm>
          <a:prstGeom prst="rect">
            <a:avLst/>
          </a:prstGeom>
        </p:spPr>
      </p:pic>
      <p:sp>
        <p:nvSpPr>
          <p:cNvPr id="33" name="テキスト ボックス 32"/>
          <p:cNvSpPr txBox="1"/>
          <p:nvPr/>
        </p:nvSpPr>
        <p:spPr>
          <a:xfrm>
            <a:off x="3669994" y="5975372"/>
            <a:ext cx="4988866" cy="584775"/>
          </a:xfrm>
          <a:prstGeom prst="rect">
            <a:avLst/>
          </a:prstGeom>
          <a:noFill/>
        </p:spPr>
        <p:txBody>
          <a:bodyPr wrap="none" rtlCol="0">
            <a:spAutoFit/>
          </a:bodyPr>
          <a:lstStyle/>
          <a:p>
            <a:r>
              <a:rPr kumimoji="1" lang="en-US" altLang="ja-JP" sz="3200" dirty="0"/>
              <a:t>: </a:t>
            </a:r>
            <a:r>
              <a:rPr kumimoji="1" lang="ja-JP" altLang="en-US" sz="3200"/>
              <a:t>反共鳴状態（固有値</a:t>
            </a:r>
            <a:r>
              <a:rPr kumimoji="1" lang="en-US" altLang="ja-JP" sz="3200" dirty="0"/>
              <a:t> </a:t>
            </a:r>
            <a:r>
              <a:rPr kumimoji="1" lang="en-US" altLang="ja-JP" sz="3200" i="1" dirty="0"/>
              <a:t>E</a:t>
            </a:r>
            <a:r>
              <a:rPr kumimoji="1" lang="en-US" altLang="ja-JP" sz="3200" baseline="30000" dirty="0"/>
              <a:t>∗</a:t>
            </a:r>
            <a:r>
              <a:rPr lang="ja-JP" altLang="en-US" sz="3200"/>
              <a:t>）</a:t>
            </a:r>
            <a:endParaRPr kumimoji="1" lang="ja-JP" altLang="en-US" sz="3200" baseline="30000" dirty="0"/>
          </a:p>
        </p:txBody>
      </p:sp>
      <p:pic>
        <p:nvPicPr>
          <p:cNvPr id="34" name="Picture 9" descr="box_E"/>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804" y="3724188"/>
            <a:ext cx="3162746" cy="2184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図 4"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1249" y="2559202"/>
            <a:ext cx="2603500" cy="508000"/>
          </a:xfrm>
          <a:prstGeom prst="rect">
            <a:avLst/>
          </a:prstGeom>
        </p:spPr>
      </p:pic>
      <p:pic>
        <p:nvPicPr>
          <p:cNvPr id="8" name="図 7"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5639" y="3138547"/>
            <a:ext cx="2197100" cy="508000"/>
          </a:xfrm>
          <a:prstGeom prst="rect">
            <a:avLst/>
          </a:prstGeom>
        </p:spPr>
      </p:pic>
      <p:pic>
        <p:nvPicPr>
          <p:cNvPr id="13" name="図 12"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1434" y="2701000"/>
            <a:ext cx="4025900" cy="1193800"/>
          </a:xfrm>
          <a:prstGeom prst="rect">
            <a:avLst/>
          </a:prstGeom>
        </p:spPr>
      </p:pic>
      <p:sp>
        <p:nvSpPr>
          <p:cNvPr id="15" name="日付プレースホルダー 14">
            <a:extLst>
              <a:ext uri="{FF2B5EF4-FFF2-40B4-BE49-F238E27FC236}">
                <a16:creationId xmlns:a16="http://schemas.microsoft.com/office/drawing/2014/main" id="{256847EB-1BB1-4E2C-7775-C1797939B037}"/>
              </a:ext>
            </a:extLst>
          </p:cNvPr>
          <p:cNvSpPr>
            <a:spLocks noGrp="1"/>
          </p:cNvSpPr>
          <p:nvPr>
            <p:ph type="dt" sz="half" idx="10"/>
          </p:nvPr>
        </p:nvSpPr>
        <p:spPr/>
        <p:txBody>
          <a:bodyPr/>
          <a:lstStyle/>
          <a:p>
            <a:pPr>
              <a:defRPr/>
            </a:pPr>
            <a:r>
              <a:rPr lang="en-US" altLang="ja-JP"/>
              <a:t>2025/1/12</a:t>
            </a:r>
            <a:endParaRPr lang="en-US" altLang="ja-JP" dirty="0"/>
          </a:p>
        </p:txBody>
      </p:sp>
      <p:sp>
        <p:nvSpPr>
          <p:cNvPr id="16" name="フッター プレースホルダー 15">
            <a:extLst>
              <a:ext uri="{FF2B5EF4-FFF2-40B4-BE49-F238E27FC236}">
                <a16:creationId xmlns:a16="http://schemas.microsoft.com/office/drawing/2014/main" id="{F95894DC-34A4-D7FD-06AA-89291DA6D0CC}"/>
              </a:ext>
            </a:extLst>
          </p:cNvPr>
          <p:cNvSpPr>
            <a:spLocks noGrp="1"/>
          </p:cNvSpPr>
          <p:nvPr>
            <p:ph type="ftr" sz="quarter" idx="11"/>
          </p:nvPr>
        </p:nvSpPr>
        <p:spPr/>
        <p:txBody>
          <a:bodyPr/>
          <a:lstStyle/>
          <a:p>
            <a:pPr>
              <a:defRPr/>
            </a:pPr>
            <a:r>
              <a:rPr lang="en-US" altLang="ja-JP"/>
              <a:t>QUATUO11</a:t>
            </a:r>
            <a:endParaRPr lang="en-US" altLang="ja-JP" dirty="0"/>
          </a:p>
        </p:txBody>
      </p:sp>
      <p:sp>
        <p:nvSpPr>
          <p:cNvPr id="4" name="スライド番号プレースホルダー 3">
            <a:extLst>
              <a:ext uri="{FF2B5EF4-FFF2-40B4-BE49-F238E27FC236}">
                <a16:creationId xmlns:a16="http://schemas.microsoft.com/office/drawing/2014/main" id="{CA6F3D67-C172-FE1F-0DDE-931FE667DE91}"/>
              </a:ext>
            </a:extLst>
          </p:cNvPr>
          <p:cNvSpPr>
            <a:spLocks noGrp="1"/>
          </p:cNvSpPr>
          <p:nvPr>
            <p:ph type="sldNum" sz="quarter" idx="12"/>
          </p:nvPr>
        </p:nvSpPr>
        <p:spPr/>
        <p:txBody>
          <a:bodyPr/>
          <a:lstStyle/>
          <a:p>
            <a:fld id="{FA3C4D4C-6915-3147-AB54-C788617D0F2E}" type="slidenum">
              <a:rPr lang="en-US" altLang="ja-JP" smtClean="0"/>
              <a:pPr/>
              <a:t>14</a:t>
            </a:fld>
            <a:r>
              <a:rPr lang="en-US" altLang="ja-JP"/>
              <a:t>/87</a:t>
            </a:r>
            <a:endParaRPr lang="en-US" altLang="ja-JP" dirty="0"/>
          </a:p>
        </p:txBody>
      </p:sp>
    </p:spTree>
    <p:extLst>
      <p:ext uri="{BB962C8B-B14F-4D97-AF65-F5344CB8AC3E}">
        <p14:creationId xmlns:p14="http://schemas.microsoft.com/office/powerpoint/2010/main" val="2007056942"/>
      </p:ext>
    </p:extLst>
  </p:cSld>
  <p:clrMapOvr>
    <a:masterClrMapping/>
  </p:clrMapOvr>
  <mc:AlternateContent xmlns:mc="http://schemas.openxmlformats.org/markup-compatibility/2006" xmlns:p15="http://schemas.microsoft.com/office/powerpoint/2012/main">
    <mc:Choice Requires="p15">
      <p:transition spd="med">
        <p15:prstTrans prst="crus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827EB-26D9-475D-3EE2-135BEBD763F2}"/>
            </a:ext>
          </a:extLst>
        </p:cNvPr>
        <p:cNvGrpSpPr/>
        <p:nvPr/>
      </p:nvGrpSpPr>
      <p:grpSpPr>
        <a:xfrm>
          <a:off x="0" y="0"/>
          <a:ext cx="0" cy="0"/>
          <a:chOff x="0" y="0"/>
          <a:chExt cx="0" cy="0"/>
        </a:xfrm>
      </p:grpSpPr>
      <p:sp>
        <p:nvSpPr>
          <p:cNvPr id="97282" name="Rectangle 2">
            <a:extLst>
              <a:ext uri="{FF2B5EF4-FFF2-40B4-BE49-F238E27FC236}">
                <a16:creationId xmlns:a16="http://schemas.microsoft.com/office/drawing/2014/main" id="{19777EEC-25F6-DC7B-C340-C827F4113BBA}"/>
              </a:ext>
            </a:extLst>
          </p:cNvPr>
          <p:cNvSpPr>
            <a:spLocks noGrp="1" noChangeArrowheads="1"/>
          </p:cNvSpPr>
          <p:nvPr>
            <p:ph type="title"/>
          </p:nvPr>
        </p:nvSpPr>
        <p:spPr/>
        <p:txBody>
          <a:bodyPr/>
          <a:lstStyle/>
          <a:p>
            <a:r>
              <a:rPr lang="ja-JP" altLang="en-US">
                <a:latin typeface="Times New Roman" charset="0"/>
                <a:ea typeface="ＭＳ ゴシック" charset="0"/>
                <a:cs typeface="ＭＳ ゴシック" charset="0"/>
              </a:rPr>
              <a:t>時間反転対称性</a:t>
            </a:r>
            <a:endParaRPr lang="en-US" altLang="ja-JP" dirty="0">
              <a:latin typeface="Times New Roman" charset="0"/>
              <a:ea typeface="ＭＳ ゴシック" charset="0"/>
              <a:cs typeface="ＭＳ ゴシック" charset="0"/>
            </a:endParaRPr>
          </a:p>
        </p:txBody>
      </p:sp>
      <p:pic>
        <p:nvPicPr>
          <p:cNvPr id="39940" name="Picture 8" descr="box_k">
            <a:extLst>
              <a:ext uri="{FF2B5EF4-FFF2-40B4-BE49-F238E27FC236}">
                <a16:creationId xmlns:a16="http://schemas.microsoft.com/office/drawing/2014/main" id="{9417EF1B-50F5-E171-79BA-A8B24EAE745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 y="1930400"/>
            <a:ext cx="3971925" cy="269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1" name="Picture 9" descr="box_E">
            <a:extLst>
              <a:ext uri="{FF2B5EF4-FFF2-40B4-BE49-F238E27FC236}">
                <a16:creationId xmlns:a16="http://schemas.microsoft.com/office/drawing/2014/main" id="{DC94BD24-FD7A-3791-3540-CBC8CD33A68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8200" y="1930400"/>
            <a:ext cx="3886200" cy="268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2" name="Text Box 14">
            <a:extLst>
              <a:ext uri="{FF2B5EF4-FFF2-40B4-BE49-F238E27FC236}">
                <a16:creationId xmlns:a16="http://schemas.microsoft.com/office/drawing/2014/main" id="{FCD9A5DB-D5B0-4203-5D73-5A7B6AD477A7}"/>
              </a:ext>
            </a:extLst>
          </p:cNvPr>
          <p:cNvSpPr txBox="1">
            <a:spLocks noChangeArrowheads="1"/>
          </p:cNvSpPr>
          <p:nvPr/>
        </p:nvSpPr>
        <p:spPr bwMode="auto">
          <a:xfrm>
            <a:off x="1519238" y="1428750"/>
            <a:ext cx="26717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pPr algn="ctr"/>
            <a:r>
              <a:rPr lang="en-US" altLang="ja-JP" sz="2400">
                <a:solidFill>
                  <a:srgbClr val="FF0000"/>
                </a:solidFill>
              </a:rPr>
              <a:t>Eigen-wave-number</a:t>
            </a:r>
          </a:p>
        </p:txBody>
      </p:sp>
      <p:sp>
        <p:nvSpPr>
          <p:cNvPr id="39943" name="Text Box 15">
            <a:extLst>
              <a:ext uri="{FF2B5EF4-FFF2-40B4-BE49-F238E27FC236}">
                <a16:creationId xmlns:a16="http://schemas.microsoft.com/office/drawing/2014/main" id="{0C5F0497-BA12-575E-FE72-DBB2643A19D9}"/>
              </a:ext>
            </a:extLst>
          </p:cNvPr>
          <p:cNvSpPr txBox="1">
            <a:spLocks noChangeArrowheads="1"/>
          </p:cNvSpPr>
          <p:nvPr/>
        </p:nvSpPr>
        <p:spPr bwMode="auto">
          <a:xfrm>
            <a:off x="5786438" y="1428750"/>
            <a:ext cx="17240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pPr algn="ctr"/>
            <a:r>
              <a:rPr lang="en-US" altLang="ja-JP" sz="2400">
                <a:solidFill>
                  <a:srgbClr val="FF0000"/>
                </a:solidFill>
              </a:rPr>
              <a:t>Eigenenergy</a:t>
            </a:r>
          </a:p>
        </p:txBody>
      </p:sp>
      <p:sp>
        <p:nvSpPr>
          <p:cNvPr id="39944" name="AutoShape 19">
            <a:extLst>
              <a:ext uri="{FF2B5EF4-FFF2-40B4-BE49-F238E27FC236}">
                <a16:creationId xmlns:a16="http://schemas.microsoft.com/office/drawing/2014/main" id="{659CE20E-B4EC-1C32-BA3F-0FA496183C36}"/>
              </a:ext>
            </a:extLst>
          </p:cNvPr>
          <p:cNvSpPr>
            <a:spLocks noChangeArrowheads="1"/>
          </p:cNvSpPr>
          <p:nvPr/>
        </p:nvSpPr>
        <p:spPr bwMode="auto">
          <a:xfrm>
            <a:off x="5252939" y="4368800"/>
            <a:ext cx="1921072" cy="431800"/>
          </a:xfrm>
          <a:prstGeom prst="roundRect">
            <a:avLst>
              <a:gd name="adj" fmla="val 45486"/>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r>
              <a:rPr lang="ja-JP" altLang="en-US" sz="2200">
                <a:solidFill>
                  <a:srgbClr val="FFFFFF"/>
                </a:solidFill>
                <a:latin typeface="Times New Roman"/>
              </a:rPr>
              <a:t>共鳴状態</a:t>
            </a:r>
            <a:endParaRPr lang="en-US" altLang="ja-JP" sz="2200" dirty="0">
              <a:solidFill>
                <a:srgbClr val="FFFFFF"/>
              </a:solidFill>
              <a:latin typeface="Times New Roman"/>
            </a:endParaRPr>
          </a:p>
        </p:txBody>
      </p:sp>
      <p:sp>
        <p:nvSpPr>
          <p:cNvPr id="39945" name="AutoShape 20">
            <a:extLst>
              <a:ext uri="{FF2B5EF4-FFF2-40B4-BE49-F238E27FC236}">
                <a16:creationId xmlns:a16="http://schemas.microsoft.com/office/drawing/2014/main" id="{35616C6B-C6FC-02DD-5E3D-3B529349889D}"/>
              </a:ext>
            </a:extLst>
          </p:cNvPr>
          <p:cNvSpPr>
            <a:spLocks noChangeArrowheads="1"/>
          </p:cNvSpPr>
          <p:nvPr/>
        </p:nvSpPr>
        <p:spPr bwMode="auto">
          <a:xfrm>
            <a:off x="2279650" y="4368800"/>
            <a:ext cx="1911350" cy="431800"/>
          </a:xfrm>
          <a:prstGeom prst="roundRect">
            <a:avLst>
              <a:gd name="adj" fmla="val 45486"/>
            </a:avLst>
          </a:prstGeom>
          <a:solidFill>
            <a:srgbClr val="00804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r>
              <a:rPr lang="ja-JP" altLang="en-US" sz="2200">
                <a:solidFill>
                  <a:srgbClr val="FFFFFF"/>
                </a:solidFill>
                <a:latin typeface="Times New Roman"/>
              </a:rPr>
              <a:t>反共鳴状態</a:t>
            </a:r>
            <a:endParaRPr lang="en-US" altLang="ja-JP" sz="2200" dirty="0">
              <a:solidFill>
                <a:srgbClr val="FFFFFF"/>
              </a:solidFill>
              <a:latin typeface="Times New Roman"/>
            </a:endParaRPr>
          </a:p>
        </p:txBody>
      </p:sp>
      <p:sp>
        <p:nvSpPr>
          <p:cNvPr id="39946" name="Line 21">
            <a:extLst>
              <a:ext uri="{FF2B5EF4-FFF2-40B4-BE49-F238E27FC236}">
                <a16:creationId xmlns:a16="http://schemas.microsoft.com/office/drawing/2014/main" id="{6187BDE6-927F-D312-8084-4CD107783F0B}"/>
              </a:ext>
            </a:extLst>
          </p:cNvPr>
          <p:cNvSpPr>
            <a:spLocks noChangeShapeType="1"/>
          </p:cNvSpPr>
          <p:nvPr/>
        </p:nvSpPr>
        <p:spPr bwMode="auto">
          <a:xfrm flipH="1" flipV="1">
            <a:off x="4419600" y="3987800"/>
            <a:ext cx="914400" cy="457200"/>
          </a:xfrm>
          <a:prstGeom prst="line">
            <a:avLst/>
          </a:prstGeom>
          <a:noFill/>
          <a:ln w="1905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ja-JP" altLang="en-US" dirty="0">
              <a:latin typeface="Times New Roman"/>
            </a:endParaRPr>
          </a:p>
        </p:txBody>
      </p:sp>
      <p:sp>
        <p:nvSpPr>
          <p:cNvPr id="39947" name="Line 22">
            <a:extLst>
              <a:ext uri="{FF2B5EF4-FFF2-40B4-BE49-F238E27FC236}">
                <a16:creationId xmlns:a16="http://schemas.microsoft.com/office/drawing/2014/main" id="{37D8BA23-16E4-543D-445E-08F7636262D5}"/>
              </a:ext>
            </a:extLst>
          </p:cNvPr>
          <p:cNvSpPr>
            <a:spLocks noChangeShapeType="1"/>
          </p:cNvSpPr>
          <p:nvPr/>
        </p:nvSpPr>
        <p:spPr bwMode="auto">
          <a:xfrm flipH="1" flipV="1">
            <a:off x="6248400" y="3454400"/>
            <a:ext cx="0" cy="914400"/>
          </a:xfrm>
          <a:prstGeom prst="line">
            <a:avLst/>
          </a:prstGeom>
          <a:noFill/>
          <a:ln w="1905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ja-JP" altLang="en-US" dirty="0">
              <a:latin typeface="Times New Roman"/>
            </a:endParaRPr>
          </a:p>
        </p:txBody>
      </p:sp>
      <p:sp>
        <p:nvSpPr>
          <p:cNvPr id="39948" name="Line 23">
            <a:extLst>
              <a:ext uri="{FF2B5EF4-FFF2-40B4-BE49-F238E27FC236}">
                <a16:creationId xmlns:a16="http://schemas.microsoft.com/office/drawing/2014/main" id="{9F9A6593-3ED9-3486-B35A-FF74A368A78D}"/>
              </a:ext>
            </a:extLst>
          </p:cNvPr>
          <p:cNvSpPr>
            <a:spLocks noChangeShapeType="1"/>
          </p:cNvSpPr>
          <p:nvPr/>
        </p:nvSpPr>
        <p:spPr bwMode="auto">
          <a:xfrm flipH="1" flipV="1">
            <a:off x="1981200" y="3759200"/>
            <a:ext cx="298450" cy="685800"/>
          </a:xfrm>
          <a:prstGeom prst="line">
            <a:avLst/>
          </a:prstGeom>
          <a:noFill/>
          <a:ln w="19050">
            <a:solidFill>
              <a:srgbClr val="00804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ja-JP" altLang="en-US" dirty="0">
              <a:latin typeface="Times New Roman"/>
            </a:endParaRPr>
          </a:p>
        </p:txBody>
      </p:sp>
      <p:sp>
        <p:nvSpPr>
          <p:cNvPr id="39949" name="Line 24">
            <a:extLst>
              <a:ext uri="{FF2B5EF4-FFF2-40B4-BE49-F238E27FC236}">
                <a16:creationId xmlns:a16="http://schemas.microsoft.com/office/drawing/2014/main" id="{1CFC8F6F-82B1-FF7D-D7D7-31E554924507}"/>
              </a:ext>
            </a:extLst>
          </p:cNvPr>
          <p:cNvSpPr>
            <a:spLocks noChangeShapeType="1"/>
          </p:cNvSpPr>
          <p:nvPr/>
        </p:nvSpPr>
        <p:spPr bwMode="auto">
          <a:xfrm flipV="1">
            <a:off x="4156379" y="2679195"/>
            <a:ext cx="2359837" cy="1765805"/>
          </a:xfrm>
          <a:prstGeom prst="line">
            <a:avLst/>
          </a:prstGeom>
          <a:noFill/>
          <a:ln w="19050">
            <a:solidFill>
              <a:srgbClr val="00804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ja-JP" altLang="en-US" dirty="0">
              <a:latin typeface="Times New Roman"/>
            </a:endParaRPr>
          </a:p>
        </p:txBody>
      </p:sp>
      <p:sp>
        <p:nvSpPr>
          <p:cNvPr id="39951" name="Text Box 9">
            <a:extLst>
              <a:ext uri="{FF2B5EF4-FFF2-40B4-BE49-F238E27FC236}">
                <a16:creationId xmlns:a16="http://schemas.microsoft.com/office/drawing/2014/main" id="{E7A00EEE-E40B-B082-AA6F-63D3E997BA7F}"/>
              </a:ext>
            </a:extLst>
          </p:cNvPr>
          <p:cNvSpPr txBox="1">
            <a:spLocks noChangeArrowheads="1"/>
          </p:cNvSpPr>
          <p:nvPr/>
        </p:nvSpPr>
        <p:spPr bwMode="auto">
          <a:xfrm>
            <a:off x="228600" y="1066800"/>
            <a:ext cx="86677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pPr algn="ctr"/>
            <a:r>
              <a:rPr lang="en-US" altLang="ja-JP" sz="1800"/>
              <a:t>N. Hatano, K. Sasada, H. Nakamura and T. Petrosky, Prog. Theor. Phys. </a:t>
            </a:r>
            <a:r>
              <a:rPr lang="en-US" altLang="ja-JP" sz="1800" b="1"/>
              <a:t>119</a:t>
            </a:r>
            <a:r>
              <a:rPr lang="en-US" altLang="ja-JP" sz="1800"/>
              <a:t> (2008) 187</a:t>
            </a:r>
          </a:p>
        </p:txBody>
      </p:sp>
      <p:sp>
        <p:nvSpPr>
          <p:cNvPr id="16" name="AutoShape 19">
            <a:extLst>
              <a:ext uri="{FF2B5EF4-FFF2-40B4-BE49-F238E27FC236}">
                <a16:creationId xmlns:a16="http://schemas.microsoft.com/office/drawing/2014/main" id="{6258D5AE-01BD-35F3-443A-D2E0E03EB6C8}"/>
              </a:ext>
            </a:extLst>
          </p:cNvPr>
          <p:cNvSpPr>
            <a:spLocks noChangeArrowheads="1"/>
          </p:cNvSpPr>
          <p:nvPr/>
        </p:nvSpPr>
        <p:spPr bwMode="auto">
          <a:xfrm>
            <a:off x="5252938" y="4806788"/>
            <a:ext cx="1921074" cy="431800"/>
          </a:xfrm>
          <a:prstGeom prst="roundRect">
            <a:avLst>
              <a:gd name="adj" fmla="val 45486"/>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r>
              <a:rPr lang="ja-JP" altLang="en-US" sz="2200">
                <a:solidFill>
                  <a:srgbClr val="FFFFFF"/>
                </a:solidFill>
                <a:latin typeface="Times New Roman"/>
              </a:rPr>
              <a:t>崩壊状態</a:t>
            </a:r>
            <a:endParaRPr lang="en-US" altLang="ja-JP" sz="2200" dirty="0">
              <a:solidFill>
                <a:srgbClr val="FFFFFF"/>
              </a:solidFill>
              <a:latin typeface="Times New Roman"/>
            </a:endParaRPr>
          </a:p>
        </p:txBody>
      </p:sp>
      <p:sp>
        <p:nvSpPr>
          <p:cNvPr id="17" name="AutoShape 20">
            <a:extLst>
              <a:ext uri="{FF2B5EF4-FFF2-40B4-BE49-F238E27FC236}">
                <a16:creationId xmlns:a16="http://schemas.microsoft.com/office/drawing/2014/main" id="{FFA9A1C8-F2A0-5A52-3078-E93057646162}"/>
              </a:ext>
            </a:extLst>
          </p:cNvPr>
          <p:cNvSpPr>
            <a:spLocks noChangeArrowheads="1"/>
          </p:cNvSpPr>
          <p:nvPr/>
        </p:nvSpPr>
        <p:spPr bwMode="auto">
          <a:xfrm>
            <a:off x="2279650" y="4806788"/>
            <a:ext cx="1911350" cy="431800"/>
          </a:xfrm>
          <a:prstGeom prst="roundRect">
            <a:avLst>
              <a:gd name="adj" fmla="val 45486"/>
            </a:avLst>
          </a:prstGeom>
          <a:solidFill>
            <a:srgbClr val="00804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r>
              <a:rPr lang="ja-JP" altLang="en-US" sz="2200">
                <a:solidFill>
                  <a:srgbClr val="FFFFFF"/>
                </a:solidFill>
                <a:latin typeface="Times New Roman"/>
              </a:rPr>
              <a:t>捕捉状態</a:t>
            </a:r>
            <a:endParaRPr lang="en-US" altLang="ja-JP" sz="2200" dirty="0">
              <a:solidFill>
                <a:srgbClr val="FFFFFF"/>
              </a:solidFill>
              <a:latin typeface="Times New Roman"/>
            </a:endParaRPr>
          </a:p>
        </p:txBody>
      </p:sp>
      <p:sp>
        <p:nvSpPr>
          <p:cNvPr id="23" name="角丸四角形 22">
            <a:extLst>
              <a:ext uri="{FF2B5EF4-FFF2-40B4-BE49-F238E27FC236}">
                <a16:creationId xmlns:a16="http://schemas.microsoft.com/office/drawing/2014/main" id="{78BE5C0B-2C82-1C45-D032-AB71C0B24F5A}"/>
              </a:ext>
            </a:extLst>
          </p:cNvPr>
          <p:cNvSpPr/>
          <p:nvPr/>
        </p:nvSpPr>
        <p:spPr bwMode="auto">
          <a:xfrm>
            <a:off x="107504" y="5422395"/>
            <a:ext cx="8928992" cy="1259582"/>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lstStyle/>
          <a:p>
            <a:pPr algn="ctr"/>
            <a:r>
              <a:rPr lang="ja-JP" altLang="en-US" sz="3200">
                <a:solidFill>
                  <a:schemeClr val="bg1"/>
                </a:solidFill>
                <a:latin typeface="Times New Roman" charset="0"/>
                <a:ea typeface="ＭＳ ゴシック" charset="0"/>
                <a:cs typeface="ＭＳ ゴシック" charset="0"/>
              </a:rPr>
              <a:t>時間反転が反線形　⇒　方程式は時間反転対称でも、個々の解が時間反転対称性を破ってよい</a:t>
            </a:r>
            <a:endParaRPr lang="ja-JP" altLang="en-US" sz="3200" dirty="0">
              <a:solidFill>
                <a:schemeClr val="bg1"/>
              </a:solidFill>
              <a:latin typeface="Times New Roman" charset="0"/>
              <a:ea typeface="ＭＳ ゴシック" charset="0"/>
              <a:cs typeface="ＭＳ ゴシック" charset="0"/>
            </a:endParaRPr>
          </a:p>
        </p:txBody>
      </p:sp>
      <p:sp>
        <p:nvSpPr>
          <p:cNvPr id="4" name="日付プレースホルダー 3">
            <a:extLst>
              <a:ext uri="{FF2B5EF4-FFF2-40B4-BE49-F238E27FC236}">
                <a16:creationId xmlns:a16="http://schemas.microsoft.com/office/drawing/2014/main" id="{F748F269-3D2C-46E1-37AE-44F0BD66557D}"/>
              </a:ext>
            </a:extLst>
          </p:cNvPr>
          <p:cNvSpPr>
            <a:spLocks noGrp="1"/>
          </p:cNvSpPr>
          <p:nvPr>
            <p:ph type="dt" sz="half" idx="10"/>
          </p:nvPr>
        </p:nvSpPr>
        <p:spPr/>
        <p:txBody>
          <a:bodyPr/>
          <a:lstStyle/>
          <a:p>
            <a:pPr>
              <a:defRPr/>
            </a:pPr>
            <a:r>
              <a:rPr lang="en-US" altLang="ja-JP"/>
              <a:t>2025/1/12</a:t>
            </a:r>
            <a:endParaRPr lang="en-US" altLang="ja-JP" dirty="0"/>
          </a:p>
        </p:txBody>
      </p:sp>
      <p:sp>
        <p:nvSpPr>
          <p:cNvPr id="5" name="フッター プレースホルダー 4">
            <a:extLst>
              <a:ext uri="{FF2B5EF4-FFF2-40B4-BE49-F238E27FC236}">
                <a16:creationId xmlns:a16="http://schemas.microsoft.com/office/drawing/2014/main" id="{2242BAD8-F8E8-9343-91B7-4B990249E647}"/>
              </a:ext>
            </a:extLst>
          </p:cNvPr>
          <p:cNvSpPr>
            <a:spLocks noGrp="1"/>
          </p:cNvSpPr>
          <p:nvPr>
            <p:ph type="ftr" sz="quarter" idx="11"/>
          </p:nvPr>
        </p:nvSpPr>
        <p:spPr/>
        <p:txBody>
          <a:bodyPr/>
          <a:lstStyle/>
          <a:p>
            <a:pPr>
              <a:defRPr/>
            </a:pPr>
            <a:r>
              <a:rPr lang="en-US" altLang="ja-JP"/>
              <a:t>QUATUO11</a:t>
            </a:r>
            <a:endParaRPr lang="en-US" altLang="ja-JP" dirty="0"/>
          </a:p>
        </p:txBody>
      </p:sp>
      <p:sp>
        <p:nvSpPr>
          <p:cNvPr id="2" name="スライド番号プレースホルダー 1">
            <a:extLst>
              <a:ext uri="{FF2B5EF4-FFF2-40B4-BE49-F238E27FC236}">
                <a16:creationId xmlns:a16="http://schemas.microsoft.com/office/drawing/2014/main" id="{F01D1D17-B914-8852-60F3-278F45ED1594}"/>
              </a:ext>
            </a:extLst>
          </p:cNvPr>
          <p:cNvSpPr>
            <a:spLocks noGrp="1"/>
          </p:cNvSpPr>
          <p:nvPr>
            <p:ph type="sldNum" sz="quarter" idx="12"/>
          </p:nvPr>
        </p:nvSpPr>
        <p:spPr/>
        <p:txBody>
          <a:bodyPr/>
          <a:lstStyle/>
          <a:p>
            <a:fld id="{FA3C4D4C-6915-3147-AB54-C788617D0F2E}" type="slidenum">
              <a:rPr lang="en-US" altLang="ja-JP" smtClean="0"/>
              <a:pPr/>
              <a:t>15</a:t>
            </a:fld>
            <a:r>
              <a:rPr lang="en-US" altLang="ja-JP"/>
              <a:t>/87</a:t>
            </a:r>
            <a:endParaRPr lang="en-US" altLang="ja-JP" dirty="0"/>
          </a:p>
        </p:txBody>
      </p:sp>
    </p:spTree>
    <p:extLst>
      <p:ext uri="{BB962C8B-B14F-4D97-AF65-F5344CB8AC3E}">
        <p14:creationId xmlns:p14="http://schemas.microsoft.com/office/powerpoint/2010/main" val="55429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outVertic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4">
            <a:extLst>
              <a:ext uri="{FF2B5EF4-FFF2-40B4-BE49-F238E27FC236}">
                <a16:creationId xmlns:a16="http://schemas.microsoft.com/office/drawing/2014/main" id="{CE895D37-C043-66F6-9E98-1A25AC76FAAD}"/>
              </a:ext>
            </a:extLst>
          </p:cNvPr>
          <p:cNvSpPr>
            <a:spLocks noGrp="1"/>
          </p:cNvSpPr>
          <p:nvPr>
            <p:ph type="dt" sz="half" idx="10"/>
          </p:nvPr>
        </p:nvSpPr>
        <p:spPr/>
        <p:txBody>
          <a:bodyPr/>
          <a:lstStyle/>
          <a:p>
            <a:pPr>
              <a:defRPr/>
            </a:pPr>
            <a:r>
              <a:rPr lang="en-US" altLang="ja-JP"/>
              <a:t>2025/1/12</a:t>
            </a:r>
            <a:endParaRPr lang="en-US" altLang="ja-JP" dirty="0"/>
          </a:p>
        </p:txBody>
      </p:sp>
      <p:sp>
        <p:nvSpPr>
          <p:cNvPr id="6" name="フッター プレースホルダー 5">
            <a:extLst>
              <a:ext uri="{FF2B5EF4-FFF2-40B4-BE49-F238E27FC236}">
                <a16:creationId xmlns:a16="http://schemas.microsoft.com/office/drawing/2014/main" id="{195FD15F-EA8D-77CA-2EF6-334B32E8118E}"/>
              </a:ext>
            </a:extLst>
          </p:cNvPr>
          <p:cNvSpPr>
            <a:spLocks noGrp="1"/>
          </p:cNvSpPr>
          <p:nvPr>
            <p:ph type="ftr" sz="quarter" idx="11"/>
          </p:nvPr>
        </p:nvSpPr>
        <p:spPr/>
        <p:txBody>
          <a:bodyPr/>
          <a:lstStyle/>
          <a:p>
            <a:pPr>
              <a:defRPr/>
            </a:pPr>
            <a:r>
              <a:rPr lang="en-US" altLang="ja-JP"/>
              <a:t>QUATUO11</a:t>
            </a:r>
            <a:endParaRPr lang="en-US" altLang="ja-JP" dirty="0"/>
          </a:p>
        </p:txBody>
      </p:sp>
      <p:sp>
        <p:nvSpPr>
          <p:cNvPr id="74754" name="Rectangle 2"/>
          <p:cNvSpPr>
            <a:spLocks noGrp="1" noChangeArrowheads="1"/>
          </p:cNvSpPr>
          <p:nvPr>
            <p:ph type="title"/>
          </p:nvPr>
        </p:nvSpPr>
        <p:spPr/>
        <p:txBody>
          <a:bodyPr>
            <a:noAutofit/>
          </a:bodyPr>
          <a:lstStyle/>
          <a:p>
            <a:pPr>
              <a:defRPr/>
            </a:pPr>
            <a:r>
              <a:rPr lang="ja-JP" altLang="en-US" sz="4000"/>
              <a:t>質問２</a:t>
            </a:r>
            <a:endParaRPr lang="en-US" altLang="ja-JP" sz="4000" dirty="0"/>
          </a:p>
        </p:txBody>
      </p:sp>
      <p:graphicFrame>
        <p:nvGraphicFramePr>
          <p:cNvPr id="32774" name="Object 6"/>
          <p:cNvGraphicFramePr>
            <a:graphicFrameLocks noChangeAspect="1"/>
          </p:cNvGraphicFramePr>
          <p:nvPr/>
        </p:nvGraphicFramePr>
        <p:xfrm>
          <a:off x="2133600" y="2701353"/>
          <a:ext cx="4876800" cy="1095375"/>
        </p:xfrm>
        <a:graphic>
          <a:graphicData uri="http://schemas.openxmlformats.org/presentationml/2006/ole">
            <mc:AlternateContent xmlns:mc="http://schemas.openxmlformats.org/markup-compatibility/2006">
              <mc:Choice xmlns:v="urn:schemas-microsoft-com:vml" Requires="v">
                <p:oleObj name="Equation" r:id="rId3" imgW="2095500" imgH="469900" progId="Equation.DSMT4">
                  <p:embed/>
                </p:oleObj>
              </mc:Choice>
              <mc:Fallback>
                <p:oleObj name="Equation" r:id="rId3" imgW="2095500" imgH="469900" progId="Equation.DSMT4">
                  <p:embed/>
                  <p:pic>
                    <p:nvPicPr>
                      <p:cNvPr id="3277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701353"/>
                        <a:ext cx="4876800" cy="1095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角丸四角形 1"/>
          <p:cNvSpPr/>
          <p:nvPr/>
        </p:nvSpPr>
        <p:spPr>
          <a:xfrm>
            <a:off x="504230" y="1099158"/>
            <a:ext cx="8172226" cy="14312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sz="3600"/>
              <a:t>ハミルトニアンがエルミートなのに、</a:t>
            </a:r>
            <a:endParaRPr kumimoji="1" lang="en-US" altLang="ja-JP" sz="3600" dirty="0"/>
          </a:p>
          <a:p>
            <a:pPr algn="ctr"/>
            <a:r>
              <a:rPr kumimoji="1" lang="ja-JP" altLang="en-US" sz="3600"/>
              <a:t>どうして複素固有値が現れる？</a:t>
            </a:r>
            <a:endParaRPr kumimoji="1" lang="ja-JP" altLang="en-US" sz="3600" dirty="0"/>
          </a:p>
        </p:txBody>
      </p:sp>
      <p:pic>
        <p:nvPicPr>
          <p:cNvPr id="23" name="Picture 8" descr="box_k"/>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60" y="2818937"/>
            <a:ext cx="2224094" cy="1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9" descr="box_E">
            <a:extLst>
              <a:ext uri="{FF2B5EF4-FFF2-40B4-BE49-F238E27FC236}">
                <a16:creationId xmlns:a16="http://schemas.microsoft.com/office/drawing/2014/main" id="{4B9F029D-9E4E-B342-BCCD-D8CE6AC955D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3429" y="2869215"/>
            <a:ext cx="2550658" cy="176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 name="Line 4">
            <a:extLst>
              <a:ext uri="{FF2B5EF4-FFF2-40B4-BE49-F238E27FC236}">
                <a16:creationId xmlns:a16="http://schemas.microsoft.com/office/drawing/2014/main" id="{359CF81C-84A5-7147-91AA-B53075723A25}"/>
              </a:ext>
            </a:extLst>
          </p:cNvPr>
          <p:cNvSpPr>
            <a:spLocks noChangeShapeType="1"/>
          </p:cNvSpPr>
          <p:nvPr/>
        </p:nvSpPr>
        <p:spPr bwMode="auto">
          <a:xfrm>
            <a:off x="1295400" y="4835916"/>
            <a:ext cx="6477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43" name="Text Box 9">
            <a:extLst>
              <a:ext uri="{FF2B5EF4-FFF2-40B4-BE49-F238E27FC236}">
                <a16:creationId xmlns:a16="http://schemas.microsoft.com/office/drawing/2014/main" id="{A824B22B-81FF-8C42-B050-97BFFB907220}"/>
              </a:ext>
            </a:extLst>
          </p:cNvPr>
          <p:cNvSpPr txBox="1">
            <a:spLocks noChangeArrowheads="1"/>
          </p:cNvSpPr>
          <p:nvPr/>
        </p:nvSpPr>
        <p:spPr bwMode="auto">
          <a:xfrm>
            <a:off x="7772400" y="4599379"/>
            <a:ext cx="3190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r>
              <a:rPr lang="en-US" altLang="ja-JP" sz="2400" i="1"/>
              <a:t>x</a:t>
            </a:r>
          </a:p>
        </p:txBody>
      </p:sp>
      <p:sp>
        <p:nvSpPr>
          <p:cNvPr id="44" name="Freeform 25">
            <a:extLst>
              <a:ext uri="{FF2B5EF4-FFF2-40B4-BE49-F238E27FC236}">
                <a16:creationId xmlns:a16="http://schemas.microsoft.com/office/drawing/2014/main" id="{6224CACE-E7D7-4C4E-BDED-D54F2CA07F08}"/>
              </a:ext>
            </a:extLst>
          </p:cNvPr>
          <p:cNvSpPr>
            <a:spLocks/>
          </p:cNvSpPr>
          <p:nvPr/>
        </p:nvSpPr>
        <p:spPr bwMode="auto">
          <a:xfrm>
            <a:off x="1295400" y="4835916"/>
            <a:ext cx="6324600" cy="990600"/>
          </a:xfrm>
          <a:custGeom>
            <a:avLst/>
            <a:gdLst>
              <a:gd name="T0" fmla="*/ 0 w 3984"/>
              <a:gd name="T1" fmla="*/ 0 h 624"/>
              <a:gd name="T2" fmla="*/ 2147483647 w 3984"/>
              <a:gd name="T3" fmla="*/ 0 h 624"/>
              <a:gd name="T4" fmla="*/ 2147483647 w 3984"/>
              <a:gd name="T5" fmla="*/ 2147483647 h 624"/>
              <a:gd name="T6" fmla="*/ 2147483647 w 3984"/>
              <a:gd name="T7" fmla="*/ 2147483647 h 624"/>
              <a:gd name="T8" fmla="*/ 2147483647 w 3984"/>
              <a:gd name="T9" fmla="*/ 0 h 624"/>
              <a:gd name="T10" fmla="*/ 2147483647 w 3984"/>
              <a:gd name="T11" fmla="*/ 0 h 624"/>
              <a:gd name="T12" fmla="*/ 0 60000 65536"/>
              <a:gd name="T13" fmla="*/ 0 60000 65536"/>
              <a:gd name="T14" fmla="*/ 0 60000 65536"/>
              <a:gd name="T15" fmla="*/ 0 60000 65536"/>
              <a:gd name="T16" fmla="*/ 0 60000 65536"/>
              <a:gd name="T17" fmla="*/ 0 60000 65536"/>
              <a:gd name="T18" fmla="*/ 0 w 3984"/>
              <a:gd name="T19" fmla="*/ 0 h 624"/>
              <a:gd name="T20" fmla="*/ 3984 w 3984"/>
              <a:gd name="T21" fmla="*/ 624 h 624"/>
            </a:gdLst>
            <a:ahLst/>
            <a:cxnLst>
              <a:cxn ang="T12">
                <a:pos x="T0" y="T1"/>
              </a:cxn>
              <a:cxn ang="T13">
                <a:pos x="T2" y="T3"/>
              </a:cxn>
              <a:cxn ang="T14">
                <a:pos x="T4" y="T5"/>
              </a:cxn>
              <a:cxn ang="T15">
                <a:pos x="T6" y="T7"/>
              </a:cxn>
              <a:cxn ang="T16">
                <a:pos x="T8" y="T9"/>
              </a:cxn>
              <a:cxn ang="T17">
                <a:pos x="T10" y="T11"/>
              </a:cxn>
            </a:cxnLst>
            <a:rect l="T18" t="T19" r="T20" b="T21"/>
            <a:pathLst>
              <a:path w="3984" h="624">
                <a:moveTo>
                  <a:pt x="0" y="0"/>
                </a:moveTo>
                <a:lnTo>
                  <a:pt x="1392" y="0"/>
                </a:lnTo>
                <a:lnTo>
                  <a:pt x="1392" y="624"/>
                </a:lnTo>
                <a:lnTo>
                  <a:pt x="2736" y="624"/>
                </a:lnTo>
                <a:lnTo>
                  <a:pt x="2736" y="0"/>
                </a:lnTo>
                <a:lnTo>
                  <a:pt x="3984" y="0"/>
                </a:lnTo>
              </a:path>
            </a:pathLst>
          </a:custGeom>
          <a:noFill/>
          <a:ln w="190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ja-JP" altLang="en-US" dirty="0">
              <a:latin typeface="Times New Roman"/>
            </a:endParaRPr>
          </a:p>
        </p:txBody>
      </p:sp>
      <p:sp>
        <p:nvSpPr>
          <p:cNvPr id="45" name="Line 26">
            <a:extLst>
              <a:ext uri="{FF2B5EF4-FFF2-40B4-BE49-F238E27FC236}">
                <a16:creationId xmlns:a16="http://schemas.microsoft.com/office/drawing/2014/main" id="{4AD557AC-6E9C-784E-922C-6E5D6CA8C0C8}"/>
              </a:ext>
            </a:extLst>
          </p:cNvPr>
          <p:cNvSpPr>
            <a:spLocks noChangeShapeType="1"/>
          </p:cNvSpPr>
          <p:nvPr/>
        </p:nvSpPr>
        <p:spPr bwMode="auto">
          <a:xfrm flipV="1">
            <a:off x="4572000" y="4073916"/>
            <a:ext cx="0" cy="1905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46" name="Text Box 27">
            <a:extLst>
              <a:ext uri="{FF2B5EF4-FFF2-40B4-BE49-F238E27FC236}">
                <a16:creationId xmlns:a16="http://schemas.microsoft.com/office/drawing/2014/main" id="{1050850D-09F2-5646-BB8A-927FDD0650E8}"/>
              </a:ext>
            </a:extLst>
          </p:cNvPr>
          <p:cNvSpPr txBox="1">
            <a:spLocks noChangeArrowheads="1"/>
          </p:cNvSpPr>
          <p:nvPr/>
        </p:nvSpPr>
        <p:spPr bwMode="auto">
          <a:xfrm>
            <a:off x="4572000" y="3924426"/>
            <a:ext cx="7080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r>
              <a:rPr lang="en-US" altLang="ja-JP" sz="2400" i="1" dirty="0"/>
              <a:t>V</a:t>
            </a:r>
            <a:r>
              <a:rPr lang="en-US" altLang="ja-JP" sz="2400" dirty="0"/>
              <a:t>(</a:t>
            </a:r>
            <a:r>
              <a:rPr lang="en-US" altLang="ja-JP" sz="2400" i="1" dirty="0"/>
              <a:t>x</a:t>
            </a:r>
            <a:r>
              <a:rPr lang="en-US" altLang="ja-JP" sz="2400" dirty="0"/>
              <a:t>)</a:t>
            </a:r>
            <a:endParaRPr lang="en-US" altLang="ja-JP" sz="2400" i="1" dirty="0"/>
          </a:p>
        </p:txBody>
      </p:sp>
      <p:sp>
        <p:nvSpPr>
          <p:cNvPr id="47" name="Line 10">
            <a:extLst>
              <a:ext uri="{FF2B5EF4-FFF2-40B4-BE49-F238E27FC236}">
                <a16:creationId xmlns:a16="http://schemas.microsoft.com/office/drawing/2014/main" id="{F2BB6CEB-43CB-394F-8810-D51475BFCAC0}"/>
              </a:ext>
            </a:extLst>
          </p:cNvPr>
          <p:cNvSpPr>
            <a:spLocks noChangeShapeType="1"/>
          </p:cNvSpPr>
          <p:nvPr/>
        </p:nvSpPr>
        <p:spPr bwMode="auto">
          <a:xfrm>
            <a:off x="6005513" y="4683516"/>
            <a:ext cx="1385887"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48" name="Line 12">
            <a:extLst>
              <a:ext uri="{FF2B5EF4-FFF2-40B4-BE49-F238E27FC236}">
                <a16:creationId xmlns:a16="http://schemas.microsoft.com/office/drawing/2014/main" id="{0E72E475-B52A-5A43-A7C0-127E80D44E73}"/>
              </a:ext>
            </a:extLst>
          </p:cNvPr>
          <p:cNvSpPr>
            <a:spLocks noChangeShapeType="1"/>
          </p:cNvSpPr>
          <p:nvPr/>
        </p:nvSpPr>
        <p:spPr bwMode="auto">
          <a:xfrm>
            <a:off x="1676400" y="4683516"/>
            <a:ext cx="1357313" cy="0"/>
          </a:xfrm>
          <a:prstGeom prst="line">
            <a:avLst/>
          </a:prstGeom>
          <a:noFill/>
          <a:ln w="28575">
            <a:solidFill>
              <a:srgbClr val="FF0000"/>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pic>
        <p:nvPicPr>
          <p:cNvPr id="49" name="図 48">
            <a:extLst>
              <a:ext uri="{FF2B5EF4-FFF2-40B4-BE49-F238E27FC236}">
                <a16:creationId xmlns:a16="http://schemas.microsoft.com/office/drawing/2014/main" id="{7C831C49-175A-1A4C-9235-75A87E43B9E7}"/>
              </a:ext>
            </a:extLst>
          </p:cNvPr>
          <p:cNvPicPr>
            <a:picLocks noChangeAspect="1"/>
          </p:cNvPicPr>
          <p:nvPr/>
        </p:nvPicPr>
        <p:blipFill>
          <a:blip r:embed="rId7"/>
          <a:stretch>
            <a:fillRect/>
          </a:stretch>
        </p:blipFill>
        <p:spPr>
          <a:xfrm>
            <a:off x="1671638" y="4046929"/>
            <a:ext cx="1422400" cy="508000"/>
          </a:xfrm>
          <a:prstGeom prst="rect">
            <a:avLst/>
          </a:prstGeom>
        </p:spPr>
      </p:pic>
      <p:pic>
        <p:nvPicPr>
          <p:cNvPr id="50" name="図 49">
            <a:extLst>
              <a:ext uri="{FF2B5EF4-FFF2-40B4-BE49-F238E27FC236}">
                <a16:creationId xmlns:a16="http://schemas.microsoft.com/office/drawing/2014/main" id="{14B2C8D4-C875-CF41-8691-CA78B8274348}"/>
              </a:ext>
            </a:extLst>
          </p:cNvPr>
          <p:cNvPicPr>
            <a:picLocks noChangeAspect="1"/>
          </p:cNvPicPr>
          <p:nvPr/>
        </p:nvPicPr>
        <p:blipFill>
          <a:blip r:embed="rId8"/>
          <a:stretch>
            <a:fillRect/>
          </a:stretch>
        </p:blipFill>
        <p:spPr>
          <a:xfrm>
            <a:off x="6144096" y="4046929"/>
            <a:ext cx="1092200" cy="508000"/>
          </a:xfrm>
          <a:prstGeom prst="rect">
            <a:avLst/>
          </a:prstGeom>
        </p:spPr>
      </p:pic>
      <p:pic>
        <p:nvPicPr>
          <p:cNvPr id="51" name="図 50">
            <a:extLst>
              <a:ext uri="{FF2B5EF4-FFF2-40B4-BE49-F238E27FC236}">
                <a16:creationId xmlns:a16="http://schemas.microsoft.com/office/drawing/2014/main" id="{18EB50A3-5E8B-624F-A8A5-4BC466B31C5E}"/>
              </a:ext>
            </a:extLst>
          </p:cNvPr>
          <p:cNvPicPr>
            <a:picLocks noChangeAspect="1"/>
          </p:cNvPicPr>
          <p:nvPr/>
        </p:nvPicPr>
        <p:blipFill>
          <a:blip r:embed="rId9"/>
          <a:stretch>
            <a:fillRect/>
          </a:stretch>
        </p:blipFill>
        <p:spPr>
          <a:xfrm>
            <a:off x="3921231" y="5859854"/>
            <a:ext cx="650769" cy="360426"/>
          </a:xfrm>
          <a:prstGeom prst="rect">
            <a:avLst/>
          </a:prstGeom>
        </p:spPr>
      </p:pic>
      <p:pic>
        <p:nvPicPr>
          <p:cNvPr id="52" name="図 51">
            <a:extLst>
              <a:ext uri="{FF2B5EF4-FFF2-40B4-BE49-F238E27FC236}">
                <a16:creationId xmlns:a16="http://schemas.microsoft.com/office/drawing/2014/main" id="{8EC70260-900B-D045-BE1D-ECEE9F63CD8C}"/>
              </a:ext>
            </a:extLst>
          </p:cNvPr>
          <p:cNvPicPr>
            <a:picLocks noChangeAspect="1"/>
          </p:cNvPicPr>
          <p:nvPr/>
        </p:nvPicPr>
        <p:blipFill>
          <a:blip r:embed="rId10"/>
          <a:stretch>
            <a:fillRect/>
          </a:stretch>
        </p:blipFill>
        <p:spPr>
          <a:xfrm>
            <a:off x="5508104" y="4437112"/>
            <a:ext cx="279400" cy="279400"/>
          </a:xfrm>
          <a:prstGeom prst="rect">
            <a:avLst/>
          </a:prstGeom>
        </p:spPr>
      </p:pic>
      <p:pic>
        <p:nvPicPr>
          <p:cNvPr id="53" name="図 52">
            <a:extLst>
              <a:ext uri="{FF2B5EF4-FFF2-40B4-BE49-F238E27FC236}">
                <a16:creationId xmlns:a16="http://schemas.microsoft.com/office/drawing/2014/main" id="{0DA74A22-C081-494B-BD95-342FAD150952}"/>
              </a:ext>
            </a:extLst>
          </p:cNvPr>
          <p:cNvPicPr>
            <a:picLocks noChangeAspect="1"/>
          </p:cNvPicPr>
          <p:nvPr/>
        </p:nvPicPr>
        <p:blipFill>
          <a:blip r:embed="rId11"/>
          <a:stretch>
            <a:fillRect/>
          </a:stretch>
        </p:blipFill>
        <p:spPr>
          <a:xfrm>
            <a:off x="3203848" y="4441953"/>
            <a:ext cx="596900" cy="279400"/>
          </a:xfrm>
          <a:prstGeom prst="rect">
            <a:avLst/>
          </a:prstGeom>
        </p:spPr>
      </p:pic>
      <p:pic>
        <p:nvPicPr>
          <p:cNvPr id="54" name="図 53">
            <a:extLst>
              <a:ext uri="{FF2B5EF4-FFF2-40B4-BE49-F238E27FC236}">
                <a16:creationId xmlns:a16="http://schemas.microsoft.com/office/drawing/2014/main" id="{1DFCEC6F-8CB5-5847-9B40-2397C31E53C0}"/>
              </a:ext>
            </a:extLst>
          </p:cNvPr>
          <p:cNvPicPr>
            <a:picLocks noChangeAspect="1"/>
          </p:cNvPicPr>
          <p:nvPr/>
        </p:nvPicPr>
        <p:blipFill>
          <a:blip r:embed="rId12"/>
          <a:stretch>
            <a:fillRect/>
          </a:stretch>
        </p:blipFill>
        <p:spPr>
          <a:xfrm>
            <a:off x="3929439" y="4414964"/>
            <a:ext cx="1349438" cy="1108467"/>
          </a:xfrm>
          <a:prstGeom prst="rect">
            <a:avLst/>
          </a:prstGeom>
        </p:spPr>
      </p:pic>
      <p:sp>
        <p:nvSpPr>
          <p:cNvPr id="59" name="角丸四角形 58">
            <a:extLst>
              <a:ext uri="{FF2B5EF4-FFF2-40B4-BE49-F238E27FC236}">
                <a16:creationId xmlns:a16="http://schemas.microsoft.com/office/drawing/2014/main" id="{C7892CA8-F390-FE41-B624-6AA19025C76A}"/>
              </a:ext>
            </a:extLst>
          </p:cNvPr>
          <p:cNvSpPr/>
          <p:nvPr/>
        </p:nvSpPr>
        <p:spPr bwMode="auto">
          <a:xfrm>
            <a:off x="6804248" y="4964504"/>
            <a:ext cx="1777359" cy="635126"/>
          </a:xfrm>
          <a:prstGeom prst="roundRect">
            <a:avLst/>
          </a:prstGeom>
          <a:solidFill>
            <a:srgbClr val="FFFF00"/>
          </a:solidFill>
          <a:ln w="57150" cap="flat" cmpd="sng" algn="ctr">
            <a:solidFill>
              <a:srgbClr val="008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60" name="Line 4">
            <a:extLst>
              <a:ext uri="{FF2B5EF4-FFF2-40B4-BE49-F238E27FC236}">
                <a16:creationId xmlns:a16="http://schemas.microsoft.com/office/drawing/2014/main" id="{D2E07396-70ED-7644-86F8-B3E302C62ACB}"/>
              </a:ext>
            </a:extLst>
          </p:cNvPr>
          <p:cNvSpPr>
            <a:spLocks noChangeShapeType="1"/>
          </p:cNvSpPr>
          <p:nvPr/>
        </p:nvSpPr>
        <p:spPr bwMode="auto">
          <a:xfrm>
            <a:off x="1295400" y="4835916"/>
            <a:ext cx="6477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grpSp>
        <p:nvGrpSpPr>
          <p:cNvPr id="61" name="グループ化 60">
            <a:extLst>
              <a:ext uri="{FF2B5EF4-FFF2-40B4-BE49-F238E27FC236}">
                <a16:creationId xmlns:a16="http://schemas.microsoft.com/office/drawing/2014/main" id="{D7D56280-654C-864F-B784-EF31FF147BCE}"/>
              </a:ext>
            </a:extLst>
          </p:cNvPr>
          <p:cNvGrpSpPr/>
          <p:nvPr/>
        </p:nvGrpSpPr>
        <p:grpSpPr>
          <a:xfrm>
            <a:off x="61833" y="5859854"/>
            <a:ext cx="2865518" cy="914400"/>
            <a:chOff x="5059281" y="5471867"/>
            <a:chExt cx="2865518" cy="914400"/>
          </a:xfrm>
        </p:grpSpPr>
        <p:sp>
          <p:nvSpPr>
            <p:cNvPr id="62" name="角丸四角形 20">
              <a:extLst>
                <a:ext uri="{FF2B5EF4-FFF2-40B4-BE49-F238E27FC236}">
                  <a16:creationId xmlns:a16="http://schemas.microsoft.com/office/drawing/2014/main" id="{FF9A21D2-28B3-5642-96AD-6A15A56F5F9D}"/>
                </a:ext>
              </a:extLst>
            </p:cNvPr>
            <p:cNvSpPr>
              <a:spLocks noChangeArrowheads="1"/>
            </p:cNvSpPr>
            <p:nvPr/>
          </p:nvSpPr>
          <p:spPr bwMode="auto">
            <a:xfrm>
              <a:off x="5059281" y="5471867"/>
              <a:ext cx="2865518" cy="914400"/>
            </a:xfrm>
            <a:prstGeom prst="roundRect">
              <a:avLst>
                <a:gd name="adj" fmla="val 3005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endParaRPr lang="ja-JP" altLang="en-US" sz="3200" dirty="0">
                <a:solidFill>
                  <a:srgbClr val="FF0000"/>
                </a:solidFill>
                <a:latin typeface="Times New Roman"/>
              </a:endParaRPr>
            </a:p>
          </p:txBody>
        </p:sp>
        <p:pic>
          <p:nvPicPr>
            <p:cNvPr id="63" name="図 62">
              <a:extLst>
                <a:ext uri="{FF2B5EF4-FFF2-40B4-BE49-F238E27FC236}">
                  <a16:creationId xmlns:a16="http://schemas.microsoft.com/office/drawing/2014/main" id="{8EE7D3D2-3DD0-4140-8C7D-1F073EC3D350}"/>
                </a:ext>
              </a:extLst>
            </p:cNvPr>
            <p:cNvPicPr>
              <a:picLocks noChangeAspect="1"/>
            </p:cNvPicPr>
            <p:nvPr/>
          </p:nvPicPr>
          <p:blipFill>
            <a:blip r:embed="rId13"/>
            <a:stretch>
              <a:fillRect/>
            </a:stretch>
          </p:blipFill>
          <p:spPr>
            <a:xfrm>
              <a:off x="5276552" y="5615883"/>
              <a:ext cx="2463800" cy="596900"/>
            </a:xfrm>
            <a:prstGeom prst="rect">
              <a:avLst/>
            </a:prstGeom>
          </p:spPr>
        </p:pic>
      </p:grpSp>
      <p:pic>
        <p:nvPicPr>
          <p:cNvPr id="64" name="図 63">
            <a:extLst>
              <a:ext uri="{FF2B5EF4-FFF2-40B4-BE49-F238E27FC236}">
                <a16:creationId xmlns:a16="http://schemas.microsoft.com/office/drawing/2014/main" id="{2D0B5410-901B-DE43-A779-064CD24249C8}"/>
              </a:ext>
            </a:extLst>
          </p:cNvPr>
          <p:cNvPicPr>
            <a:picLocks noChangeAspect="1"/>
          </p:cNvPicPr>
          <p:nvPr/>
        </p:nvPicPr>
        <p:blipFill>
          <a:blip r:embed="rId14"/>
          <a:stretch>
            <a:fillRect/>
          </a:stretch>
        </p:blipFill>
        <p:spPr>
          <a:xfrm>
            <a:off x="5482119" y="5740979"/>
            <a:ext cx="3194337" cy="768691"/>
          </a:xfrm>
          <a:prstGeom prst="rect">
            <a:avLst/>
          </a:prstGeom>
        </p:spPr>
      </p:pic>
      <p:sp>
        <p:nvSpPr>
          <p:cNvPr id="65" name="角丸四角形 64">
            <a:extLst>
              <a:ext uri="{FF2B5EF4-FFF2-40B4-BE49-F238E27FC236}">
                <a16:creationId xmlns:a16="http://schemas.microsoft.com/office/drawing/2014/main" id="{BCF9747B-5749-4C45-81F4-BB799D68A729}"/>
              </a:ext>
            </a:extLst>
          </p:cNvPr>
          <p:cNvSpPr/>
          <p:nvPr/>
        </p:nvSpPr>
        <p:spPr bwMode="auto">
          <a:xfrm>
            <a:off x="5387439" y="5753743"/>
            <a:ext cx="3369969" cy="847021"/>
          </a:xfrm>
          <a:prstGeom prst="roundRect">
            <a:avLst/>
          </a:prstGeom>
          <a:noFill/>
          <a:ln w="57150" cap="flat" cmpd="sng" algn="ctr">
            <a:solidFill>
              <a:srgbClr val="008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grpSp>
        <p:nvGrpSpPr>
          <p:cNvPr id="66" name="グループ化 65">
            <a:extLst>
              <a:ext uri="{FF2B5EF4-FFF2-40B4-BE49-F238E27FC236}">
                <a16:creationId xmlns:a16="http://schemas.microsoft.com/office/drawing/2014/main" id="{DC28AE61-10B7-3C48-82E6-FE965785C550}"/>
              </a:ext>
            </a:extLst>
          </p:cNvPr>
          <p:cNvGrpSpPr/>
          <p:nvPr/>
        </p:nvGrpSpPr>
        <p:grpSpPr>
          <a:xfrm>
            <a:off x="6923526" y="5033220"/>
            <a:ext cx="1529105" cy="523220"/>
            <a:chOff x="6571287" y="5044862"/>
            <a:chExt cx="1529105" cy="523220"/>
          </a:xfrm>
        </p:grpSpPr>
        <p:pic>
          <p:nvPicPr>
            <p:cNvPr id="67" name="図 66">
              <a:extLst>
                <a:ext uri="{FF2B5EF4-FFF2-40B4-BE49-F238E27FC236}">
                  <a16:creationId xmlns:a16="http://schemas.microsoft.com/office/drawing/2014/main" id="{57A2CB4C-A87D-6A43-96E1-B473AEEA4FAF}"/>
                </a:ext>
              </a:extLst>
            </p:cNvPr>
            <p:cNvPicPr>
              <a:picLocks noChangeAspect="1"/>
            </p:cNvPicPr>
            <p:nvPr/>
          </p:nvPicPr>
          <p:blipFill>
            <a:blip r:embed="rId15"/>
            <a:stretch>
              <a:fillRect/>
            </a:stretch>
          </p:blipFill>
          <p:spPr>
            <a:xfrm>
              <a:off x="6571287" y="5110882"/>
              <a:ext cx="508000" cy="457200"/>
            </a:xfrm>
            <a:prstGeom prst="rect">
              <a:avLst/>
            </a:prstGeom>
          </p:spPr>
        </p:pic>
        <p:pic>
          <p:nvPicPr>
            <p:cNvPr id="68" name="図 67">
              <a:extLst>
                <a:ext uri="{FF2B5EF4-FFF2-40B4-BE49-F238E27FC236}">
                  <a16:creationId xmlns:a16="http://schemas.microsoft.com/office/drawing/2014/main" id="{D291AC2D-3A62-3840-BA19-4F3FD1A0047C}"/>
                </a:ext>
              </a:extLst>
            </p:cNvPr>
            <p:cNvPicPr>
              <a:picLocks noChangeAspect="1"/>
            </p:cNvPicPr>
            <p:nvPr/>
          </p:nvPicPr>
          <p:blipFill>
            <a:blip r:embed="rId16"/>
            <a:stretch>
              <a:fillRect/>
            </a:stretch>
          </p:blipFill>
          <p:spPr>
            <a:xfrm>
              <a:off x="7503492" y="5110882"/>
              <a:ext cx="596900" cy="457200"/>
            </a:xfrm>
            <a:prstGeom prst="rect">
              <a:avLst/>
            </a:prstGeom>
          </p:spPr>
        </p:pic>
        <p:sp>
          <p:nvSpPr>
            <p:cNvPr id="69" name="テキスト ボックス 68">
              <a:extLst>
                <a:ext uri="{FF2B5EF4-FFF2-40B4-BE49-F238E27FC236}">
                  <a16:creationId xmlns:a16="http://schemas.microsoft.com/office/drawing/2014/main" id="{0FA5BDCE-432A-644E-BBDD-36A59B51736D}"/>
                </a:ext>
              </a:extLst>
            </p:cNvPr>
            <p:cNvSpPr txBox="1"/>
            <p:nvPr/>
          </p:nvSpPr>
          <p:spPr>
            <a:xfrm>
              <a:off x="7052597" y="5044862"/>
              <a:ext cx="543739" cy="523220"/>
            </a:xfrm>
            <a:prstGeom prst="rect">
              <a:avLst/>
            </a:prstGeom>
            <a:noFill/>
          </p:spPr>
          <p:txBody>
            <a:bodyPr wrap="none" rtlCol="0">
              <a:spAutoFit/>
            </a:bodyPr>
            <a:lstStyle/>
            <a:p>
              <a:r>
                <a:rPr lang="ja-JP" altLang="en-US">
                  <a:solidFill>
                    <a:srgbClr val="008000"/>
                  </a:solidFill>
                </a:rPr>
                <a:t>と</a:t>
              </a:r>
              <a:endParaRPr kumimoji="1" lang="ja-JP" altLang="en-US">
                <a:solidFill>
                  <a:srgbClr val="008000"/>
                </a:solidFill>
              </a:endParaRPr>
            </a:p>
          </p:txBody>
        </p:sp>
      </p:grpSp>
      <p:sp>
        <p:nvSpPr>
          <p:cNvPr id="70" name="右矢印 69">
            <a:extLst>
              <a:ext uri="{FF2B5EF4-FFF2-40B4-BE49-F238E27FC236}">
                <a16:creationId xmlns:a16="http://schemas.microsoft.com/office/drawing/2014/main" id="{4CEF0AA5-FFD1-0E44-83D6-3F03EBA64665}"/>
              </a:ext>
            </a:extLst>
          </p:cNvPr>
          <p:cNvSpPr/>
          <p:nvPr/>
        </p:nvSpPr>
        <p:spPr bwMode="auto">
          <a:xfrm>
            <a:off x="6144096" y="5099240"/>
            <a:ext cx="660152" cy="457200"/>
          </a:xfrm>
          <a:prstGeom prst="rightArrow">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3" name="スライド番号プレースホルダー 2">
            <a:extLst>
              <a:ext uri="{FF2B5EF4-FFF2-40B4-BE49-F238E27FC236}">
                <a16:creationId xmlns:a16="http://schemas.microsoft.com/office/drawing/2014/main" id="{C25C00C7-DBA8-7E6B-F43C-D94836F8149B}"/>
              </a:ext>
            </a:extLst>
          </p:cNvPr>
          <p:cNvSpPr>
            <a:spLocks noGrp="1"/>
          </p:cNvSpPr>
          <p:nvPr>
            <p:ph type="sldNum" sz="quarter" idx="12"/>
          </p:nvPr>
        </p:nvSpPr>
        <p:spPr/>
        <p:txBody>
          <a:bodyPr/>
          <a:lstStyle/>
          <a:p>
            <a:fld id="{FA3C4D4C-6915-3147-AB54-C788617D0F2E}" type="slidenum">
              <a:rPr lang="en-US" altLang="ja-JP" smtClean="0"/>
              <a:pPr/>
              <a:t>16</a:t>
            </a:fld>
            <a:r>
              <a:rPr lang="en-US" altLang="ja-JP"/>
              <a:t>/87</a:t>
            </a:r>
            <a:endParaRPr lang="en-US" altLang="ja-JP" dirty="0"/>
          </a:p>
        </p:txBody>
      </p:sp>
    </p:spTree>
    <p:extLst>
      <p:ext uri="{BB962C8B-B14F-4D97-AF65-F5344CB8AC3E}">
        <p14:creationId xmlns:p14="http://schemas.microsoft.com/office/powerpoint/2010/main" val="1443157300"/>
      </p:ext>
    </p:extLst>
  </p:cSld>
  <p:clrMapOvr>
    <a:masterClrMapping/>
  </p:clrMapOvr>
  <mc:AlternateContent xmlns:mc="http://schemas.openxmlformats.org/markup-compatibility/2006" xmlns:p15="http://schemas.microsoft.com/office/powerpoint/2012/main">
    <mc:Choice Requires="p15">
      <p:transition spd="med">
        <p15:prstTrans prst="crus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0"/>
                            </p:stCondLst>
                            <p:childTnLst>
                              <p:par>
                                <p:cTn id="11" presetID="22" presetClass="entr" presetSubtype="8"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left)">
                                      <p:cBhvr>
                                        <p:cTn id="13" dur="500"/>
                                        <p:tgtEl>
                                          <p:spTgt spid="47"/>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right)">
                                      <p:cBhvr>
                                        <p:cTn id="1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500034" y="285728"/>
            <a:ext cx="8396316" cy="785818"/>
          </a:xfrm>
        </p:spPr>
        <p:txBody>
          <a:bodyPr>
            <a:noAutofit/>
          </a:bodyPr>
          <a:lstStyle/>
          <a:p>
            <a:pPr>
              <a:defRPr/>
            </a:pPr>
            <a:r>
              <a:rPr lang="ja-JP" altLang="en-US" sz="4800"/>
              <a:t>開放量子系の非エルミート性</a:t>
            </a:r>
            <a:endParaRPr lang="en-US" altLang="ja-JP" sz="4800" dirty="0"/>
          </a:p>
        </p:txBody>
      </p:sp>
      <p:graphicFrame>
        <p:nvGraphicFramePr>
          <p:cNvPr id="34818" name="Object 2"/>
          <p:cNvGraphicFramePr>
            <a:graphicFrameLocks noChangeAspect="1"/>
          </p:cNvGraphicFramePr>
          <p:nvPr/>
        </p:nvGraphicFramePr>
        <p:xfrm>
          <a:off x="914400" y="2590800"/>
          <a:ext cx="7762875" cy="1016000"/>
        </p:xfrm>
        <a:graphic>
          <a:graphicData uri="http://schemas.openxmlformats.org/presentationml/2006/ole">
            <mc:AlternateContent xmlns:mc="http://schemas.openxmlformats.org/markup-compatibility/2006">
              <mc:Choice xmlns:v="urn:schemas-microsoft-com:vml" Requires="v">
                <p:oleObj name="Equation" r:id="rId3" imgW="5130800" imgH="673100" progId="Equation.DSMT4">
                  <p:embed/>
                </p:oleObj>
              </mc:Choice>
              <mc:Fallback>
                <p:oleObj name="Equation" r:id="rId3" imgW="5130800" imgH="673100" progId="Equation.DSMT4">
                  <p:embed/>
                  <p:pic>
                    <p:nvPicPr>
                      <p:cNvPr id="3481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590800"/>
                        <a:ext cx="7762875" cy="101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4829" name="Text Box 8"/>
          <p:cNvSpPr txBox="1">
            <a:spLocks noChangeArrowheads="1"/>
          </p:cNvSpPr>
          <p:nvPr/>
        </p:nvSpPr>
        <p:spPr bwMode="auto">
          <a:xfrm>
            <a:off x="228600" y="1066800"/>
            <a:ext cx="86677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pPr algn="ctr"/>
            <a:r>
              <a:rPr lang="en-US" altLang="ja-JP" sz="1800"/>
              <a:t>N. Hatano, K. Sasada, H. Nakamura and T. Petrosky, Prog. Theor. Phys. </a:t>
            </a:r>
            <a:r>
              <a:rPr lang="en-US" altLang="ja-JP" sz="1800" b="1"/>
              <a:t>119</a:t>
            </a:r>
            <a:r>
              <a:rPr lang="en-US" altLang="ja-JP" sz="1800"/>
              <a:t> (2008) 187</a:t>
            </a:r>
          </a:p>
        </p:txBody>
      </p:sp>
      <p:sp>
        <p:nvSpPr>
          <p:cNvPr id="34830" name="Text Box 9"/>
          <p:cNvSpPr txBox="1">
            <a:spLocks noChangeArrowheads="1"/>
          </p:cNvSpPr>
          <p:nvPr/>
        </p:nvSpPr>
        <p:spPr bwMode="auto">
          <a:xfrm>
            <a:off x="411163" y="3089275"/>
            <a:ext cx="40957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r>
              <a:rPr lang="en-US" altLang="ja-JP" sz="3200" dirty="0">
                <a:latin typeface="Symbol" charset="0"/>
                <a:sym typeface="Symbol" charset="0"/>
              </a:rPr>
              <a:t>−</a:t>
            </a:r>
          </a:p>
        </p:txBody>
      </p:sp>
      <p:sp>
        <p:nvSpPr>
          <p:cNvPr id="34831" name="Arc 10"/>
          <p:cNvSpPr>
            <a:spLocks/>
          </p:cNvSpPr>
          <p:nvPr/>
        </p:nvSpPr>
        <p:spPr bwMode="auto">
          <a:xfrm rot="2700000">
            <a:off x="609600" y="3241675"/>
            <a:ext cx="304800" cy="304800"/>
          </a:xfrm>
          <a:custGeom>
            <a:avLst/>
            <a:gdLst>
              <a:gd name="T0" fmla="*/ 0 w 21600"/>
              <a:gd name="T1" fmla="*/ 0 h 21600"/>
              <a:gd name="T2" fmla="*/ 304800 w 21600"/>
              <a:gd name="T3" fmla="*/ 304800 h 21600"/>
              <a:gd name="T4" fmla="*/ 0 w 21600"/>
              <a:gd name="T5" fmla="*/ 3048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ja-JP" altLang="en-US"/>
          </a:p>
        </p:txBody>
      </p:sp>
      <p:sp>
        <p:nvSpPr>
          <p:cNvPr id="34832" name="Line 11"/>
          <p:cNvSpPr>
            <a:spLocks noChangeShapeType="1"/>
          </p:cNvSpPr>
          <p:nvPr/>
        </p:nvSpPr>
        <p:spPr bwMode="auto">
          <a:xfrm>
            <a:off x="533400" y="3622675"/>
            <a:ext cx="815340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ja-JP" altLang="en-US"/>
          </a:p>
        </p:txBody>
      </p:sp>
      <p:graphicFrame>
        <p:nvGraphicFramePr>
          <p:cNvPr id="34820" name="Object 4"/>
          <p:cNvGraphicFramePr>
            <a:graphicFrameLocks noChangeAspect="1"/>
          </p:cNvGraphicFramePr>
          <p:nvPr/>
        </p:nvGraphicFramePr>
        <p:xfrm>
          <a:off x="2561879" y="1457288"/>
          <a:ext cx="2255837" cy="966788"/>
        </p:xfrm>
        <a:graphic>
          <a:graphicData uri="http://schemas.openxmlformats.org/presentationml/2006/ole">
            <mc:AlternateContent xmlns:mc="http://schemas.openxmlformats.org/markup-compatibility/2006">
              <mc:Choice xmlns:v="urn:schemas-microsoft-com:vml" Requires="v">
                <p:oleObj name="数式" r:id="rId5" imgW="977900" imgH="419100" progId="Equation.3">
                  <p:embed/>
                </p:oleObj>
              </mc:Choice>
              <mc:Fallback>
                <p:oleObj name="数式" r:id="rId5" imgW="977900" imgH="419100" progId="Equation.3">
                  <p:embed/>
                  <p:pic>
                    <p:nvPicPr>
                      <p:cNvPr id="34820" name="Object 4"/>
                      <p:cNvPicPr>
                        <a:picLocks noChangeAspect="1" noChangeArrowheads="1"/>
                      </p:cNvPicPr>
                      <p:nvPr/>
                    </p:nvPicPr>
                    <p:blipFill>
                      <a:blip r:embed="rId6"/>
                      <a:srcRect/>
                      <a:stretch>
                        <a:fillRect/>
                      </a:stretch>
                    </p:blipFill>
                    <p:spPr bwMode="auto">
                      <a:xfrm>
                        <a:off x="2561879" y="1457288"/>
                        <a:ext cx="2255837" cy="966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4821" name="Object 5"/>
          <p:cNvGraphicFramePr>
            <a:graphicFrameLocks noChangeAspect="1"/>
          </p:cNvGraphicFramePr>
          <p:nvPr/>
        </p:nvGraphicFramePr>
        <p:xfrm>
          <a:off x="657225" y="3724275"/>
          <a:ext cx="7818438" cy="458788"/>
        </p:xfrm>
        <a:graphic>
          <a:graphicData uri="http://schemas.openxmlformats.org/presentationml/2006/ole">
            <mc:AlternateContent xmlns:mc="http://schemas.openxmlformats.org/markup-compatibility/2006">
              <mc:Choice xmlns:v="urn:schemas-microsoft-com:vml" Requires="v">
                <p:oleObj name="Equation" r:id="rId7" imgW="5168900" imgH="304800" progId="Equation.DSMT4">
                  <p:embed/>
                </p:oleObj>
              </mc:Choice>
              <mc:Fallback>
                <p:oleObj name="Equation" r:id="rId7" imgW="5168900" imgH="304800" progId="Equation.DSMT4">
                  <p:embed/>
                  <p:pic>
                    <p:nvPicPr>
                      <p:cNvPr id="34821"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225" y="3724275"/>
                        <a:ext cx="7818438" cy="458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34833" name="Group 14"/>
          <p:cNvGrpSpPr>
            <a:grpSpLocks/>
          </p:cNvGrpSpPr>
          <p:nvPr/>
        </p:nvGrpSpPr>
        <p:grpSpPr bwMode="auto">
          <a:xfrm>
            <a:off x="5029200" y="1728788"/>
            <a:ext cx="2828925" cy="471487"/>
            <a:chOff x="3638" y="1089"/>
            <a:chExt cx="1782" cy="297"/>
          </a:xfrm>
        </p:grpSpPr>
        <p:sp>
          <p:nvSpPr>
            <p:cNvPr id="34834" name="Text Box 15"/>
            <p:cNvSpPr txBox="1">
              <a:spLocks noChangeArrowheads="1"/>
            </p:cNvSpPr>
            <p:nvPr/>
          </p:nvSpPr>
          <p:spPr bwMode="auto">
            <a:xfrm>
              <a:off x="3638" y="1089"/>
              <a:ext cx="698"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r>
                <a:rPr lang="ja-JP" altLang="en-US" sz="2400"/>
                <a:t>ただし</a:t>
              </a:r>
              <a:endParaRPr lang="en-US" altLang="ja-JP" sz="2400" dirty="0"/>
            </a:p>
          </p:txBody>
        </p:sp>
        <p:graphicFrame>
          <p:nvGraphicFramePr>
            <p:cNvPr id="34824" name="Object 8"/>
            <p:cNvGraphicFramePr>
              <a:graphicFrameLocks noChangeAspect="1"/>
            </p:cNvGraphicFramePr>
            <p:nvPr/>
          </p:nvGraphicFramePr>
          <p:xfrm>
            <a:off x="4320" y="1111"/>
            <a:ext cx="1100" cy="275"/>
          </p:xfrm>
          <a:graphic>
            <a:graphicData uri="http://schemas.openxmlformats.org/presentationml/2006/ole">
              <mc:AlternateContent xmlns:mc="http://schemas.openxmlformats.org/markup-compatibility/2006">
                <mc:Choice xmlns:v="urn:schemas-microsoft-com:vml" Requires="v">
                  <p:oleObj name="Equation" r:id="rId9" imgW="762000" imgH="190500" progId="Equation.DSMT4">
                    <p:embed/>
                  </p:oleObj>
                </mc:Choice>
                <mc:Fallback>
                  <p:oleObj name="Equation" r:id="rId9" imgW="762000" imgH="190500" progId="Equation.DSMT4">
                    <p:embed/>
                    <p:pic>
                      <p:nvPicPr>
                        <p:cNvPr id="34824"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0" y="1111"/>
                          <a:ext cx="1100" cy="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graphicFrame>
        <p:nvGraphicFramePr>
          <p:cNvPr id="34823" name="Object 7"/>
          <p:cNvGraphicFramePr>
            <a:graphicFrameLocks noChangeAspect="1"/>
          </p:cNvGraphicFramePr>
          <p:nvPr/>
        </p:nvGraphicFramePr>
        <p:xfrm>
          <a:off x="685800" y="2225675"/>
          <a:ext cx="1435100" cy="365125"/>
        </p:xfrm>
        <a:graphic>
          <a:graphicData uri="http://schemas.openxmlformats.org/presentationml/2006/ole">
            <mc:AlternateContent xmlns:mc="http://schemas.openxmlformats.org/markup-compatibility/2006">
              <mc:Choice xmlns:v="urn:schemas-microsoft-com:vml" Requires="v">
                <p:oleObj name="数式" r:id="rId11" imgW="749300" imgH="190500" progId="Equation.3">
                  <p:embed/>
                </p:oleObj>
              </mc:Choice>
              <mc:Fallback>
                <p:oleObj name="数式" r:id="rId11" imgW="749300" imgH="190500" progId="Equation.3">
                  <p:embed/>
                  <p:pic>
                    <p:nvPicPr>
                      <p:cNvPr id="34823"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2225675"/>
                        <a:ext cx="1435100" cy="365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23" name="Picture 8" descr="box_k"/>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3738" y="4183063"/>
            <a:ext cx="3971925" cy="269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4" name="グループ化 23">
            <a:extLst>
              <a:ext uri="{FF2B5EF4-FFF2-40B4-BE49-F238E27FC236}">
                <a16:creationId xmlns:a16="http://schemas.microsoft.com/office/drawing/2014/main" id="{91C6DA9E-1D3F-2D48-9F60-B9C0BB1A02E6}"/>
              </a:ext>
            </a:extLst>
          </p:cNvPr>
          <p:cNvGrpSpPr/>
          <p:nvPr/>
        </p:nvGrpSpPr>
        <p:grpSpPr>
          <a:xfrm>
            <a:off x="828603" y="4779962"/>
            <a:ext cx="3168833" cy="914400"/>
            <a:chOff x="61832" y="5859854"/>
            <a:chExt cx="3168833" cy="914400"/>
          </a:xfrm>
        </p:grpSpPr>
        <p:sp>
          <p:nvSpPr>
            <p:cNvPr id="25" name="角丸四角形 20">
              <a:extLst>
                <a:ext uri="{FF2B5EF4-FFF2-40B4-BE49-F238E27FC236}">
                  <a16:creationId xmlns:a16="http://schemas.microsoft.com/office/drawing/2014/main" id="{4050FF59-C695-1947-BD4B-8ED70303D164}"/>
                </a:ext>
              </a:extLst>
            </p:cNvPr>
            <p:cNvSpPr>
              <a:spLocks noChangeArrowheads="1"/>
            </p:cNvSpPr>
            <p:nvPr/>
          </p:nvSpPr>
          <p:spPr bwMode="auto">
            <a:xfrm>
              <a:off x="61832" y="5859854"/>
              <a:ext cx="3168833" cy="914400"/>
            </a:xfrm>
            <a:prstGeom prst="roundRect">
              <a:avLst>
                <a:gd name="adj" fmla="val 3005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endParaRPr lang="ja-JP" altLang="en-US" sz="3200" dirty="0">
                <a:solidFill>
                  <a:srgbClr val="FF0000"/>
                </a:solidFill>
                <a:latin typeface="Times New Roman"/>
              </a:endParaRPr>
            </a:p>
          </p:txBody>
        </p:sp>
        <p:pic>
          <p:nvPicPr>
            <p:cNvPr id="26" name="図 25">
              <a:extLst>
                <a:ext uri="{FF2B5EF4-FFF2-40B4-BE49-F238E27FC236}">
                  <a16:creationId xmlns:a16="http://schemas.microsoft.com/office/drawing/2014/main" id="{9FA7D1C2-6DFF-D141-9857-92B0C319D821}"/>
                </a:ext>
              </a:extLst>
            </p:cNvPr>
            <p:cNvPicPr>
              <a:picLocks noChangeAspect="1"/>
            </p:cNvPicPr>
            <p:nvPr/>
          </p:nvPicPr>
          <p:blipFill>
            <a:blip r:embed="rId14"/>
            <a:stretch>
              <a:fillRect/>
            </a:stretch>
          </p:blipFill>
          <p:spPr>
            <a:xfrm>
              <a:off x="185748" y="6018604"/>
              <a:ext cx="2921000" cy="596900"/>
            </a:xfrm>
            <a:prstGeom prst="rect">
              <a:avLst/>
            </a:prstGeom>
          </p:spPr>
        </p:pic>
      </p:grpSp>
      <p:sp>
        <p:nvSpPr>
          <p:cNvPr id="4" name="日付プレースホルダー 3">
            <a:extLst>
              <a:ext uri="{FF2B5EF4-FFF2-40B4-BE49-F238E27FC236}">
                <a16:creationId xmlns:a16="http://schemas.microsoft.com/office/drawing/2014/main" id="{7BEBFEC1-297D-F37C-841C-695406E25566}"/>
              </a:ext>
            </a:extLst>
          </p:cNvPr>
          <p:cNvSpPr>
            <a:spLocks noGrp="1"/>
          </p:cNvSpPr>
          <p:nvPr>
            <p:ph type="dt" sz="half" idx="10"/>
          </p:nvPr>
        </p:nvSpPr>
        <p:spPr/>
        <p:txBody>
          <a:bodyPr/>
          <a:lstStyle/>
          <a:p>
            <a:pPr>
              <a:defRPr/>
            </a:pPr>
            <a:r>
              <a:rPr lang="en-US" altLang="ja-JP"/>
              <a:t>2025/1/12</a:t>
            </a:r>
            <a:endParaRPr lang="en-US" altLang="ja-JP" dirty="0"/>
          </a:p>
        </p:txBody>
      </p:sp>
      <p:sp>
        <p:nvSpPr>
          <p:cNvPr id="5" name="フッター プレースホルダー 4">
            <a:extLst>
              <a:ext uri="{FF2B5EF4-FFF2-40B4-BE49-F238E27FC236}">
                <a16:creationId xmlns:a16="http://schemas.microsoft.com/office/drawing/2014/main" id="{4804F8D1-E4E4-53D8-DA5F-1E1976BBD07E}"/>
              </a:ext>
            </a:extLst>
          </p:cNvPr>
          <p:cNvSpPr>
            <a:spLocks noGrp="1"/>
          </p:cNvSpPr>
          <p:nvPr>
            <p:ph type="ftr" sz="quarter" idx="11"/>
          </p:nvPr>
        </p:nvSpPr>
        <p:spPr/>
        <p:txBody>
          <a:bodyPr/>
          <a:lstStyle/>
          <a:p>
            <a:pPr>
              <a:defRPr/>
            </a:pPr>
            <a:r>
              <a:rPr lang="en-US" altLang="ja-JP"/>
              <a:t>QUATUO11</a:t>
            </a:r>
            <a:endParaRPr lang="en-US" altLang="ja-JP" dirty="0"/>
          </a:p>
        </p:txBody>
      </p:sp>
      <p:sp>
        <p:nvSpPr>
          <p:cNvPr id="2" name="スライド番号プレースホルダー 1">
            <a:extLst>
              <a:ext uri="{FF2B5EF4-FFF2-40B4-BE49-F238E27FC236}">
                <a16:creationId xmlns:a16="http://schemas.microsoft.com/office/drawing/2014/main" id="{D7B0FFAB-BAAD-D421-AFBB-F920C297FA76}"/>
              </a:ext>
            </a:extLst>
          </p:cNvPr>
          <p:cNvSpPr>
            <a:spLocks noGrp="1"/>
          </p:cNvSpPr>
          <p:nvPr>
            <p:ph type="sldNum" sz="quarter" idx="12"/>
          </p:nvPr>
        </p:nvSpPr>
        <p:spPr/>
        <p:txBody>
          <a:bodyPr/>
          <a:lstStyle/>
          <a:p>
            <a:fld id="{FA3C4D4C-6915-3147-AB54-C788617D0F2E}" type="slidenum">
              <a:rPr lang="en-US" altLang="ja-JP" smtClean="0"/>
              <a:pPr/>
              <a:t>17</a:t>
            </a:fld>
            <a:r>
              <a:rPr lang="en-US" altLang="ja-JP"/>
              <a:t>/87</a:t>
            </a:r>
            <a:endParaRPr lang="en-US" altLang="ja-JP" dirty="0"/>
          </a:p>
        </p:txBody>
      </p:sp>
    </p:spTree>
    <p:extLst>
      <p:ext uri="{BB962C8B-B14F-4D97-AF65-F5344CB8AC3E}">
        <p14:creationId xmlns:p14="http://schemas.microsoft.com/office/powerpoint/2010/main" val="201462564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30"/>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34831"/>
                                        </p:tgtEl>
                                        <p:attrNameLst>
                                          <p:attrName>style.visibility</p:attrName>
                                        </p:attrNameLst>
                                      </p:cBhvr>
                                      <p:to>
                                        <p:strVal val="visible"/>
                                      </p:to>
                                    </p:set>
                                    <p:animEffect transition="in" filter="wipe(up)">
                                      <p:cBhvr>
                                        <p:cTn id="10" dur="500"/>
                                        <p:tgtEl>
                                          <p:spTgt spid="3483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4832"/>
                                        </p:tgtEl>
                                        <p:attrNameLst>
                                          <p:attrName>style.visibility</p:attrName>
                                        </p:attrNameLst>
                                      </p:cBhvr>
                                      <p:to>
                                        <p:strVal val="visible"/>
                                      </p:to>
                                    </p:set>
                                    <p:animEffect transition="in" filter="wipe(left)">
                                      <p:cBhvr>
                                        <p:cTn id="14" dur="500"/>
                                        <p:tgtEl>
                                          <p:spTgt spid="34832"/>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4821"/>
                                        </p:tgtEl>
                                        <p:attrNameLst>
                                          <p:attrName>style.visibility</p:attrName>
                                        </p:attrNameLst>
                                      </p:cBhvr>
                                      <p:to>
                                        <p:strVal val="visible"/>
                                      </p:to>
                                    </p:set>
                                    <p:animEffect transition="in" filter="wipe(left)">
                                      <p:cBhvr>
                                        <p:cTn id="18" dur="500"/>
                                        <p:tgtEl>
                                          <p:spTgt spid="34821"/>
                                        </p:tgtEl>
                                      </p:cBhvr>
                                    </p:animEffec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0" grpId="0"/>
      <p:bldP spid="34831" grpId="0" animBg="1"/>
      <p:bldP spid="348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1BC16956-C2FD-D64D-898A-F71EAB422679}"/>
              </a:ext>
            </a:extLst>
          </p:cNvPr>
          <p:cNvGrpSpPr/>
          <p:nvPr/>
        </p:nvGrpSpPr>
        <p:grpSpPr>
          <a:xfrm>
            <a:off x="828603" y="4779962"/>
            <a:ext cx="3168833" cy="914400"/>
            <a:chOff x="61832" y="5859854"/>
            <a:chExt cx="3168833" cy="914400"/>
          </a:xfrm>
        </p:grpSpPr>
        <p:sp>
          <p:nvSpPr>
            <p:cNvPr id="34" name="角丸四角形 20">
              <a:extLst>
                <a:ext uri="{FF2B5EF4-FFF2-40B4-BE49-F238E27FC236}">
                  <a16:creationId xmlns:a16="http://schemas.microsoft.com/office/drawing/2014/main" id="{E9FF1F99-5BD0-1C40-9118-BD38C13107E6}"/>
                </a:ext>
              </a:extLst>
            </p:cNvPr>
            <p:cNvSpPr>
              <a:spLocks noChangeArrowheads="1"/>
            </p:cNvSpPr>
            <p:nvPr/>
          </p:nvSpPr>
          <p:spPr bwMode="auto">
            <a:xfrm>
              <a:off x="61832" y="5859854"/>
              <a:ext cx="3168833" cy="914400"/>
            </a:xfrm>
            <a:prstGeom prst="roundRect">
              <a:avLst>
                <a:gd name="adj" fmla="val 3005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endParaRPr lang="ja-JP" altLang="en-US" sz="3200" dirty="0">
                <a:solidFill>
                  <a:srgbClr val="FF0000"/>
                </a:solidFill>
                <a:latin typeface="Times New Roman"/>
              </a:endParaRPr>
            </a:p>
          </p:txBody>
        </p:sp>
        <p:pic>
          <p:nvPicPr>
            <p:cNvPr id="35" name="図 34">
              <a:extLst>
                <a:ext uri="{FF2B5EF4-FFF2-40B4-BE49-F238E27FC236}">
                  <a16:creationId xmlns:a16="http://schemas.microsoft.com/office/drawing/2014/main" id="{B8C9E7D0-8187-E641-99D8-157335A9DACA}"/>
                </a:ext>
              </a:extLst>
            </p:cNvPr>
            <p:cNvPicPr>
              <a:picLocks noChangeAspect="1"/>
            </p:cNvPicPr>
            <p:nvPr/>
          </p:nvPicPr>
          <p:blipFill>
            <a:blip r:embed="rId3"/>
            <a:stretch>
              <a:fillRect/>
            </a:stretch>
          </p:blipFill>
          <p:spPr>
            <a:xfrm>
              <a:off x="185748" y="6018604"/>
              <a:ext cx="2921000" cy="596900"/>
            </a:xfrm>
            <a:prstGeom prst="rect">
              <a:avLst/>
            </a:prstGeom>
          </p:spPr>
        </p:pic>
      </p:grpSp>
      <p:pic>
        <p:nvPicPr>
          <p:cNvPr id="23" name="Picture 8" descr="box_k"/>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3738" y="4183063"/>
            <a:ext cx="3971925" cy="269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title"/>
          </p:nvPr>
        </p:nvSpPr>
        <p:spPr>
          <a:xfrm>
            <a:off x="500034" y="285728"/>
            <a:ext cx="8396316" cy="785818"/>
          </a:xfrm>
        </p:spPr>
        <p:txBody>
          <a:bodyPr>
            <a:noAutofit/>
          </a:bodyPr>
          <a:lstStyle/>
          <a:p>
            <a:pPr>
              <a:defRPr/>
            </a:pPr>
            <a:r>
              <a:rPr lang="ja-JP" altLang="en-US" sz="4800"/>
              <a:t>開放量子系の非エルミート性</a:t>
            </a:r>
            <a:endParaRPr lang="en-US" altLang="ja-JP" sz="4800" dirty="0"/>
          </a:p>
        </p:txBody>
      </p:sp>
      <p:sp>
        <p:nvSpPr>
          <p:cNvPr id="34829" name="Text Box 8"/>
          <p:cNvSpPr txBox="1">
            <a:spLocks noChangeArrowheads="1"/>
          </p:cNvSpPr>
          <p:nvPr/>
        </p:nvSpPr>
        <p:spPr bwMode="auto">
          <a:xfrm>
            <a:off x="228600" y="1066800"/>
            <a:ext cx="86677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pPr algn="ctr"/>
            <a:r>
              <a:rPr lang="en-US" altLang="ja-JP" sz="1800"/>
              <a:t>N. Hatano, K. Sasada, H. Nakamura and T. Petrosky, Prog. Theor. Phys. </a:t>
            </a:r>
            <a:r>
              <a:rPr lang="en-US" altLang="ja-JP" sz="1800" b="1"/>
              <a:t>119</a:t>
            </a:r>
            <a:r>
              <a:rPr lang="en-US" altLang="ja-JP" sz="1800"/>
              <a:t> (2008) 187</a:t>
            </a:r>
          </a:p>
        </p:txBody>
      </p:sp>
      <p:graphicFrame>
        <p:nvGraphicFramePr>
          <p:cNvPr id="34821" name="Object 5"/>
          <p:cNvGraphicFramePr>
            <a:graphicFrameLocks noChangeAspect="1"/>
          </p:cNvGraphicFramePr>
          <p:nvPr/>
        </p:nvGraphicFramePr>
        <p:xfrm>
          <a:off x="657225" y="3724275"/>
          <a:ext cx="7818438" cy="458788"/>
        </p:xfrm>
        <a:graphic>
          <a:graphicData uri="http://schemas.openxmlformats.org/presentationml/2006/ole">
            <mc:AlternateContent xmlns:mc="http://schemas.openxmlformats.org/markup-compatibility/2006">
              <mc:Choice xmlns:v="urn:schemas-microsoft-com:vml" Requires="v">
                <p:oleObj name="Equation" r:id="rId5" imgW="5168900" imgH="304800" progId="Equation.DSMT4">
                  <p:embed/>
                </p:oleObj>
              </mc:Choice>
              <mc:Fallback>
                <p:oleObj name="Equation" r:id="rId5" imgW="5168900" imgH="304800" progId="Equation.DSMT4">
                  <p:embed/>
                  <p:pic>
                    <p:nvPicPr>
                      <p:cNvPr id="3482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225" y="3724275"/>
                        <a:ext cx="7818438" cy="4587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テキスト ボックス 1"/>
          <p:cNvSpPr txBox="1"/>
          <p:nvPr/>
        </p:nvSpPr>
        <p:spPr>
          <a:xfrm>
            <a:off x="971601" y="3484165"/>
            <a:ext cx="3384376" cy="954107"/>
          </a:xfrm>
          <a:prstGeom prst="rect">
            <a:avLst/>
          </a:prstGeom>
          <a:noFill/>
        </p:spPr>
        <p:txBody>
          <a:bodyPr wrap="square" rtlCol="0">
            <a:spAutoFit/>
          </a:bodyPr>
          <a:lstStyle/>
          <a:p>
            <a:r>
              <a:rPr lang="ja-JP" altLang="en-US" sz="2800"/>
              <a:t>空間的に発散</a:t>
            </a:r>
            <a:r>
              <a:rPr lang="ja-JP" altLang="en-US" dirty="0"/>
              <a:t>　</a:t>
            </a:r>
            <a:r>
              <a:rPr lang="en-US" altLang="ja-JP" sz="2800" dirty="0"/>
              <a:t>→ </a:t>
            </a:r>
          </a:p>
          <a:p>
            <a:r>
              <a:rPr lang="ja-JP" altLang="en-US" sz="2800"/>
              <a:t>通常の関数空間の外</a:t>
            </a:r>
            <a:endParaRPr kumimoji="1" lang="ja-JP" altLang="en-US" sz="2800" dirty="0"/>
          </a:p>
        </p:txBody>
      </p:sp>
      <p:grpSp>
        <p:nvGrpSpPr>
          <p:cNvPr id="24" name="Group 2">
            <a:extLst>
              <a:ext uri="{FF2B5EF4-FFF2-40B4-BE49-F238E27FC236}">
                <a16:creationId xmlns:a16="http://schemas.microsoft.com/office/drawing/2014/main" id="{5C682680-D92E-0743-A950-63CD329A067B}"/>
              </a:ext>
            </a:extLst>
          </p:cNvPr>
          <p:cNvGrpSpPr>
            <a:grpSpLocks/>
          </p:cNvGrpSpPr>
          <p:nvPr/>
        </p:nvGrpSpPr>
        <p:grpSpPr bwMode="auto">
          <a:xfrm>
            <a:off x="4953000" y="4539952"/>
            <a:ext cx="3540125" cy="1589088"/>
            <a:chOff x="3120" y="2160"/>
            <a:chExt cx="2230" cy="1001"/>
          </a:xfrm>
        </p:grpSpPr>
        <p:sp>
          <p:nvSpPr>
            <p:cNvPr id="25" name="Freeform 3">
              <a:extLst>
                <a:ext uri="{FF2B5EF4-FFF2-40B4-BE49-F238E27FC236}">
                  <a16:creationId xmlns:a16="http://schemas.microsoft.com/office/drawing/2014/main" id="{FB5FB168-6919-A94B-8BCA-89E3D2883215}"/>
                </a:ext>
              </a:extLst>
            </p:cNvPr>
            <p:cNvSpPr>
              <a:spLocks/>
            </p:cNvSpPr>
            <p:nvPr/>
          </p:nvSpPr>
          <p:spPr bwMode="auto">
            <a:xfrm>
              <a:off x="3120" y="2160"/>
              <a:ext cx="2230" cy="1001"/>
            </a:xfrm>
            <a:custGeom>
              <a:avLst/>
              <a:gdLst>
                <a:gd name="T0" fmla="*/ 0 w 2230"/>
                <a:gd name="T1" fmla="*/ 1001 h 1001"/>
                <a:gd name="T2" fmla="*/ 1840 w 2230"/>
                <a:gd name="T3" fmla="*/ 365 h 1001"/>
                <a:gd name="T4" fmla="*/ 2230 w 2230"/>
                <a:gd name="T5" fmla="*/ 0 h 1001"/>
                <a:gd name="T6" fmla="*/ 0 60000 65536"/>
                <a:gd name="T7" fmla="*/ 0 60000 65536"/>
                <a:gd name="T8" fmla="*/ 0 60000 65536"/>
                <a:gd name="T9" fmla="*/ 0 w 2230"/>
                <a:gd name="T10" fmla="*/ 0 h 1001"/>
                <a:gd name="T11" fmla="*/ 2230 w 2230"/>
                <a:gd name="T12" fmla="*/ 1001 h 1001"/>
              </a:gdLst>
              <a:ahLst/>
              <a:cxnLst>
                <a:cxn ang="T6">
                  <a:pos x="T0" y="T1"/>
                </a:cxn>
                <a:cxn ang="T7">
                  <a:pos x="T2" y="T3"/>
                </a:cxn>
                <a:cxn ang="T8">
                  <a:pos x="T4" y="T5"/>
                </a:cxn>
              </a:cxnLst>
              <a:rect l="T9" t="T10" r="T11" b="T12"/>
              <a:pathLst>
                <a:path w="2230" h="1001">
                  <a:moveTo>
                    <a:pt x="0" y="1001"/>
                  </a:moveTo>
                  <a:cubicBezTo>
                    <a:pt x="706" y="964"/>
                    <a:pt x="1555" y="601"/>
                    <a:pt x="1840" y="365"/>
                  </a:cubicBezTo>
                  <a:cubicBezTo>
                    <a:pt x="2125" y="129"/>
                    <a:pt x="2149" y="76"/>
                    <a:pt x="2230" y="0"/>
                  </a:cubicBezTo>
                </a:path>
              </a:pathLst>
            </a:custGeom>
            <a:noFill/>
            <a:ln w="285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3000">
                  <a:solidFill>
                    <a:schemeClr val="tx1"/>
                  </a:solidFill>
                  <a:latin typeface="Times New Roman" panose="02020603050405020304" pitchFamily="18" charset="0"/>
                  <a:ea typeface="ＭＳ ゴシック" panose="020B0609070205080204" pitchFamily="49" charset="-128"/>
                </a:defRPr>
              </a:lvl1pPr>
              <a:lvl2pPr marL="37931725" indent="-37474525">
                <a:defRPr kumimoji="1" sz="3000">
                  <a:solidFill>
                    <a:schemeClr val="tx1"/>
                  </a:solidFill>
                  <a:latin typeface="Times New Roman" panose="02020603050405020304" pitchFamily="18" charset="0"/>
                  <a:ea typeface="ＭＳ ゴシック" panose="020B0609070205080204" pitchFamily="49" charset="-128"/>
                </a:defRPr>
              </a:lvl2pPr>
              <a:lvl3pPr>
                <a:defRPr kumimoji="1" sz="3000">
                  <a:solidFill>
                    <a:schemeClr val="tx1"/>
                  </a:solidFill>
                  <a:latin typeface="Times New Roman" panose="02020603050405020304" pitchFamily="18" charset="0"/>
                  <a:ea typeface="ＭＳ ゴシック" panose="020B0609070205080204" pitchFamily="49" charset="-128"/>
                </a:defRPr>
              </a:lvl3pPr>
              <a:lvl4pPr>
                <a:defRPr kumimoji="1" sz="3000">
                  <a:solidFill>
                    <a:schemeClr val="tx1"/>
                  </a:solidFill>
                  <a:latin typeface="Times New Roman" panose="02020603050405020304" pitchFamily="18" charset="0"/>
                  <a:ea typeface="ＭＳ ゴシック" panose="020B0609070205080204" pitchFamily="49" charset="-128"/>
                </a:defRPr>
              </a:lvl4pPr>
              <a:lvl5pPr>
                <a:defRPr kumimoji="1" sz="3000">
                  <a:solidFill>
                    <a:schemeClr val="tx1"/>
                  </a:solidFill>
                  <a:latin typeface="Times New Roman" panose="02020603050405020304" pitchFamily="18" charset="0"/>
                  <a:ea typeface="ＭＳ ゴシック" panose="020B0609070205080204" pitchFamily="49" charset="-128"/>
                </a:defRPr>
              </a:lvl5pPr>
              <a:lvl6pPr marL="4572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6pPr>
              <a:lvl7pPr marL="9144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7pPr>
              <a:lvl8pPr marL="1371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8pPr>
              <a:lvl9pPr marL="18288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9pPr>
            </a:lstStyle>
            <a:p>
              <a:endParaRPr lang="ja-JP" altLang="en-US"/>
            </a:p>
          </p:txBody>
        </p:sp>
        <p:sp>
          <p:nvSpPr>
            <p:cNvPr id="26" name="Freeform 4">
              <a:extLst>
                <a:ext uri="{FF2B5EF4-FFF2-40B4-BE49-F238E27FC236}">
                  <a16:creationId xmlns:a16="http://schemas.microsoft.com/office/drawing/2014/main" id="{BA5B90DB-07F3-4E4E-8117-7C8774204187}"/>
                </a:ext>
              </a:extLst>
            </p:cNvPr>
            <p:cNvSpPr>
              <a:spLocks/>
            </p:cNvSpPr>
            <p:nvPr/>
          </p:nvSpPr>
          <p:spPr bwMode="auto">
            <a:xfrm>
              <a:off x="3120" y="2525"/>
              <a:ext cx="1840" cy="636"/>
            </a:xfrm>
            <a:custGeom>
              <a:avLst/>
              <a:gdLst>
                <a:gd name="T0" fmla="*/ 0 w 1840"/>
                <a:gd name="T1" fmla="*/ 636 h 636"/>
                <a:gd name="T2" fmla="*/ 1840 w 1840"/>
                <a:gd name="T3" fmla="*/ 0 h 636"/>
                <a:gd name="T4" fmla="*/ 0 60000 65536"/>
                <a:gd name="T5" fmla="*/ 0 60000 65536"/>
                <a:gd name="T6" fmla="*/ 0 w 1840"/>
                <a:gd name="T7" fmla="*/ 0 h 636"/>
                <a:gd name="T8" fmla="*/ 1840 w 1840"/>
                <a:gd name="T9" fmla="*/ 636 h 636"/>
              </a:gdLst>
              <a:ahLst/>
              <a:cxnLst>
                <a:cxn ang="T4">
                  <a:pos x="T0" y="T1"/>
                </a:cxn>
                <a:cxn ang="T5">
                  <a:pos x="T2" y="T3"/>
                </a:cxn>
              </a:cxnLst>
              <a:rect l="T6" t="T7" r="T8" b="T9"/>
              <a:pathLst>
                <a:path w="1840" h="636">
                  <a:moveTo>
                    <a:pt x="0" y="636"/>
                  </a:moveTo>
                  <a:cubicBezTo>
                    <a:pt x="706" y="599"/>
                    <a:pt x="1555" y="244"/>
                    <a:pt x="1840"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3000">
                  <a:solidFill>
                    <a:schemeClr val="tx1"/>
                  </a:solidFill>
                  <a:latin typeface="Times New Roman" panose="02020603050405020304" pitchFamily="18" charset="0"/>
                  <a:ea typeface="ＭＳ ゴシック" panose="020B0609070205080204" pitchFamily="49" charset="-128"/>
                </a:defRPr>
              </a:lvl1pPr>
              <a:lvl2pPr marL="37931725" indent="-37474525">
                <a:defRPr kumimoji="1" sz="3000">
                  <a:solidFill>
                    <a:schemeClr val="tx1"/>
                  </a:solidFill>
                  <a:latin typeface="Times New Roman" panose="02020603050405020304" pitchFamily="18" charset="0"/>
                  <a:ea typeface="ＭＳ ゴシック" panose="020B0609070205080204" pitchFamily="49" charset="-128"/>
                </a:defRPr>
              </a:lvl2pPr>
              <a:lvl3pPr>
                <a:defRPr kumimoji="1" sz="3000">
                  <a:solidFill>
                    <a:schemeClr val="tx1"/>
                  </a:solidFill>
                  <a:latin typeface="Times New Roman" panose="02020603050405020304" pitchFamily="18" charset="0"/>
                  <a:ea typeface="ＭＳ ゴシック" panose="020B0609070205080204" pitchFamily="49" charset="-128"/>
                </a:defRPr>
              </a:lvl3pPr>
              <a:lvl4pPr>
                <a:defRPr kumimoji="1" sz="3000">
                  <a:solidFill>
                    <a:schemeClr val="tx1"/>
                  </a:solidFill>
                  <a:latin typeface="Times New Roman" panose="02020603050405020304" pitchFamily="18" charset="0"/>
                  <a:ea typeface="ＭＳ ゴシック" panose="020B0609070205080204" pitchFamily="49" charset="-128"/>
                </a:defRPr>
              </a:lvl4pPr>
              <a:lvl5pPr>
                <a:defRPr kumimoji="1" sz="3000">
                  <a:solidFill>
                    <a:schemeClr val="tx1"/>
                  </a:solidFill>
                  <a:latin typeface="Times New Roman" panose="02020603050405020304" pitchFamily="18" charset="0"/>
                  <a:ea typeface="ＭＳ ゴシック" panose="020B0609070205080204" pitchFamily="49" charset="-128"/>
                </a:defRPr>
              </a:lvl5pPr>
              <a:lvl6pPr marL="4572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6pPr>
              <a:lvl7pPr marL="9144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7pPr>
              <a:lvl8pPr marL="1371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8pPr>
              <a:lvl9pPr marL="18288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9pPr>
            </a:lstStyle>
            <a:p>
              <a:endParaRPr lang="ja-JP" altLang="en-US"/>
            </a:p>
          </p:txBody>
        </p:sp>
      </p:grpSp>
      <p:grpSp>
        <p:nvGrpSpPr>
          <p:cNvPr id="27" name="Group 5">
            <a:extLst>
              <a:ext uri="{FF2B5EF4-FFF2-40B4-BE49-F238E27FC236}">
                <a16:creationId xmlns:a16="http://schemas.microsoft.com/office/drawing/2014/main" id="{C50BF5E6-0F46-5049-8595-AFCC42CD778C}"/>
              </a:ext>
            </a:extLst>
          </p:cNvPr>
          <p:cNvGrpSpPr>
            <a:grpSpLocks/>
          </p:cNvGrpSpPr>
          <p:nvPr/>
        </p:nvGrpSpPr>
        <p:grpSpPr bwMode="auto">
          <a:xfrm flipH="1">
            <a:off x="609600" y="4539952"/>
            <a:ext cx="3540125" cy="1589088"/>
            <a:chOff x="3120" y="2160"/>
            <a:chExt cx="2230" cy="1001"/>
          </a:xfrm>
        </p:grpSpPr>
        <p:sp>
          <p:nvSpPr>
            <p:cNvPr id="28" name="Freeform 6">
              <a:extLst>
                <a:ext uri="{FF2B5EF4-FFF2-40B4-BE49-F238E27FC236}">
                  <a16:creationId xmlns:a16="http://schemas.microsoft.com/office/drawing/2014/main" id="{ED641337-ED2E-D145-8443-28DF49219D29}"/>
                </a:ext>
              </a:extLst>
            </p:cNvPr>
            <p:cNvSpPr>
              <a:spLocks/>
            </p:cNvSpPr>
            <p:nvPr/>
          </p:nvSpPr>
          <p:spPr bwMode="auto">
            <a:xfrm>
              <a:off x="3120" y="2160"/>
              <a:ext cx="2230" cy="1001"/>
            </a:xfrm>
            <a:custGeom>
              <a:avLst/>
              <a:gdLst>
                <a:gd name="T0" fmla="*/ 0 w 2230"/>
                <a:gd name="T1" fmla="*/ 1001 h 1001"/>
                <a:gd name="T2" fmla="*/ 1840 w 2230"/>
                <a:gd name="T3" fmla="*/ 365 h 1001"/>
                <a:gd name="T4" fmla="*/ 2230 w 2230"/>
                <a:gd name="T5" fmla="*/ 0 h 1001"/>
                <a:gd name="T6" fmla="*/ 0 60000 65536"/>
                <a:gd name="T7" fmla="*/ 0 60000 65536"/>
                <a:gd name="T8" fmla="*/ 0 60000 65536"/>
                <a:gd name="T9" fmla="*/ 0 w 2230"/>
                <a:gd name="T10" fmla="*/ 0 h 1001"/>
                <a:gd name="T11" fmla="*/ 2230 w 2230"/>
                <a:gd name="T12" fmla="*/ 1001 h 1001"/>
              </a:gdLst>
              <a:ahLst/>
              <a:cxnLst>
                <a:cxn ang="T6">
                  <a:pos x="T0" y="T1"/>
                </a:cxn>
                <a:cxn ang="T7">
                  <a:pos x="T2" y="T3"/>
                </a:cxn>
                <a:cxn ang="T8">
                  <a:pos x="T4" y="T5"/>
                </a:cxn>
              </a:cxnLst>
              <a:rect l="T9" t="T10" r="T11" b="T12"/>
              <a:pathLst>
                <a:path w="2230" h="1001">
                  <a:moveTo>
                    <a:pt x="0" y="1001"/>
                  </a:moveTo>
                  <a:cubicBezTo>
                    <a:pt x="706" y="964"/>
                    <a:pt x="1555" y="601"/>
                    <a:pt x="1840" y="365"/>
                  </a:cubicBezTo>
                  <a:cubicBezTo>
                    <a:pt x="2125" y="129"/>
                    <a:pt x="2149" y="76"/>
                    <a:pt x="2230" y="0"/>
                  </a:cubicBezTo>
                </a:path>
              </a:pathLst>
            </a:custGeom>
            <a:noFill/>
            <a:ln w="285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3000">
                  <a:solidFill>
                    <a:schemeClr val="tx1"/>
                  </a:solidFill>
                  <a:latin typeface="Times New Roman" panose="02020603050405020304" pitchFamily="18" charset="0"/>
                  <a:ea typeface="ＭＳ ゴシック" panose="020B0609070205080204" pitchFamily="49" charset="-128"/>
                </a:defRPr>
              </a:lvl1pPr>
              <a:lvl2pPr marL="37931725" indent="-37474525">
                <a:defRPr kumimoji="1" sz="3000">
                  <a:solidFill>
                    <a:schemeClr val="tx1"/>
                  </a:solidFill>
                  <a:latin typeface="Times New Roman" panose="02020603050405020304" pitchFamily="18" charset="0"/>
                  <a:ea typeface="ＭＳ ゴシック" panose="020B0609070205080204" pitchFamily="49" charset="-128"/>
                </a:defRPr>
              </a:lvl2pPr>
              <a:lvl3pPr>
                <a:defRPr kumimoji="1" sz="3000">
                  <a:solidFill>
                    <a:schemeClr val="tx1"/>
                  </a:solidFill>
                  <a:latin typeface="Times New Roman" panose="02020603050405020304" pitchFamily="18" charset="0"/>
                  <a:ea typeface="ＭＳ ゴシック" panose="020B0609070205080204" pitchFamily="49" charset="-128"/>
                </a:defRPr>
              </a:lvl3pPr>
              <a:lvl4pPr>
                <a:defRPr kumimoji="1" sz="3000">
                  <a:solidFill>
                    <a:schemeClr val="tx1"/>
                  </a:solidFill>
                  <a:latin typeface="Times New Roman" panose="02020603050405020304" pitchFamily="18" charset="0"/>
                  <a:ea typeface="ＭＳ ゴシック" panose="020B0609070205080204" pitchFamily="49" charset="-128"/>
                </a:defRPr>
              </a:lvl4pPr>
              <a:lvl5pPr>
                <a:defRPr kumimoji="1" sz="3000">
                  <a:solidFill>
                    <a:schemeClr val="tx1"/>
                  </a:solidFill>
                  <a:latin typeface="Times New Roman" panose="02020603050405020304" pitchFamily="18" charset="0"/>
                  <a:ea typeface="ＭＳ ゴシック" panose="020B0609070205080204" pitchFamily="49" charset="-128"/>
                </a:defRPr>
              </a:lvl5pPr>
              <a:lvl6pPr marL="4572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6pPr>
              <a:lvl7pPr marL="9144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7pPr>
              <a:lvl8pPr marL="1371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8pPr>
              <a:lvl9pPr marL="18288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9pPr>
            </a:lstStyle>
            <a:p>
              <a:endParaRPr lang="ja-JP" altLang="en-US"/>
            </a:p>
          </p:txBody>
        </p:sp>
        <p:sp>
          <p:nvSpPr>
            <p:cNvPr id="29" name="Freeform 7">
              <a:extLst>
                <a:ext uri="{FF2B5EF4-FFF2-40B4-BE49-F238E27FC236}">
                  <a16:creationId xmlns:a16="http://schemas.microsoft.com/office/drawing/2014/main" id="{C31A5572-5D08-D142-B975-95F1C4260546}"/>
                </a:ext>
              </a:extLst>
            </p:cNvPr>
            <p:cNvSpPr>
              <a:spLocks/>
            </p:cNvSpPr>
            <p:nvPr/>
          </p:nvSpPr>
          <p:spPr bwMode="auto">
            <a:xfrm>
              <a:off x="3120" y="2525"/>
              <a:ext cx="1840" cy="636"/>
            </a:xfrm>
            <a:custGeom>
              <a:avLst/>
              <a:gdLst>
                <a:gd name="T0" fmla="*/ 0 w 1840"/>
                <a:gd name="T1" fmla="*/ 636 h 636"/>
                <a:gd name="T2" fmla="*/ 1840 w 1840"/>
                <a:gd name="T3" fmla="*/ 0 h 636"/>
                <a:gd name="T4" fmla="*/ 0 60000 65536"/>
                <a:gd name="T5" fmla="*/ 0 60000 65536"/>
                <a:gd name="T6" fmla="*/ 0 w 1840"/>
                <a:gd name="T7" fmla="*/ 0 h 636"/>
                <a:gd name="T8" fmla="*/ 1840 w 1840"/>
                <a:gd name="T9" fmla="*/ 636 h 636"/>
              </a:gdLst>
              <a:ahLst/>
              <a:cxnLst>
                <a:cxn ang="T4">
                  <a:pos x="T0" y="T1"/>
                </a:cxn>
                <a:cxn ang="T5">
                  <a:pos x="T2" y="T3"/>
                </a:cxn>
              </a:cxnLst>
              <a:rect l="T6" t="T7" r="T8" b="T9"/>
              <a:pathLst>
                <a:path w="1840" h="636">
                  <a:moveTo>
                    <a:pt x="0" y="636"/>
                  </a:moveTo>
                  <a:cubicBezTo>
                    <a:pt x="706" y="599"/>
                    <a:pt x="1555" y="244"/>
                    <a:pt x="1840"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3000">
                  <a:solidFill>
                    <a:schemeClr val="tx1"/>
                  </a:solidFill>
                  <a:latin typeface="Times New Roman" panose="02020603050405020304" pitchFamily="18" charset="0"/>
                  <a:ea typeface="ＭＳ ゴシック" panose="020B0609070205080204" pitchFamily="49" charset="-128"/>
                </a:defRPr>
              </a:lvl1pPr>
              <a:lvl2pPr marL="37931725" indent="-37474525">
                <a:defRPr kumimoji="1" sz="3000">
                  <a:solidFill>
                    <a:schemeClr val="tx1"/>
                  </a:solidFill>
                  <a:latin typeface="Times New Roman" panose="02020603050405020304" pitchFamily="18" charset="0"/>
                  <a:ea typeface="ＭＳ ゴシック" panose="020B0609070205080204" pitchFamily="49" charset="-128"/>
                </a:defRPr>
              </a:lvl2pPr>
              <a:lvl3pPr>
                <a:defRPr kumimoji="1" sz="3000">
                  <a:solidFill>
                    <a:schemeClr val="tx1"/>
                  </a:solidFill>
                  <a:latin typeface="Times New Roman" panose="02020603050405020304" pitchFamily="18" charset="0"/>
                  <a:ea typeface="ＭＳ ゴシック" panose="020B0609070205080204" pitchFamily="49" charset="-128"/>
                </a:defRPr>
              </a:lvl3pPr>
              <a:lvl4pPr>
                <a:defRPr kumimoji="1" sz="3000">
                  <a:solidFill>
                    <a:schemeClr val="tx1"/>
                  </a:solidFill>
                  <a:latin typeface="Times New Roman" panose="02020603050405020304" pitchFamily="18" charset="0"/>
                  <a:ea typeface="ＭＳ ゴシック" panose="020B0609070205080204" pitchFamily="49" charset="-128"/>
                </a:defRPr>
              </a:lvl4pPr>
              <a:lvl5pPr>
                <a:defRPr kumimoji="1" sz="3000">
                  <a:solidFill>
                    <a:schemeClr val="tx1"/>
                  </a:solidFill>
                  <a:latin typeface="Times New Roman" panose="02020603050405020304" pitchFamily="18" charset="0"/>
                  <a:ea typeface="ＭＳ ゴシック" panose="020B0609070205080204" pitchFamily="49" charset="-128"/>
                </a:defRPr>
              </a:lvl5pPr>
              <a:lvl6pPr marL="4572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6pPr>
              <a:lvl7pPr marL="9144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7pPr>
              <a:lvl8pPr marL="1371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8pPr>
              <a:lvl9pPr marL="18288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9pPr>
            </a:lstStyle>
            <a:p>
              <a:endParaRPr lang="ja-JP" altLang="en-US"/>
            </a:p>
          </p:txBody>
        </p:sp>
      </p:grpSp>
      <p:sp>
        <p:nvSpPr>
          <p:cNvPr id="30" name="Line 14">
            <a:extLst>
              <a:ext uri="{FF2B5EF4-FFF2-40B4-BE49-F238E27FC236}">
                <a16:creationId xmlns:a16="http://schemas.microsoft.com/office/drawing/2014/main" id="{281A1838-B8EF-4248-A4F5-7EAE9562C0CE}"/>
              </a:ext>
            </a:extLst>
          </p:cNvPr>
          <p:cNvSpPr>
            <a:spLocks noChangeShapeType="1"/>
          </p:cNvSpPr>
          <p:nvPr/>
        </p:nvSpPr>
        <p:spPr bwMode="auto">
          <a:xfrm>
            <a:off x="685800" y="6216352"/>
            <a:ext cx="7848600" cy="0"/>
          </a:xfrm>
          <a:prstGeom prst="line">
            <a:avLst/>
          </a:prstGeom>
          <a:noFill/>
          <a:ln w="57150">
            <a:solidFill>
              <a:schemeClr val="tx1"/>
            </a:solidFill>
            <a:prstDash val="solid"/>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 name="AutoShape 16">
            <a:extLst>
              <a:ext uri="{FF2B5EF4-FFF2-40B4-BE49-F238E27FC236}">
                <a16:creationId xmlns:a16="http://schemas.microsoft.com/office/drawing/2014/main" id="{C8C99C8A-6B61-7642-BC1D-AD4B44FB1BE8}"/>
              </a:ext>
            </a:extLst>
          </p:cNvPr>
          <p:cNvSpPr>
            <a:spLocks noChangeArrowheads="1"/>
          </p:cNvSpPr>
          <p:nvPr/>
        </p:nvSpPr>
        <p:spPr bwMode="auto">
          <a:xfrm>
            <a:off x="3886200" y="5759152"/>
            <a:ext cx="1524000" cy="838200"/>
          </a:xfrm>
          <a:prstGeom prst="irregularSeal2">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3000">
                <a:solidFill>
                  <a:schemeClr val="tx1"/>
                </a:solidFill>
                <a:latin typeface="Times New Roman" panose="02020603050405020304" pitchFamily="18" charset="0"/>
                <a:ea typeface="ＭＳ ゴシック" panose="020B0609070205080204" pitchFamily="49" charset="-128"/>
              </a:defRPr>
            </a:lvl1pPr>
            <a:lvl2pPr marL="37931725" indent="-37474525">
              <a:defRPr kumimoji="1" sz="3000">
                <a:solidFill>
                  <a:schemeClr val="tx1"/>
                </a:solidFill>
                <a:latin typeface="Times New Roman" panose="02020603050405020304" pitchFamily="18" charset="0"/>
                <a:ea typeface="ＭＳ ゴシック" panose="020B0609070205080204" pitchFamily="49" charset="-128"/>
              </a:defRPr>
            </a:lvl2pPr>
            <a:lvl3pPr>
              <a:defRPr kumimoji="1" sz="3000">
                <a:solidFill>
                  <a:schemeClr val="tx1"/>
                </a:solidFill>
                <a:latin typeface="Times New Roman" panose="02020603050405020304" pitchFamily="18" charset="0"/>
                <a:ea typeface="ＭＳ ゴシック" panose="020B0609070205080204" pitchFamily="49" charset="-128"/>
              </a:defRPr>
            </a:lvl3pPr>
            <a:lvl4pPr>
              <a:defRPr kumimoji="1" sz="3000">
                <a:solidFill>
                  <a:schemeClr val="tx1"/>
                </a:solidFill>
                <a:latin typeface="Times New Roman" panose="02020603050405020304" pitchFamily="18" charset="0"/>
                <a:ea typeface="ＭＳ ゴシック" panose="020B0609070205080204" pitchFamily="49" charset="-128"/>
              </a:defRPr>
            </a:lvl4pPr>
            <a:lvl5pPr>
              <a:defRPr kumimoji="1" sz="3000">
                <a:solidFill>
                  <a:schemeClr val="tx1"/>
                </a:solidFill>
                <a:latin typeface="Times New Roman" panose="02020603050405020304" pitchFamily="18" charset="0"/>
                <a:ea typeface="ＭＳ ゴシック" panose="020B0609070205080204" pitchFamily="49" charset="-128"/>
              </a:defRPr>
            </a:lvl5pPr>
            <a:lvl6pPr marL="4572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6pPr>
            <a:lvl7pPr marL="9144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7pPr>
            <a:lvl8pPr marL="1371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8pPr>
            <a:lvl9pPr marL="18288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9pPr>
          </a:lstStyle>
          <a:p>
            <a:endParaRPr lang="ja-JP" altLang="en-US"/>
          </a:p>
        </p:txBody>
      </p:sp>
      <p:sp>
        <p:nvSpPr>
          <p:cNvPr id="3" name="テキスト ボックス 2">
            <a:extLst>
              <a:ext uri="{FF2B5EF4-FFF2-40B4-BE49-F238E27FC236}">
                <a16:creationId xmlns:a16="http://schemas.microsoft.com/office/drawing/2014/main" id="{AF351CFA-4945-2A4C-828F-1B52DEC68DF9}"/>
              </a:ext>
            </a:extLst>
          </p:cNvPr>
          <p:cNvSpPr txBox="1"/>
          <p:nvPr/>
        </p:nvSpPr>
        <p:spPr>
          <a:xfrm>
            <a:off x="8480188" y="5817458"/>
            <a:ext cx="412292" cy="707886"/>
          </a:xfrm>
          <a:prstGeom prst="rect">
            <a:avLst/>
          </a:prstGeom>
          <a:noFill/>
        </p:spPr>
        <p:txBody>
          <a:bodyPr wrap="none" rtlCol="0">
            <a:spAutoFit/>
          </a:bodyPr>
          <a:lstStyle/>
          <a:p>
            <a:r>
              <a:rPr kumimoji="1" lang="en-US" altLang="ja-JP" sz="4000" i="1" dirty="0"/>
              <a:t>x</a:t>
            </a:r>
            <a:endParaRPr kumimoji="1" lang="ja-JP" altLang="en-US" sz="4000" i="1"/>
          </a:p>
        </p:txBody>
      </p:sp>
      <p:sp>
        <p:nvSpPr>
          <p:cNvPr id="4" name="角丸四角形 3">
            <a:extLst>
              <a:ext uri="{FF2B5EF4-FFF2-40B4-BE49-F238E27FC236}">
                <a16:creationId xmlns:a16="http://schemas.microsoft.com/office/drawing/2014/main" id="{2D800BD7-5A13-A249-AE0C-182C398A3259}"/>
              </a:ext>
            </a:extLst>
          </p:cNvPr>
          <p:cNvSpPr/>
          <p:nvPr/>
        </p:nvSpPr>
        <p:spPr bwMode="auto">
          <a:xfrm>
            <a:off x="5868144" y="1528746"/>
            <a:ext cx="2666256" cy="676118"/>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7" name="日付プレースホルダー 6">
            <a:extLst>
              <a:ext uri="{FF2B5EF4-FFF2-40B4-BE49-F238E27FC236}">
                <a16:creationId xmlns:a16="http://schemas.microsoft.com/office/drawing/2014/main" id="{2A60179C-7F0B-1EA6-9E91-29B7F1BF43E7}"/>
              </a:ext>
            </a:extLst>
          </p:cNvPr>
          <p:cNvSpPr>
            <a:spLocks noGrp="1"/>
          </p:cNvSpPr>
          <p:nvPr>
            <p:ph type="dt" sz="half" idx="10"/>
          </p:nvPr>
        </p:nvSpPr>
        <p:spPr/>
        <p:txBody>
          <a:bodyPr/>
          <a:lstStyle/>
          <a:p>
            <a:pPr>
              <a:defRPr/>
            </a:pPr>
            <a:r>
              <a:rPr lang="en-US" altLang="ja-JP"/>
              <a:t>2025/1/12</a:t>
            </a:r>
            <a:endParaRPr lang="en-US" altLang="ja-JP" dirty="0"/>
          </a:p>
        </p:txBody>
      </p:sp>
      <p:sp>
        <p:nvSpPr>
          <p:cNvPr id="8" name="フッター プレースホルダー 7">
            <a:extLst>
              <a:ext uri="{FF2B5EF4-FFF2-40B4-BE49-F238E27FC236}">
                <a16:creationId xmlns:a16="http://schemas.microsoft.com/office/drawing/2014/main" id="{C755F1B6-95C4-6861-F03E-BFDBE562E8CD}"/>
              </a:ext>
            </a:extLst>
          </p:cNvPr>
          <p:cNvSpPr>
            <a:spLocks noGrp="1"/>
          </p:cNvSpPr>
          <p:nvPr>
            <p:ph type="ftr" sz="quarter" idx="11"/>
          </p:nvPr>
        </p:nvSpPr>
        <p:spPr/>
        <p:txBody>
          <a:bodyPr/>
          <a:lstStyle/>
          <a:p>
            <a:pPr>
              <a:defRPr/>
            </a:pPr>
            <a:r>
              <a:rPr lang="en-US" altLang="ja-JP"/>
              <a:t>QUATUO11</a:t>
            </a:r>
            <a:endParaRPr lang="en-US" altLang="ja-JP" dirty="0"/>
          </a:p>
        </p:txBody>
      </p:sp>
      <p:sp>
        <p:nvSpPr>
          <p:cNvPr id="5" name="スライド番号プレースホルダー 4">
            <a:extLst>
              <a:ext uri="{FF2B5EF4-FFF2-40B4-BE49-F238E27FC236}">
                <a16:creationId xmlns:a16="http://schemas.microsoft.com/office/drawing/2014/main" id="{53D1857A-D4D1-14F1-E9C9-A35DCF185A19}"/>
              </a:ext>
            </a:extLst>
          </p:cNvPr>
          <p:cNvSpPr>
            <a:spLocks noGrp="1"/>
          </p:cNvSpPr>
          <p:nvPr>
            <p:ph type="sldNum" sz="quarter" idx="12"/>
          </p:nvPr>
        </p:nvSpPr>
        <p:spPr/>
        <p:txBody>
          <a:bodyPr/>
          <a:lstStyle/>
          <a:p>
            <a:fld id="{FA3C4D4C-6915-3147-AB54-C788617D0F2E}" type="slidenum">
              <a:rPr lang="en-US" altLang="ja-JP" smtClean="0"/>
              <a:pPr/>
              <a:t>18</a:t>
            </a:fld>
            <a:r>
              <a:rPr lang="en-US" altLang="ja-JP"/>
              <a:t>/87</a:t>
            </a:r>
            <a:endParaRPr lang="en-US" altLang="ja-JP" dirty="0"/>
          </a:p>
        </p:txBody>
      </p:sp>
    </p:spTree>
    <p:extLst>
      <p:ext uri="{BB962C8B-B14F-4D97-AF65-F5344CB8AC3E}">
        <p14:creationId xmlns:p14="http://schemas.microsoft.com/office/powerpoint/2010/main" val="7879137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4.44444E-6 1.11111E-6 L 4.44444E-6 -0.3007 " pathEditMode="relative" rAng="0" ptsTypes="AA">
                                      <p:cBhvr>
                                        <p:cTn id="6" dur="1000" fill="hold"/>
                                        <p:tgtEl>
                                          <p:spTgt spid="34821"/>
                                        </p:tgtEl>
                                        <p:attrNameLst>
                                          <p:attrName>ppt_x</p:attrName>
                                          <p:attrName>ppt_y</p:attrName>
                                        </p:attrNameLst>
                                      </p:cBhvr>
                                      <p:rCtr x="0" y="-15046"/>
                                    </p:animMotion>
                                  </p:childTnLst>
                                </p:cTn>
                              </p:par>
                              <p:par>
                                <p:cTn id="7" presetID="42" presetClass="path" presetSubtype="0" accel="50000" decel="50000" fill="hold" nodeType="withEffect">
                                  <p:stCondLst>
                                    <p:cond delay="0"/>
                                  </p:stCondLst>
                                  <p:childTnLst>
                                    <p:animMotion origin="layout" path="M -2.22222E-6 -2.96296E-6 L -2.22222E-6 -0.26365 " pathEditMode="relative" rAng="0" ptsTypes="AA">
                                      <p:cBhvr>
                                        <p:cTn id="8" dur="1000" fill="hold"/>
                                        <p:tgtEl>
                                          <p:spTgt spid="23"/>
                                        </p:tgtEl>
                                        <p:attrNameLst>
                                          <p:attrName>ppt_x</p:attrName>
                                          <p:attrName>ppt_y</p:attrName>
                                        </p:attrNameLst>
                                      </p:cBhvr>
                                      <p:rCtr x="0" y="-13194"/>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0"/>
                            </p:stCondLst>
                            <p:childTnLst>
                              <p:par>
                                <p:cTn id="14" presetID="16" presetClass="entr" presetSubtype="37"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outVertical)">
                                      <p:cBhvr>
                                        <p:cTn id="16" dur="500"/>
                                        <p:tgtEl>
                                          <p:spTgt spid="30"/>
                                        </p:tgtEl>
                                      </p:cBhvr>
                                    </p:animEffect>
                                  </p:childTnLst>
                                </p:cTn>
                              </p:par>
                              <p:par>
                                <p:cTn id="17" presetID="22" presetClass="entr" presetSubtype="2"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right)">
                                      <p:cBhvr>
                                        <p:cTn id="19" dur="500"/>
                                        <p:tgtEl>
                                          <p:spTgt spid="27"/>
                                        </p:tgtEl>
                                      </p:cBhvr>
                                    </p:animEffect>
                                  </p:childTnLst>
                                </p:cTn>
                              </p:par>
                              <p:par>
                                <p:cTn id="20" presetID="22" presetClass="entr" presetSubtype="8"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heel(1)">
                                      <p:cBhvr>
                                        <p:cTn id="3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animBg="1"/>
      <p:bldP spid="31" grpId="0" animBg="1"/>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D3BA759-533A-6FA6-D952-35CD613670E4}"/>
              </a:ext>
            </a:extLst>
          </p:cNvPr>
          <p:cNvSpPr>
            <a:spLocks noGrp="1"/>
          </p:cNvSpPr>
          <p:nvPr>
            <p:ph type="dt" sz="half" idx="10"/>
          </p:nvPr>
        </p:nvSpPr>
        <p:spPr/>
        <p:txBody>
          <a:bodyPr/>
          <a:lstStyle/>
          <a:p>
            <a:pPr>
              <a:defRPr/>
            </a:pPr>
            <a:r>
              <a:rPr lang="en-US" altLang="ja-JP"/>
              <a:t>2025/1/12</a:t>
            </a:r>
          </a:p>
        </p:txBody>
      </p:sp>
      <p:sp>
        <p:nvSpPr>
          <p:cNvPr id="3" name="フッター プレースホルダー 2">
            <a:extLst>
              <a:ext uri="{FF2B5EF4-FFF2-40B4-BE49-F238E27FC236}">
                <a16:creationId xmlns:a16="http://schemas.microsoft.com/office/drawing/2014/main" id="{CCEDC7DF-E261-DA7A-738C-A6B8B08BCEB2}"/>
              </a:ext>
            </a:extLst>
          </p:cNvPr>
          <p:cNvSpPr>
            <a:spLocks noGrp="1"/>
          </p:cNvSpPr>
          <p:nvPr>
            <p:ph type="ftr" sz="quarter" idx="11"/>
          </p:nvPr>
        </p:nvSpPr>
        <p:spPr/>
        <p:txBody>
          <a:bodyPr/>
          <a:lstStyle/>
          <a:p>
            <a:pPr>
              <a:defRPr/>
            </a:pPr>
            <a:r>
              <a:rPr lang="en-US" altLang="ja-JP"/>
              <a:t>QUATUO11</a:t>
            </a:r>
          </a:p>
        </p:txBody>
      </p:sp>
      <p:sp>
        <p:nvSpPr>
          <p:cNvPr id="6" name="タイトル 5">
            <a:extLst>
              <a:ext uri="{FF2B5EF4-FFF2-40B4-BE49-F238E27FC236}">
                <a16:creationId xmlns:a16="http://schemas.microsoft.com/office/drawing/2014/main" id="{0F1E1BDD-4D84-70FF-8854-4B6E96511C0C}"/>
              </a:ext>
            </a:extLst>
          </p:cNvPr>
          <p:cNvSpPr>
            <a:spLocks noGrp="1"/>
          </p:cNvSpPr>
          <p:nvPr>
            <p:ph type="title"/>
          </p:nvPr>
        </p:nvSpPr>
        <p:spPr/>
        <p:txBody>
          <a:bodyPr/>
          <a:lstStyle/>
          <a:p>
            <a:endParaRPr lang="ja-JP" altLang="en-US"/>
          </a:p>
        </p:txBody>
      </p:sp>
      <p:sp>
        <p:nvSpPr>
          <p:cNvPr id="5" name="テキスト ボックス 4">
            <a:extLst>
              <a:ext uri="{FF2B5EF4-FFF2-40B4-BE49-F238E27FC236}">
                <a16:creationId xmlns:a16="http://schemas.microsoft.com/office/drawing/2014/main" id="{157F2F56-C359-2A59-B824-8FA6349160D2}"/>
              </a:ext>
            </a:extLst>
          </p:cNvPr>
          <p:cNvSpPr txBox="1"/>
          <p:nvPr/>
        </p:nvSpPr>
        <p:spPr>
          <a:xfrm>
            <a:off x="624783" y="749264"/>
            <a:ext cx="7936788" cy="3170099"/>
          </a:xfrm>
          <a:prstGeom prst="rect">
            <a:avLst/>
          </a:prstGeom>
          <a:noFill/>
        </p:spPr>
        <p:txBody>
          <a:bodyPr wrap="none" rtlCol="0">
            <a:spAutoFit/>
          </a:bodyPr>
          <a:lstStyle/>
          <a:p>
            <a:r>
              <a:rPr lang="en-US" altLang="ja-JP" sz="4000" dirty="0"/>
              <a:t>1993: </a:t>
            </a:r>
            <a:r>
              <a:rPr lang="ja-JP" altLang="en-US" sz="4000"/>
              <a:t>博士（鈴木増雄研）</a:t>
            </a:r>
            <a:endParaRPr lang="en-US" altLang="ja-JP" sz="4000" dirty="0"/>
          </a:p>
          <a:p>
            <a:r>
              <a:rPr lang="ja-JP" altLang="en-US" sz="4000"/>
              <a:t>　　　久保亮五の孫弟子</a:t>
            </a:r>
            <a:endParaRPr lang="en-US" altLang="ja-JP" sz="4000" dirty="0"/>
          </a:p>
          <a:p>
            <a:r>
              <a:rPr kumimoji="1" lang="en-US" altLang="ja-JP" sz="4000" dirty="0"/>
              <a:t>1995-2002: </a:t>
            </a:r>
            <a:r>
              <a:rPr kumimoji="1" lang="ja-JP" altLang="en-US" sz="4000"/>
              <a:t>ハーバード大・</a:t>
            </a:r>
            <a:endParaRPr kumimoji="1" lang="en-US" altLang="ja-JP" sz="4000" dirty="0"/>
          </a:p>
          <a:p>
            <a:r>
              <a:rPr lang="en-US" altLang="ja-JP" sz="4000" dirty="0"/>
              <a:t>		</a:t>
            </a:r>
            <a:r>
              <a:rPr kumimoji="1" lang="ja-JP" altLang="en-US" sz="4000"/>
              <a:t>ロスアラモス</a:t>
            </a:r>
            <a:r>
              <a:rPr lang="ja-JP" altLang="en-US" sz="4000"/>
              <a:t>・</a:t>
            </a:r>
            <a:r>
              <a:rPr kumimoji="1" lang="ja-JP" altLang="en-US" sz="4000"/>
              <a:t>青学</a:t>
            </a:r>
            <a:endParaRPr kumimoji="1" lang="en-US" altLang="ja-JP" sz="4000" dirty="0"/>
          </a:p>
          <a:p>
            <a:r>
              <a:rPr lang="en-US" altLang="ja-JP" sz="4000" dirty="0"/>
              <a:t>2002- : </a:t>
            </a:r>
            <a:r>
              <a:rPr lang="ja-JP" altLang="en-US" sz="4000"/>
              <a:t>東京大学・生産技術研究所</a:t>
            </a:r>
            <a:endParaRPr kumimoji="1" lang="ja-JP" altLang="en-US" sz="4000"/>
          </a:p>
        </p:txBody>
      </p:sp>
      <p:sp>
        <p:nvSpPr>
          <p:cNvPr id="7" name="テキスト ボックス 6">
            <a:extLst>
              <a:ext uri="{FF2B5EF4-FFF2-40B4-BE49-F238E27FC236}">
                <a16:creationId xmlns:a16="http://schemas.microsoft.com/office/drawing/2014/main" id="{21018206-764B-92A4-04C7-74F3A8D721B8}"/>
              </a:ext>
            </a:extLst>
          </p:cNvPr>
          <p:cNvSpPr txBox="1"/>
          <p:nvPr/>
        </p:nvSpPr>
        <p:spPr>
          <a:xfrm>
            <a:off x="1146531" y="3959211"/>
            <a:ext cx="7344816" cy="2308324"/>
          </a:xfrm>
          <a:prstGeom prst="rect">
            <a:avLst/>
          </a:prstGeom>
          <a:noFill/>
        </p:spPr>
        <p:txBody>
          <a:bodyPr wrap="square" rtlCol="0">
            <a:spAutoFit/>
          </a:bodyPr>
          <a:lstStyle/>
          <a:p>
            <a:r>
              <a:rPr lang="ja-JP" altLang="en-US" sz="3600"/>
              <a:t>スピングラス・量子モンテカルロ法・量子系相転移・非エルミート量子力学・経済物理学・複雑ネットワーク</a:t>
            </a:r>
            <a:endParaRPr lang="en-US" altLang="ja-JP" sz="3600" dirty="0"/>
          </a:p>
        </p:txBody>
      </p:sp>
      <p:sp>
        <p:nvSpPr>
          <p:cNvPr id="4" name="スライド番号プレースホルダー 3">
            <a:extLst>
              <a:ext uri="{FF2B5EF4-FFF2-40B4-BE49-F238E27FC236}">
                <a16:creationId xmlns:a16="http://schemas.microsoft.com/office/drawing/2014/main" id="{BA01B87F-EC50-D687-F6EA-B5E1243134BD}"/>
              </a:ext>
            </a:extLst>
          </p:cNvPr>
          <p:cNvSpPr>
            <a:spLocks noGrp="1"/>
          </p:cNvSpPr>
          <p:nvPr>
            <p:ph type="sldNum" sz="quarter" idx="12"/>
          </p:nvPr>
        </p:nvSpPr>
        <p:spPr/>
        <p:txBody>
          <a:bodyPr/>
          <a:lstStyle/>
          <a:p>
            <a:fld id="{FA3C4D4C-6915-3147-AB54-C788617D0F2E}" type="slidenum">
              <a:rPr lang="en-US" altLang="ja-JP" smtClean="0"/>
              <a:pPr/>
              <a:t>1</a:t>
            </a:fld>
            <a:r>
              <a:rPr lang="en-US" altLang="ja-JP"/>
              <a:t>/87</a:t>
            </a:r>
            <a:endParaRPr lang="en-US" altLang="ja-JP" dirty="0"/>
          </a:p>
        </p:txBody>
      </p:sp>
    </p:spTree>
    <p:extLst>
      <p:ext uri="{BB962C8B-B14F-4D97-AF65-F5344CB8AC3E}">
        <p14:creationId xmlns:p14="http://schemas.microsoft.com/office/powerpoint/2010/main" val="1552436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4">
            <a:extLst>
              <a:ext uri="{FF2B5EF4-FFF2-40B4-BE49-F238E27FC236}">
                <a16:creationId xmlns:a16="http://schemas.microsoft.com/office/drawing/2014/main" id="{1198384D-A9F9-7A53-886A-4D8950239FE5}"/>
              </a:ext>
            </a:extLst>
          </p:cNvPr>
          <p:cNvSpPr>
            <a:spLocks noGrp="1"/>
          </p:cNvSpPr>
          <p:nvPr>
            <p:ph type="dt" sz="half" idx="10"/>
          </p:nvPr>
        </p:nvSpPr>
        <p:spPr/>
        <p:txBody>
          <a:bodyPr/>
          <a:lstStyle/>
          <a:p>
            <a:pPr>
              <a:defRPr/>
            </a:pPr>
            <a:r>
              <a:rPr lang="en-US" altLang="ja-JP"/>
              <a:t>2025/1/12</a:t>
            </a:r>
            <a:endParaRPr lang="en-US" altLang="ja-JP" dirty="0"/>
          </a:p>
        </p:txBody>
      </p:sp>
      <p:sp>
        <p:nvSpPr>
          <p:cNvPr id="6" name="フッター プレースホルダー 5">
            <a:extLst>
              <a:ext uri="{FF2B5EF4-FFF2-40B4-BE49-F238E27FC236}">
                <a16:creationId xmlns:a16="http://schemas.microsoft.com/office/drawing/2014/main" id="{7ACA8692-623A-491B-FDDF-2CA0677674F4}"/>
              </a:ext>
            </a:extLst>
          </p:cNvPr>
          <p:cNvSpPr>
            <a:spLocks noGrp="1"/>
          </p:cNvSpPr>
          <p:nvPr>
            <p:ph type="ftr" sz="quarter" idx="11"/>
          </p:nvPr>
        </p:nvSpPr>
        <p:spPr/>
        <p:txBody>
          <a:bodyPr/>
          <a:lstStyle/>
          <a:p>
            <a:pPr>
              <a:defRPr/>
            </a:pPr>
            <a:r>
              <a:rPr lang="en-US" altLang="ja-JP"/>
              <a:t>QUATUO11</a:t>
            </a:r>
            <a:endParaRPr lang="en-US" altLang="ja-JP" dirty="0"/>
          </a:p>
        </p:txBody>
      </p:sp>
      <p:sp>
        <p:nvSpPr>
          <p:cNvPr id="74754" name="Rectangle 2"/>
          <p:cNvSpPr>
            <a:spLocks noGrp="1" noChangeArrowheads="1"/>
          </p:cNvSpPr>
          <p:nvPr>
            <p:ph type="title"/>
          </p:nvPr>
        </p:nvSpPr>
        <p:spPr/>
        <p:txBody>
          <a:bodyPr>
            <a:noAutofit/>
          </a:bodyPr>
          <a:lstStyle/>
          <a:p>
            <a:pPr>
              <a:defRPr/>
            </a:pPr>
            <a:r>
              <a:rPr lang="ja-JP" altLang="en-US" sz="4000"/>
              <a:t>質問２</a:t>
            </a:r>
            <a:endParaRPr lang="en-US" altLang="ja-JP" sz="4000" dirty="0"/>
          </a:p>
        </p:txBody>
      </p:sp>
      <p:graphicFrame>
        <p:nvGraphicFramePr>
          <p:cNvPr id="32774" name="Object 6"/>
          <p:cNvGraphicFramePr>
            <a:graphicFrameLocks noChangeAspect="1"/>
          </p:cNvGraphicFramePr>
          <p:nvPr/>
        </p:nvGraphicFramePr>
        <p:xfrm>
          <a:off x="2133600" y="2701353"/>
          <a:ext cx="4876800" cy="1095375"/>
        </p:xfrm>
        <a:graphic>
          <a:graphicData uri="http://schemas.openxmlformats.org/presentationml/2006/ole">
            <mc:AlternateContent xmlns:mc="http://schemas.openxmlformats.org/markup-compatibility/2006">
              <mc:Choice xmlns:v="urn:schemas-microsoft-com:vml" Requires="v">
                <p:oleObj name="Equation" r:id="rId3" imgW="2095500" imgH="469900" progId="Equation.DSMT4">
                  <p:embed/>
                </p:oleObj>
              </mc:Choice>
              <mc:Fallback>
                <p:oleObj name="Equation" r:id="rId3" imgW="2095500" imgH="469900" progId="Equation.DSMT4">
                  <p:embed/>
                  <p:pic>
                    <p:nvPicPr>
                      <p:cNvPr id="3277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701353"/>
                        <a:ext cx="4876800" cy="1095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角丸四角形 1"/>
          <p:cNvSpPr/>
          <p:nvPr/>
        </p:nvSpPr>
        <p:spPr>
          <a:xfrm>
            <a:off x="504230" y="1099158"/>
            <a:ext cx="8172226" cy="14312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ja-JP" altLang="en-US" sz="3600"/>
              <a:t>ハミルトニアンがエルミートなのに、</a:t>
            </a:r>
            <a:endParaRPr kumimoji="1" lang="en-US" altLang="ja-JP" sz="3600" dirty="0"/>
          </a:p>
          <a:p>
            <a:pPr algn="ctr"/>
            <a:r>
              <a:rPr kumimoji="1" lang="ja-JP" altLang="en-US" sz="3600"/>
              <a:t>どうして複素固有値が現れる？</a:t>
            </a:r>
            <a:endParaRPr kumimoji="1" lang="ja-JP" altLang="en-US" sz="3600" dirty="0"/>
          </a:p>
        </p:txBody>
      </p:sp>
      <p:pic>
        <p:nvPicPr>
          <p:cNvPr id="23" name="Picture 8" descr="box_k"/>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60" y="2818937"/>
            <a:ext cx="2224094" cy="1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9" descr="box_E">
            <a:extLst>
              <a:ext uri="{FF2B5EF4-FFF2-40B4-BE49-F238E27FC236}">
                <a16:creationId xmlns:a16="http://schemas.microsoft.com/office/drawing/2014/main" id="{4B9F029D-9E4E-B342-BCCD-D8CE6AC955D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3429" y="2869215"/>
            <a:ext cx="2550658" cy="176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 name="Line 4">
            <a:extLst>
              <a:ext uri="{FF2B5EF4-FFF2-40B4-BE49-F238E27FC236}">
                <a16:creationId xmlns:a16="http://schemas.microsoft.com/office/drawing/2014/main" id="{359CF81C-84A5-7147-91AA-B53075723A25}"/>
              </a:ext>
            </a:extLst>
          </p:cNvPr>
          <p:cNvSpPr>
            <a:spLocks noChangeShapeType="1"/>
          </p:cNvSpPr>
          <p:nvPr/>
        </p:nvSpPr>
        <p:spPr bwMode="auto">
          <a:xfrm>
            <a:off x="1295400" y="4835916"/>
            <a:ext cx="6477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43" name="Text Box 9">
            <a:extLst>
              <a:ext uri="{FF2B5EF4-FFF2-40B4-BE49-F238E27FC236}">
                <a16:creationId xmlns:a16="http://schemas.microsoft.com/office/drawing/2014/main" id="{A824B22B-81FF-8C42-B050-97BFFB907220}"/>
              </a:ext>
            </a:extLst>
          </p:cNvPr>
          <p:cNvSpPr txBox="1">
            <a:spLocks noChangeArrowheads="1"/>
          </p:cNvSpPr>
          <p:nvPr/>
        </p:nvSpPr>
        <p:spPr bwMode="auto">
          <a:xfrm>
            <a:off x="7772400" y="4599379"/>
            <a:ext cx="3190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r>
              <a:rPr lang="en-US" altLang="ja-JP" sz="2400" i="1"/>
              <a:t>x</a:t>
            </a:r>
          </a:p>
        </p:txBody>
      </p:sp>
      <p:sp>
        <p:nvSpPr>
          <p:cNvPr id="44" name="Freeform 25">
            <a:extLst>
              <a:ext uri="{FF2B5EF4-FFF2-40B4-BE49-F238E27FC236}">
                <a16:creationId xmlns:a16="http://schemas.microsoft.com/office/drawing/2014/main" id="{6224CACE-E7D7-4C4E-BDED-D54F2CA07F08}"/>
              </a:ext>
            </a:extLst>
          </p:cNvPr>
          <p:cNvSpPr>
            <a:spLocks/>
          </p:cNvSpPr>
          <p:nvPr/>
        </p:nvSpPr>
        <p:spPr bwMode="auto">
          <a:xfrm>
            <a:off x="1295400" y="4835916"/>
            <a:ext cx="6324600" cy="990600"/>
          </a:xfrm>
          <a:custGeom>
            <a:avLst/>
            <a:gdLst>
              <a:gd name="T0" fmla="*/ 0 w 3984"/>
              <a:gd name="T1" fmla="*/ 0 h 624"/>
              <a:gd name="T2" fmla="*/ 2147483647 w 3984"/>
              <a:gd name="T3" fmla="*/ 0 h 624"/>
              <a:gd name="T4" fmla="*/ 2147483647 w 3984"/>
              <a:gd name="T5" fmla="*/ 2147483647 h 624"/>
              <a:gd name="T6" fmla="*/ 2147483647 w 3984"/>
              <a:gd name="T7" fmla="*/ 2147483647 h 624"/>
              <a:gd name="T8" fmla="*/ 2147483647 w 3984"/>
              <a:gd name="T9" fmla="*/ 0 h 624"/>
              <a:gd name="T10" fmla="*/ 2147483647 w 3984"/>
              <a:gd name="T11" fmla="*/ 0 h 624"/>
              <a:gd name="T12" fmla="*/ 0 60000 65536"/>
              <a:gd name="T13" fmla="*/ 0 60000 65536"/>
              <a:gd name="T14" fmla="*/ 0 60000 65536"/>
              <a:gd name="T15" fmla="*/ 0 60000 65536"/>
              <a:gd name="T16" fmla="*/ 0 60000 65536"/>
              <a:gd name="T17" fmla="*/ 0 60000 65536"/>
              <a:gd name="T18" fmla="*/ 0 w 3984"/>
              <a:gd name="T19" fmla="*/ 0 h 624"/>
              <a:gd name="T20" fmla="*/ 3984 w 3984"/>
              <a:gd name="T21" fmla="*/ 624 h 624"/>
            </a:gdLst>
            <a:ahLst/>
            <a:cxnLst>
              <a:cxn ang="T12">
                <a:pos x="T0" y="T1"/>
              </a:cxn>
              <a:cxn ang="T13">
                <a:pos x="T2" y="T3"/>
              </a:cxn>
              <a:cxn ang="T14">
                <a:pos x="T4" y="T5"/>
              </a:cxn>
              <a:cxn ang="T15">
                <a:pos x="T6" y="T7"/>
              </a:cxn>
              <a:cxn ang="T16">
                <a:pos x="T8" y="T9"/>
              </a:cxn>
              <a:cxn ang="T17">
                <a:pos x="T10" y="T11"/>
              </a:cxn>
            </a:cxnLst>
            <a:rect l="T18" t="T19" r="T20" b="T21"/>
            <a:pathLst>
              <a:path w="3984" h="624">
                <a:moveTo>
                  <a:pt x="0" y="0"/>
                </a:moveTo>
                <a:lnTo>
                  <a:pt x="1392" y="0"/>
                </a:lnTo>
                <a:lnTo>
                  <a:pt x="1392" y="624"/>
                </a:lnTo>
                <a:lnTo>
                  <a:pt x="2736" y="624"/>
                </a:lnTo>
                <a:lnTo>
                  <a:pt x="2736" y="0"/>
                </a:lnTo>
                <a:lnTo>
                  <a:pt x="3984" y="0"/>
                </a:lnTo>
              </a:path>
            </a:pathLst>
          </a:custGeom>
          <a:noFill/>
          <a:ln w="190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ja-JP" altLang="en-US" dirty="0">
              <a:latin typeface="Times New Roman"/>
            </a:endParaRPr>
          </a:p>
        </p:txBody>
      </p:sp>
      <p:sp>
        <p:nvSpPr>
          <p:cNvPr id="45" name="Line 26">
            <a:extLst>
              <a:ext uri="{FF2B5EF4-FFF2-40B4-BE49-F238E27FC236}">
                <a16:creationId xmlns:a16="http://schemas.microsoft.com/office/drawing/2014/main" id="{4AD557AC-6E9C-784E-922C-6E5D6CA8C0C8}"/>
              </a:ext>
            </a:extLst>
          </p:cNvPr>
          <p:cNvSpPr>
            <a:spLocks noChangeShapeType="1"/>
          </p:cNvSpPr>
          <p:nvPr/>
        </p:nvSpPr>
        <p:spPr bwMode="auto">
          <a:xfrm flipV="1">
            <a:off x="4572000" y="4073916"/>
            <a:ext cx="0" cy="1905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46" name="Text Box 27">
            <a:extLst>
              <a:ext uri="{FF2B5EF4-FFF2-40B4-BE49-F238E27FC236}">
                <a16:creationId xmlns:a16="http://schemas.microsoft.com/office/drawing/2014/main" id="{1050850D-09F2-5646-BB8A-927FDD0650E8}"/>
              </a:ext>
            </a:extLst>
          </p:cNvPr>
          <p:cNvSpPr txBox="1">
            <a:spLocks noChangeArrowheads="1"/>
          </p:cNvSpPr>
          <p:nvPr/>
        </p:nvSpPr>
        <p:spPr bwMode="auto">
          <a:xfrm>
            <a:off x="4572000" y="3924426"/>
            <a:ext cx="7080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r>
              <a:rPr lang="en-US" altLang="ja-JP" sz="2400" i="1" dirty="0"/>
              <a:t>V</a:t>
            </a:r>
            <a:r>
              <a:rPr lang="en-US" altLang="ja-JP" sz="2400" dirty="0"/>
              <a:t>(</a:t>
            </a:r>
            <a:r>
              <a:rPr lang="en-US" altLang="ja-JP" sz="2400" i="1" dirty="0"/>
              <a:t>x</a:t>
            </a:r>
            <a:r>
              <a:rPr lang="en-US" altLang="ja-JP" sz="2400" dirty="0"/>
              <a:t>)</a:t>
            </a:r>
            <a:endParaRPr lang="en-US" altLang="ja-JP" sz="2400" i="1" dirty="0"/>
          </a:p>
        </p:txBody>
      </p:sp>
      <p:sp>
        <p:nvSpPr>
          <p:cNvPr id="47" name="Line 10">
            <a:extLst>
              <a:ext uri="{FF2B5EF4-FFF2-40B4-BE49-F238E27FC236}">
                <a16:creationId xmlns:a16="http://schemas.microsoft.com/office/drawing/2014/main" id="{F2BB6CEB-43CB-394F-8810-D51475BFCAC0}"/>
              </a:ext>
            </a:extLst>
          </p:cNvPr>
          <p:cNvSpPr>
            <a:spLocks noChangeShapeType="1"/>
          </p:cNvSpPr>
          <p:nvPr/>
        </p:nvSpPr>
        <p:spPr bwMode="auto">
          <a:xfrm>
            <a:off x="6005513" y="4683516"/>
            <a:ext cx="1385887"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48" name="Line 12">
            <a:extLst>
              <a:ext uri="{FF2B5EF4-FFF2-40B4-BE49-F238E27FC236}">
                <a16:creationId xmlns:a16="http://schemas.microsoft.com/office/drawing/2014/main" id="{0E72E475-B52A-5A43-A7C0-127E80D44E73}"/>
              </a:ext>
            </a:extLst>
          </p:cNvPr>
          <p:cNvSpPr>
            <a:spLocks noChangeShapeType="1"/>
          </p:cNvSpPr>
          <p:nvPr/>
        </p:nvSpPr>
        <p:spPr bwMode="auto">
          <a:xfrm>
            <a:off x="1676400" y="4683516"/>
            <a:ext cx="1357313" cy="0"/>
          </a:xfrm>
          <a:prstGeom prst="line">
            <a:avLst/>
          </a:prstGeom>
          <a:noFill/>
          <a:ln w="28575">
            <a:solidFill>
              <a:srgbClr val="FF0000"/>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pic>
        <p:nvPicPr>
          <p:cNvPr id="49" name="図 48">
            <a:extLst>
              <a:ext uri="{FF2B5EF4-FFF2-40B4-BE49-F238E27FC236}">
                <a16:creationId xmlns:a16="http://schemas.microsoft.com/office/drawing/2014/main" id="{7C831C49-175A-1A4C-9235-75A87E43B9E7}"/>
              </a:ext>
            </a:extLst>
          </p:cNvPr>
          <p:cNvPicPr>
            <a:picLocks noChangeAspect="1"/>
          </p:cNvPicPr>
          <p:nvPr/>
        </p:nvPicPr>
        <p:blipFill>
          <a:blip r:embed="rId7"/>
          <a:stretch>
            <a:fillRect/>
          </a:stretch>
        </p:blipFill>
        <p:spPr>
          <a:xfrm>
            <a:off x="1671638" y="4046929"/>
            <a:ext cx="1422400" cy="508000"/>
          </a:xfrm>
          <a:prstGeom prst="rect">
            <a:avLst/>
          </a:prstGeom>
        </p:spPr>
      </p:pic>
      <p:pic>
        <p:nvPicPr>
          <p:cNvPr id="50" name="図 49">
            <a:extLst>
              <a:ext uri="{FF2B5EF4-FFF2-40B4-BE49-F238E27FC236}">
                <a16:creationId xmlns:a16="http://schemas.microsoft.com/office/drawing/2014/main" id="{14B2C8D4-C875-CF41-8691-CA78B8274348}"/>
              </a:ext>
            </a:extLst>
          </p:cNvPr>
          <p:cNvPicPr>
            <a:picLocks noChangeAspect="1"/>
          </p:cNvPicPr>
          <p:nvPr/>
        </p:nvPicPr>
        <p:blipFill>
          <a:blip r:embed="rId8"/>
          <a:stretch>
            <a:fillRect/>
          </a:stretch>
        </p:blipFill>
        <p:spPr>
          <a:xfrm>
            <a:off x="6144096" y="4046929"/>
            <a:ext cx="1092200" cy="508000"/>
          </a:xfrm>
          <a:prstGeom prst="rect">
            <a:avLst/>
          </a:prstGeom>
        </p:spPr>
      </p:pic>
      <p:pic>
        <p:nvPicPr>
          <p:cNvPr id="51" name="図 50">
            <a:extLst>
              <a:ext uri="{FF2B5EF4-FFF2-40B4-BE49-F238E27FC236}">
                <a16:creationId xmlns:a16="http://schemas.microsoft.com/office/drawing/2014/main" id="{18EB50A3-5E8B-624F-A8A5-4BC466B31C5E}"/>
              </a:ext>
            </a:extLst>
          </p:cNvPr>
          <p:cNvPicPr>
            <a:picLocks noChangeAspect="1"/>
          </p:cNvPicPr>
          <p:nvPr/>
        </p:nvPicPr>
        <p:blipFill>
          <a:blip r:embed="rId9"/>
          <a:stretch>
            <a:fillRect/>
          </a:stretch>
        </p:blipFill>
        <p:spPr>
          <a:xfrm>
            <a:off x="3921231" y="5859854"/>
            <a:ext cx="650769" cy="360426"/>
          </a:xfrm>
          <a:prstGeom prst="rect">
            <a:avLst/>
          </a:prstGeom>
        </p:spPr>
      </p:pic>
      <p:pic>
        <p:nvPicPr>
          <p:cNvPr id="52" name="図 51">
            <a:extLst>
              <a:ext uri="{FF2B5EF4-FFF2-40B4-BE49-F238E27FC236}">
                <a16:creationId xmlns:a16="http://schemas.microsoft.com/office/drawing/2014/main" id="{8EC70260-900B-D045-BE1D-ECEE9F63CD8C}"/>
              </a:ext>
            </a:extLst>
          </p:cNvPr>
          <p:cNvPicPr>
            <a:picLocks noChangeAspect="1"/>
          </p:cNvPicPr>
          <p:nvPr/>
        </p:nvPicPr>
        <p:blipFill>
          <a:blip r:embed="rId10"/>
          <a:stretch>
            <a:fillRect/>
          </a:stretch>
        </p:blipFill>
        <p:spPr>
          <a:xfrm>
            <a:off x="5508104" y="4437112"/>
            <a:ext cx="279400" cy="279400"/>
          </a:xfrm>
          <a:prstGeom prst="rect">
            <a:avLst/>
          </a:prstGeom>
        </p:spPr>
      </p:pic>
      <p:pic>
        <p:nvPicPr>
          <p:cNvPr id="53" name="図 52">
            <a:extLst>
              <a:ext uri="{FF2B5EF4-FFF2-40B4-BE49-F238E27FC236}">
                <a16:creationId xmlns:a16="http://schemas.microsoft.com/office/drawing/2014/main" id="{0DA74A22-C081-494B-BD95-342FAD150952}"/>
              </a:ext>
            </a:extLst>
          </p:cNvPr>
          <p:cNvPicPr>
            <a:picLocks noChangeAspect="1"/>
          </p:cNvPicPr>
          <p:nvPr/>
        </p:nvPicPr>
        <p:blipFill>
          <a:blip r:embed="rId11"/>
          <a:stretch>
            <a:fillRect/>
          </a:stretch>
        </p:blipFill>
        <p:spPr>
          <a:xfrm>
            <a:off x="3203848" y="4441953"/>
            <a:ext cx="596900" cy="279400"/>
          </a:xfrm>
          <a:prstGeom prst="rect">
            <a:avLst/>
          </a:prstGeom>
        </p:spPr>
      </p:pic>
      <p:pic>
        <p:nvPicPr>
          <p:cNvPr id="54" name="図 53">
            <a:extLst>
              <a:ext uri="{FF2B5EF4-FFF2-40B4-BE49-F238E27FC236}">
                <a16:creationId xmlns:a16="http://schemas.microsoft.com/office/drawing/2014/main" id="{1DFCEC6F-8CB5-5847-9B40-2397C31E53C0}"/>
              </a:ext>
            </a:extLst>
          </p:cNvPr>
          <p:cNvPicPr>
            <a:picLocks noChangeAspect="1"/>
          </p:cNvPicPr>
          <p:nvPr/>
        </p:nvPicPr>
        <p:blipFill>
          <a:blip r:embed="rId12"/>
          <a:stretch>
            <a:fillRect/>
          </a:stretch>
        </p:blipFill>
        <p:spPr>
          <a:xfrm>
            <a:off x="3929439" y="4414964"/>
            <a:ext cx="1349438" cy="1108467"/>
          </a:xfrm>
          <a:prstGeom prst="rect">
            <a:avLst/>
          </a:prstGeom>
        </p:spPr>
      </p:pic>
      <p:sp>
        <p:nvSpPr>
          <p:cNvPr id="59" name="角丸四角形 58">
            <a:extLst>
              <a:ext uri="{FF2B5EF4-FFF2-40B4-BE49-F238E27FC236}">
                <a16:creationId xmlns:a16="http://schemas.microsoft.com/office/drawing/2014/main" id="{C7892CA8-F390-FE41-B624-6AA19025C76A}"/>
              </a:ext>
            </a:extLst>
          </p:cNvPr>
          <p:cNvSpPr/>
          <p:nvPr/>
        </p:nvSpPr>
        <p:spPr bwMode="auto">
          <a:xfrm>
            <a:off x="6804248" y="4964504"/>
            <a:ext cx="1777359" cy="635126"/>
          </a:xfrm>
          <a:prstGeom prst="roundRect">
            <a:avLst/>
          </a:prstGeom>
          <a:solidFill>
            <a:srgbClr val="FFFF00"/>
          </a:solidFill>
          <a:ln w="57150" cap="flat" cmpd="sng" algn="ctr">
            <a:solidFill>
              <a:srgbClr val="008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60" name="Line 4">
            <a:extLst>
              <a:ext uri="{FF2B5EF4-FFF2-40B4-BE49-F238E27FC236}">
                <a16:creationId xmlns:a16="http://schemas.microsoft.com/office/drawing/2014/main" id="{D2E07396-70ED-7644-86F8-B3E302C62ACB}"/>
              </a:ext>
            </a:extLst>
          </p:cNvPr>
          <p:cNvSpPr>
            <a:spLocks noChangeShapeType="1"/>
          </p:cNvSpPr>
          <p:nvPr/>
        </p:nvSpPr>
        <p:spPr bwMode="auto">
          <a:xfrm>
            <a:off x="1295400" y="4835916"/>
            <a:ext cx="6477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grpSp>
        <p:nvGrpSpPr>
          <p:cNvPr id="61" name="グループ化 60">
            <a:extLst>
              <a:ext uri="{FF2B5EF4-FFF2-40B4-BE49-F238E27FC236}">
                <a16:creationId xmlns:a16="http://schemas.microsoft.com/office/drawing/2014/main" id="{D7D56280-654C-864F-B784-EF31FF147BCE}"/>
              </a:ext>
            </a:extLst>
          </p:cNvPr>
          <p:cNvGrpSpPr/>
          <p:nvPr/>
        </p:nvGrpSpPr>
        <p:grpSpPr>
          <a:xfrm>
            <a:off x="61833" y="5859854"/>
            <a:ext cx="2865518" cy="914400"/>
            <a:chOff x="5059281" y="5471867"/>
            <a:chExt cx="2865518" cy="914400"/>
          </a:xfrm>
        </p:grpSpPr>
        <p:sp>
          <p:nvSpPr>
            <p:cNvPr id="62" name="角丸四角形 20">
              <a:extLst>
                <a:ext uri="{FF2B5EF4-FFF2-40B4-BE49-F238E27FC236}">
                  <a16:creationId xmlns:a16="http://schemas.microsoft.com/office/drawing/2014/main" id="{FF9A21D2-28B3-5642-96AD-6A15A56F5F9D}"/>
                </a:ext>
              </a:extLst>
            </p:cNvPr>
            <p:cNvSpPr>
              <a:spLocks noChangeArrowheads="1"/>
            </p:cNvSpPr>
            <p:nvPr/>
          </p:nvSpPr>
          <p:spPr bwMode="auto">
            <a:xfrm>
              <a:off x="5059281" y="5471867"/>
              <a:ext cx="2865518" cy="914400"/>
            </a:xfrm>
            <a:prstGeom prst="roundRect">
              <a:avLst>
                <a:gd name="adj" fmla="val 3005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endParaRPr lang="ja-JP" altLang="en-US" sz="3200" dirty="0">
                <a:solidFill>
                  <a:srgbClr val="FF0000"/>
                </a:solidFill>
                <a:latin typeface="Times New Roman"/>
              </a:endParaRPr>
            </a:p>
          </p:txBody>
        </p:sp>
        <p:pic>
          <p:nvPicPr>
            <p:cNvPr id="63" name="図 62">
              <a:extLst>
                <a:ext uri="{FF2B5EF4-FFF2-40B4-BE49-F238E27FC236}">
                  <a16:creationId xmlns:a16="http://schemas.microsoft.com/office/drawing/2014/main" id="{8EE7D3D2-3DD0-4140-8C7D-1F073EC3D350}"/>
                </a:ext>
              </a:extLst>
            </p:cNvPr>
            <p:cNvPicPr>
              <a:picLocks noChangeAspect="1"/>
            </p:cNvPicPr>
            <p:nvPr/>
          </p:nvPicPr>
          <p:blipFill>
            <a:blip r:embed="rId13"/>
            <a:stretch>
              <a:fillRect/>
            </a:stretch>
          </p:blipFill>
          <p:spPr>
            <a:xfrm>
              <a:off x="5276552" y="5615883"/>
              <a:ext cx="2463800" cy="596900"/>
            </a:xfrm>
            <a:prstGeom prst="rect">
              <a:avLst/>
            </a:prstGeom>
          </p:spPr>
        </p:pic>
      </p:grpSp>
      <p:pic>
        <p:nvPicPr>
          <p:cNvPr id="64" name="図 63">
            <a:extLst>
              <a:ext uri="{FF2B5EF4-FFF2-40B4-BE49-F238E27FC236}">
                <a16:creationId xmlns:a16="http://schemas.microsoft.com/office/drawing/2014/main" id="{2D0B5410-901B-DE43-A779-064CD24249C8}"/>
              </a:ext>
            </a:extLst>
          </p:cNvPr>
          <p:cNvPicPr>
            <a:picLocks noChangeAspect="1"/>
          </p:cNvPicPr>
          <p:nvPr/>
        </p:nvPicPr>
        <p:blipFill>
          <a:blip r:embed="rId14"/>
          <a:stretch>
            <a:fillRect/>
          </a:stretch>
        </p:blipFill>
        <p:spPr>
          <a:xfrm>
            <a:off x="5482119" y="5740979"/>
            <a:ext cx="3194337" cy="768691"/>
          </a:xfrm>
          <a:prstGeom prst="rect">
            <a:avLst/>
          </a:prstGeom>
        </p:spPr>
      </p:pic>
      <p:sp>
        <p:nvSpPr>
          <p:cNvPr id="65" name="角丸四角形 64">
            <a:extLst>
              <a:ext uri="{FF2B5EF4-FFF2-40B4-BE49-F238E27FC236}">
                <a16:creationId xmlns:a16="http://schemas.microsoft.com/office/drawing/2014/main" id="{BCF9747B-5749-4C45-81F4-BB799D68A729}"/>
              </a:ext>
            </a:extLst>
          </p:cNvPr>
          <p:cNvSpPr/>
          <p:nvPr/>
        </p:nvSpPr>
        <p:spPr bwMode="auto">
          <a:xfrm>
            <a:off x="5387439" y="5753743"/>
            <a:ext cx="3369969" cy="847021"/>
          </a:xfrm>
          <a:prstGeom prst="roundRect">
            <a:avLst/>
          </a:prstGeom>
          <a:noFill/>
          <a:ln w="57150" cap="flat" cmpd="sng" algn="ctr">
            <a:solidFill>
              <a:srgbClr val="008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grpSp>
        <p:nvGrpSpPr>
          <p:cNvPr id="66" name="グループ化 65">
            <a:extLst>
              <a:ext uri="{FF2B5EF4-FFF2-40B4-BE49-F238E27FC236}">
                <a16:creationId xmlns:a16="http://schemas.microsoft.com/office/drawing/2014/main" id="{DC28AE61-10B7-3C48-82E6-FE965785C550}"/>
              </a:ext>
            </a:extLst>
          </p:cNvPr>
          <p:cNvGrpSpPr/>
          <p:nvPr/>
        </p:nvGrpSpPr>
        <p:grpSpPr>
          <a:xfrm>
            <a:off x="6923526" y="5033220"/>
            <a:ext cx="1529105" cy="523220"/>
            <a:chOff x="6571287" y="5044862"/>
            <a:chExt cx="1529105" cy="523220"/>
          </a:xfrm>
        </p:grpSpPr>
        <p:pic>
          <p:nvPicPr>
            <p:cNvPr id="67" name="図 66">
              <a:extLst>
                <a:ext uri="{FF2B5EF4-FFF2-40B4-BE49-F238E27FC236}">
                  <a16:creationId xmlns:a16="http://schemas.microsoft.com/office/drawing/2014/main" id="{57A2CB4C-A87D-6A43-96E1-B473AEEA4FAF}"/>
                </a:ext>
              </a:extLst>
            </p:cNvPr>
            <p:cNvPicPr>
              <a:picLocks noChangeAspect="1"/>
            </p:cNvPicPr>
            <p:nvPr/>
          </p:nvPicPr>
          <p:blipFill>
            <a:blip r:embed="rId15"/>
            <a:stretch>
              <a:fillRect/>
            </a:stretch>
          </p:blipFill>
          <p:spPr>
            <a:xfrm>
              <a:off x="6571287" y="5110882"/>
              <a:ext cx="508000" cy="457200"/>
            </a:xfrm>
            <a:prstGeom prst="rect">
              <a:avLst/>
            </a:prstGeom>
          </p:spPr>
        </p:pic>
        <p:pic>
          <p:nvPicPr>
            <p:cNvPr id="68" name="図 67">
              <a:extLst>
                <a:ext uri="{FF2B5EF4-FFF2-40B4-BE49-F238E27FC236}">
                  <a16:creationId xmlns:a16="http://schemas.microsoft.com/office/drawing/2014/main" id="{D291AC2D-3A62-3840-BA19-4F3FD1A0047C}"/>
                </a:ext>
              </a:extLst>
            </p:cNvPr>
            <p:cNvPicPr>
              <a:picLocks noChangeAspect="1"/>
            </p:cNvPicPr>
            <p:nvPr/>
          </p:nvPicPr>
          <p:blipFill>
            <a:blip r:embed="rId16"/>
            <a:stretch>
              <a:fillRect/>
            </a:stretch>
          </p:blipFill>
          <p:spPr>
            <a:xfrm>
              <a:off x="7503492" y="5110882"/>
              <a:ext cx="596900" cy="457200"/>
            </a:xfrm>
            <a:prstGeom prst="rect">
              <a:avLst/>
            </a:prstGeom>
          </p:spPr>
        </p:pic>
        <p:sp>
          <p:nvSpPr>
            <p:cNvPr id="69" name="テキスト ボックス 68">
              <a:extLst>
                <a:ext uri="{FF2B5EF4-FFF2-40B4-BE49-F238E27FC236}">
                  <a16:creationId xmlns:a16="http://schemas.microsoft.com/office/drawing/2014/main" id="{0FA5BDCE-432A-644E-BBDD-36A59B51736D}"/>
                </a:ext>
              </a:extLst>
            </p:cNvPr>
            <p:cNvSpPr txBox="1"/>
            <p:nvPr/>
          </p:nvSpPr>
          <p:spPr>
            <a:xfrm>
              <a:off x="7052597" y="5044862"/>
              <a:ext cx="543739" cy="523220"/>
            </a:xfrm>
            <a:prstGeom prst="rect">
              <a:avLst/>
            </a:prstGeom>
            <a:noFill/>
          </p:spPr>
          <p:txBody>
            <a:bodyPr wrap="none" rtlCol="0">
              <a:spAutoFit/>
            </a:bodyPr>
            <a:lstStyle/>
            <a:p>
              <a:r>
                <a:rPr lang="ja-JP" altLang="en-US">
                  <a:solidFill>
                    <a:srgbClr val="008000"/>
                  </a:solidFill>
                </a:rPr>
                <a:t>と</a:t>
              </a:r>
              <a:endParaRPr kumimoji="1" lang="ja-JP" altLang="en-US">
                <a:solidFill>
                  <a:srgbClr val="008000"/>
                </a:solidFill>
              </a:endParaRPr>
            </a:p>
          </p:txBody>
        </p:sp>
      </p:grpSp>
      <p:sp>
        <p:nvSpPr>
          <p:cNvPr id="70" name="右矢印 69">
            <a:extLst>
              <a:ext uri="{FF2B5EF4-FFF2-40B4-BE49-F238E27FC236}">
                <a16:creationId xmlns:a16="http://schemas.microsoft.com/office/drawing/2014/main" id="{4CEF0AA5-FFD1-0E44-83D6-3F03EBA64665}"/>
              </a:ext>
            </a:extLst>
          </p:cNvPr>
          <p:cNvSpPr/>
          <p:nvPr/>
        </p:nvSpPr>
        <p:spPr bwMode="auto">
          <a:xfrm>
            <a:off x="6144096" y="5099240"/>
            <a:ext cx="660152" cy="457200"/>
          </a:xfrm>
          <a:prstGeom prst="rightArrow">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33" name="角丸四角形 32">
            <a:extLst>
              <a:ext uri="{FF2B5EF4-FFF2-40B4-BE49-F238E27FC236}">
                <a16:creationId xmlns:a16="http://schemas.microsoft.com/office/drawing/2014/main" id="{2D609062-3E00-2A48-A968-9EA8D35506A2}"/>
              </a:ext>
            </a:extLst>
          </p:cNvPr>
          <p:cNvSpPr/>
          <p:nvPr/>
        </p:nvSpPr>
        <p:spPr>
          <a:xfrm>
            <a:off x="315790" y="3364738"/>
            <a:ext cx="8549106" cy="343406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3600">
                <a:solidFill>
                  <a:srgbClr val="FFFF00"/>
                </a:solidFill>
              </a:rPr>
              <a:t>ヒルベルト空間内でエルミートな</a:t>
            </a:r>
            <a:endParaRPr lang="en-US" altLang="ja-JP" sz="3600" dirty="0">
              <a:solidFill>
                <a:srgbClr val="FFFF00"/>
              </a:solidFill>
            </a:endParaRPr>
          </a:p>
          <a:p>
            <a:pPr algn="ctr"/>
            <a:r>
              <a:rPr lang="ja-JP" altLang="en-US" sz="3600">
                <a:solidFill>
                  <a:srgbClr val="FFFF00"/>
                </a:solidFill>
              </a:rPr>
              <a:t>ハミルトニアンも、</a:t>
            </a:r>
            <a:endParaRPr lang="en-US" altLang="ja-JP" sz="3600" dirty="0">
              <a:solidFill>
                <a:srgbClr val="FFFF00"/>
              </a:solidFill>
            </a:endParaRPr>
          </a:p>
          <a:p>
            <a:pPr algn="ctr"/>
            <a:r>
              <a:rPr lang="ja-JP" altLang="en-US" sz="3600">
                <a:solidFill>
                  <a:srgbClr val="FFFF00"/>
                </a:solidFill>
              </a:rPr>
              <a:t>より大きな関数空間では非エルミート</a:t>
            </a:r>
            <a:endParaRPr lang="en-US" altLang="ja-JP" sz="3600" dirty="0">
              <a:solidFill>
                <a:srgbClr val="FFFF00"/>
              </a:solidFill>
            </a:endParaRPr>
          </a:p>
          <a:p>
            <a:pPr algn="ctr"/>
            <a:r>
              <a:rPr lang="ja-JP" altLang="en-US" sz="3600">
                <a:solidFill>
                  <a:srgbClr val="FFFF00"/>
                </a:solidFill>
              </a:rPr>
              <a:t>↓</a:t>
            </a:r>
            <a:endParaRPr lang="en-US" altLang="ja-JP" sz="3600" dirty="0">
              <a:solidFill>
                <a:srgbClr val="FFFF00"/>
              </a:solidFill>
            </a:endParaRPr>
          </a:p>
          <a:p>
            <a:pPr algn="ctr"/>
            <a:r>
              <a:rPr kumimoji="1" lang="ja-JP" altLang="en-US" sz="3600">
                <a:solidFill>
                  <a:srgbClr val="FFFF00"/>
                </a:solidFill>
              </a:rPr>
              <a:t>非エルミート性が環境に隠れている</a:t>
            </a:r>
            <a:endParaRPr kumimoji="1" lang="ja-JP" altLang="en-US" sz="3600" dirty="0">
              <a:solidFill>
                <a:srgbClr val="FFFF00"/>
              </a:solidFill>
            </a:endParaRPr>
          </a:p>
        </p:txBody>
      </p:sp>
      <p:sp>
        <p:nvSpPr>
          <p:cNvPr id="3" name="スライド番号プレースホルダー 2">
            <a:extLst>
              <a:ext uri="{FF2B5EF4-FFF2-40B4-BE49-F238E27FC236}">
                <a16:creationId xmlns:a16="http://schemas.microsoft.com/office/drawing/2014/main" id="{36B1663F-A13A-B384-B09A-46665C6C8812}"/>
              </a:ext>
            </a:extLst>
          </p:cNvPr>
          <p:cNvSpPr>
            <a:spLocks noGrp="1"/>
          </p:cNvSpPr>
          <p:nvPr>
            <p:ph type="sldNum" sz="quarter" idx="12"/>
          </p:nvPr>
        </p:nvSpPr>
        <p:spPr/>
        <p:txBody>
          <a:bodyPr/>
          <a:lstStyle/>
          <a:p>
            <a:fld id="{FA3C4D4C-6915-3147-AB54-C788617D0F2E}" type="slidenum">
              <a:rPr lang="en-US" altLang="ja-JP" smtClean="0"/>
              <a:pPr/>
              <a:t>19</a:t>
            </a:fld>
            <a:r>
              <a:rPr lang="en-US" altLang="ja-JP"/>
              <a:t>/87</a:t>
            </a:r>
            <a:endParaRPr lang="en-US" altLang="ja-JP" dirty="0"/>
          </a:p>
        </p:txBody>
      </p:sp>
    </p:spTree>
    <p:extLst>
      <p:ext uri="{BB962C8B-B14F-4D97-AF65-F5344CB8AC3E}">
        <p14:creationId xmlns:p14="http://schemas.microsoft.com/office/powerpoint/2010/main" val="258843454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0"/>
                            </p:stCondLst>
                            <p:childTnLst>
                              <p:par>
                                <p:cTn id="11" presetID="22" presetClass="entr" presetSubtype="8"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left)">
                                      <p:cBhvr>
                                        <p:cTn id="13" dur="500"/>
                                        <p:tgtEl>
                                          <p:spTgt spid="47"/>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right)">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bg/>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500"/>
                                  </p:stCondLst>
                                  <p:childTnLst>
                                    <p:set>
                                      <p:cBhvr>
                                        <p:cTn id="23" dur="1" fill="hold">
                                          <p:stCondLst>
                                            <p:cond delay="0"/>
                                          </p:stCondLst>
                                        </p:cTn>
                                        <p:tgtEl>
                                          <p:spTgt spid="33">
                                            <p:txEl>
                                              <p:pRg st="0" end="0"/>
                                            </p:txEl>
                                          </p:spTgt>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500"/>
                                  </p:stCondLst>
                                  <p:childTnLst>
                                    <p:set>
                                      <p:cBhvr>
                                        <p:cTn id="26" dur="1" fill="hold">
                                          <p:stCondLst>
                                            <p:cond delay="0"/>
                                          </p:stCondLst>
                                        </p:cTn>
                                        <p:tgtEl>
                                          <p:spTgt spid="33">
                                            <p:txEl>
                                              <p:pRg st="1" end="1"/>
                                            </p:txEl>
                                          </p:spTgt>
                                        </p:tgtEl>
                                        <p:attrNameLst>
                                          <p:attrName>style.visibility</p:attrName>
                                        </p:attrNameLst>
                                      </p:cBhvr>
                                      <p:to>
                                        <p:strVal val="visible"/>
                                      </p:to>
                                    </p:set>
                                  </p:childTnLst>
                                </p:cTn>
                              </p:par>
                            </p:childTnLst>
                          </p:cTn>
                        </p:par>
                        <p:par>
                          <p:cTn id="27" fill="hold">
                            <p:stCondLst>
                              <p:cond delay="1000"/>
                            </p:stCondLst>
                            <p:childTnLst>
                              <p:par>
                                <p:cTn id="28" presetID="1" presetClass="entr" presetSubtype="0" fill="hold" grpId="0" nodeType="afterEffect">
                                  <p:stCondLst>
                                    <p:cond delay="500"/>
                                  </p:stCondLst>
                                  <p:childTnLst>
                                    <p:set>
                                      <p:cBhvr>
                                        <p:cTn id="29" dur="1" fill="hold">
                                          <p:stCondLst>
                                            <p:cond delay="0"/>
                                          </p:stCondLst>
                                        </p:cTn>
                                        <p:tgtEl>
                                          <p:spTgt spid="33">
                                            <p:txEl>
                                              <p:pRg st="2" end="2"/>
                                            </p:txEl>
                                          </p:spTgt>
                                        </p:tgtEl>
                                        <p:attrNameLst>
                                          <p:attrName>style.visibility</p:attrName>
                                        </p:attrNameLst>
                                      </p:cBhvr>
                                      <p:to>
                                        <p:strVal val="visible"/>
                                      </p:to>
                                    </p:set>
                                  </p:childTnLst>
                                </p:cTn>
                              </p:par>
                            </p:childTnLst>
                          </p:cTn>
                        </p:par>
                        <p:par>
                          <p:cTn id="30" fill="hold">
                            <p:stCondLst>
                              <p:cond delay="1500"/>
                            </p:stCondLst>
                            <p:childTnLst>
                              <p:par>
                                <p:cTn id="31" presetID="1" presetClass="entr" presetSubtype="0" fill="hold" grpId="0" nodeType="afterEffect">
                                  <p:stCondLst>
                                    <p:cond delay="500"/>
                                  </p:stCondLst>
                                  <p:childTnLst>
                                    <p:set>
                                      <p:cBhvr>
                                        <p:cTn id="32" dur="1" fill="hold">
                                          <p:stCondLst>
                                            <p:cond delay="0"/>
                                          </p:stCondLst>
                                        </p:cTn>
                                        <p:tgtEl>
                                          <p:spTgt spid="33">
                                            <p:txEl>
                                              <p:pRg st="3" end="3"/>
                                            </p:txEl>
                                          </p:spTgt>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grpId="0" nodeType="afterEffect">
                                  <p:stCondLst>
                                    <p:cond delay="500"/>
                                  </p:stCondLst>
                                  <p:childTnLst>
                                    <p:set>
                                      <p:cBhvr>
                                        <p:cTn id="35"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33"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Autofit/>
          </a:bodyPr>
          <a:lstStyle/>
          <a:p>
            <a:pPr>
              <a:defRPr/>
            </a:pPr>
            <a:r>
              <a:rPr lang="ja-JP" altLang="en-US" sz="4000"/>
              <a:t>質問３</a:t>
            </a:r>
            <a:endParaRPr lang="en-US" altLang="ja-JP" sz="4000" dirty="0"/>
          </a:p>
        </p:txBody>
      </p:sp>
      <p:sp>
        <p:nvSpPr>
          <p:cNvPr id="2" name="角丸四角形 1"/>
          <p:cNvSpPr/>
          <p:nvPr/>
        </p:nvSpPr>
        <p:spPr>
          <a:xfrm>
            <a:off x="1512342" y="1099158"/>
            <a:ext cx="6156002" cy="14312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ja-JP" altLang="en-US" sz="4000"/>
              <a:t>発散する波動関数なんて</a:t>
            </a:r>
            <a:endParaRPr lang="en-US" altLang="ja-JP" sz="4000" dirty="0"/>
          </a:p>
          <a:p>
            <a:pPr algn="ctr"/>
            <a:r>
              <a:rPr lang="ja-JP" altLang="en-US" sz="4000"/>
              <a:t>物理的に意味があるの？</a:t>
            </a:r>
            <a:endParaRPr kumimoji="1" lang="ja-JP" altLang="en-US" sz="4000" dirty="0"/>
          </a:p>
        </p:txBody>
      </p:sp>
      <p:grpSp>
        <p:nvGrpSpPr>
          <p:cNvPr id="24" name="Group 2">
            <a:extLst>
              <a:ext uri="{FF2B5EF4-FFF2-40B4-BE49-F238E27FC236}">
                <a16:creationId xmlns:a16="http://schemas.microsoft.com/office/drawing/2014/main" id="{F9C3CCF1-3245-2147-8771-51DC615B175E}"/>
              </a:ext>
            </a:extLst>
          </p:cNvPr>
          <p:cNvGrpSpPr>
            <a:grpSpLocks/>
          </p:cNvGrpSpPr>
          <p:nvPr/>
        </p:nvGrpSpPr>
        <p:grpSpPr bwMode="auto">
          <a:xfrm>
            <a:off x="4953000" y="3911621"/>
            <a:ext cx="3540125" cy="1589088"/>
            <a:chOff x="3120" y="2160"/>
            <a:chExt cx="2230" cy="1001"/>
          </a:xfrm>
        </p:grpSpPr>
        <p:sp>
          <p:nvSpPr>
            <p:cNvPr id="25" name="Freeform 3">
              <a:extLst>
                <a:ext uri="{FF2B5EF4-FFF2-40B4-BE49-F238E27FC236}">
                  <a16:creationId xmlns:a16="http://schemas.microsoft.com/office/drawing/2014/main" id="{CAC71E2A-A311-874B-92A2-EB550FCEE755}"/>
                </a:ext>
              </a:extLst>
            </p:cNvPr>
            <p:cNvSpPr>
              <a:spLocks/>
            </p:cNvSpPr>
            <p:nvPr/>
          </p:nvSpPr>
          <p:spPr bwMode="auto">
            <a:xfrm>
              <a:off x="3120" y="2160"/>
              <a:ext cx="2230" cy="1001"/>
            </a:xfrm>
            <a:custGeom>
              <a:avLst/>
              <a:gdLst>
                <a:gd name="T0" fmla="*/ 0 w 2230"/>
                <a:gd name="T1" fmla="*/ 1001 h 1001"/>
                <a:gd name="T2" fmla="*/ 1840 w 2230"/>
                <a:gd name="T3" fmla="*/ 365 h 1001"/>
                <a:gd name="T4" fmla="*/ 2230 w 2230"/>
                <a:gd name="T5" fmla="*/ 0 h 1001"/>
                <a:gd name="T6" fmla="*/ 0 60000 65536"/>
                <a:gd name="T7" fmla="*/ 0 60000 65536"/>
                <a:gd name="T8" fmla="*/ 0 60000 65536"/>
                <a:gd name="T9" fmla="*/ 0 w 2230"/>
                <a:gd name="T10" fmla="*/ 0 h 1001"/>
                <a:gd name="T11" fmla="*/ 2230 w 2230"/>
                <a:gd name="T12" fmla="*/ 1001 h 1001"/>
              </a:gdLst>
              <a:ahLst/>
              <a:cxnLst>
                <a:cxn ang="T6">
                  <a:pos x="T0" y="T1"/>
                </a:cxn>
                <a:cxn ang="T7">
                  <a:pos x="T2" y="T3"/>
                </a:cxn>
                <a:cxn ang="T8">
                  <a:pos x="T4" y="T5"/>
                </a:cxn>
              </a:cxnLst>
              <a:rect l="T9" t="T10" r="T11" b="T12"/>
              <a:pathLst>
                <a:path w="2230" h="1001">
                  <a:moveTo>
                    <a:pt x="0" y="1001"/>
                  </a:moveTo>
                  <a:cubicBezTo>
                    <a:pt x="706" y="964"/>
                    <a:pt x="1555" y="601"/>
                    <a:pt x="1840" y="365"/>
                  </a:cubicBezTo>
                  <a:cubicBezTo>
                    <a:pt x="2125" y="129"/>
                    <a:pt x="2149" y="76"/>
                    <a:pt x="2230" y="0"/>
                  </a:cubicBezTo>
                </a:path>
              </a:pathLst>
            </a:custGeom>
            <a:noFill/>
            <a:ln w="285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3000">
                  <a:solidFill>
                    <a:schemeClr val="tx1"/>
                  </a:solidFill>
                  <a:latin typeface="Times New Roman" panose="02020603050405020304" pitchFamily="18" charset="0"/>
                  <a:ea typeface="ＭＳ ゴシック" panose="020B0609070205080204" pitchFamily="49" charset="-128"/>
                </a:defRPr>
              </a:lvl1pPr>
              <a:lvl2pPr marL="37931725" indent="-37474525">
                <a:defRPr kumimoji="1" sz="3000">
                  <a:solidFill>
                    <a:schemeClr val="tx1"/>
                  </a:solidFill>
                  <a:latin typeface="Times New Roman" panose="02020603050405020304" pitchFamily="18" charset="0"/>
                  <a:ea typeface="ＭＳ ゴシック" panose="020B0609070205080204" pitchFamily="49" charset="-128"/>
                </a:defRPr>
              </a:lvl2pPr>
              <a:lvl3pPr>
                <a:defRPr kumimoji="1" sz="3000">
                  <a:solidFill>
                    <a:schemeClr val="tx1"/>
                  </a:solidFill>
                  <a:latin typeface="Times New Roman" panose="02020603050405020304" pitchFamily="18" charset="0"/>
                  <a:ea typeface="ＭＳ ゴシック" panose="020B0609070205080204" pitchFamily="49" charset="-128"/>
                </a:defRPr>
              </a:lvl3pPr>
              <a:lvl4pPr>
                <a:defRPr kumimoji="1" sz="3000">
                  <a:solidFill>
                    <a:schemeClr val="tx1"/>
                  </a:solidFill>
                  <a:latin typeface="Times New Roman" panose="02020603050405020304" pitchFamily="18" charset="0"/>
                  <a:ea typeface="ＭＳ ゴシック" panose="020B0609070205080204" pitchFamily="49" charset="-128"/>
                </a:defRPr>
              </a:lvl4pPr>
              <a:lvl5pPr>
                <a:defRPr kumimoji="1" sz="3000">
                  <a:solidFill>
                    <a:schemeClr val="tx1"/>
                  </a:solidFill>
                  <a:latin typeface="Times New Roman" panose="02020603050405020304" pitchFamily="18" charset="0"/>
                  <a:ea typeface="ＭＳ ゴシック" panose="020B0609070205080204" pitchFamily="49" charset="-128"/>
                </a:defRPr>
              </a:lvl5pPr>
              <a:lvl6pPr marL="4572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6pPr>
              <a:lvl7pPr marL="9144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7pPr>
              <a:lvl8pPr marL="1371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8pPr>
              <a:lvl9pPr marL="18288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9pPr>
            </a:lstStyle>
            <a:p>
              <a:endParaRPr lang="ja-JP" altLang="en-US"/>
            </a:p>
          </p:txBody>
        </p:sp>
        <p:sp>
          <p:nvSpPr>
            <p:cNvPr id="26" name="Freeform 4">
              <a:extLst>
                <a:ext uri="{FF2B5EF4-FFF2-40B4-BE49-F238E27FC236}">
                  <a16:creationId xmlns:a16="http://schemas.microsoft.com/office/drawing/2014/main" id="{FF6884B7-D5C8-A043-A504-DD5D39DD4386}"/>
                </a:ext>
              </a:extLst>
            </p:cNvPr>
            <p:cNvSpPr>
              <a:spLocks/>
            </p:cNvSpPr>
            <p:nvPr/>
          </p:nvSpPr>
          <p:spPr bwMode="auto">
            <a:xfrm>
              <a:off x="3120" y="2525"/>
              <a:ext cx="1840" cy="636"/>
            </a:xfrm>
            <a:custGeom>
              <a:avLst/>
              <a:gdLst>
                <a:gd name="T0" fmla="*/ 0 w 1840"/>
                <a:gd name="T1" fmla="*/ 636 h 636"/>
                <a:gd name="T2" fmla="*/ 1840 w 1840"/>
                <a:gd name="T3" fmla="*/ 0 h 636"/>
                <a:gd name="T4" fmla="*/ 0 60000 65536"/>
                <a:gd name="T5" fmla="*/ 0 60000 65536"/>
                <a:gd name="T6" fmla="*/ 0 w 1840"/>
                <a:gd name="T7" fmla="*/ 0 h 636"/>
                <a:gd name="T8" fmla="*/ 1840 w 1840"/>
                <a:gd name="T9" fmla="*/ 636 h 636"/>
              </a:gdLst>
              <a:ahLst/>
              <a:cxnLst>
                <a:cxn ang="T4">
                  <a:pos x="T0" y="T1"/>
                </a:cxn>
                <a:cxn ang="T5">
                  <a:pos x="T2" y="T3"/>
                </a:cxn>
              </a:cxnLst>
              <a:rect l="T6" t="T7" r="T8" b="T9"/>
              <a:pathLst>
                <a:path w="1840" h="636">
                  <a:moveTo>
                    <a:pt x="0" y="636"/>
                  </a:moveTo>
                  <a:cubicBezTo>
                    <a:pt x="706" y="599"/>
                    <a:pt x="1555" y="244"/>
                    <a:pt x="1840"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3000">
                  <a:solidFill>
                    <a:schemeClr val="tx1"/>
                  </a:solidFill>
                  <a:latin typeface="Times New Roman" panose="02020603050405020304" pitchFamily="18" charset="0"/>
                  <a:ea typeface="ＭＳ ゴシック" panose="020B0609070205080204" pitchFamily="49" charset="-128"/>
                </a:defRPr>
              </a:lvl1pPr>
              <a:lvl2pPr marL="37931725" indent="-37474525">
                <a:defRPr kumimoji="1" sz="3000">
                  <a:solidFill>
                    <a:schemeClr val="tx1"/>
                  </a:solidFill>
                  <a:latin typeface="Times New Roman" panose="02020603050405020304" pitchFamily="18" charset="0"/>
                  <a:ea typeface="ＭＳ ゴシック" panose="020B0609070205080204" pitchFamily="49" charset="-128"/>
                </a:defRPr>
              </a:lvl2pPr>
              <a:lvl3pPr>
                <a:defRPr kumimoji="1" sz="3000">
                  <a:solidFill>
                    <a:schemeClr val="tx1"/>
                  </a:solidFill>
                  <a:latin typeface="Times New Roman" panose="02020603050405020304" pitchFamily="18" charset="0"/>
                  <a:ea typeface="ＭＳ ゴシック" panose="020B0609070205080204" pitchFamily="49" charset="-128"/>
                </a:defRPr>
              </a:lvl3pPr>
              <a:lvl4pPr>
                <a:defRPr kumimoji="1" sz="3000">
                  <a:solidFill>
                    <a:schemeClr val="tx1"/>
                  </a:solidFill>
                  <a:latin typeface="Times New Roman" panose="02020603050405020304" pitchFamily="18" charset="0"/>
                  <a:ea typeface="ＭＳ ゴシック" panose="020B0609070205080204" pitchFamily="49" charset="-128"/>
                </a:defRPr>
              </a:lvl4pPr>
              <a:lvl5pPr>
                <a:defRPr kumimoji="1" sz="3000">
                  <a:solidFill>
                    <a:schemeClr val="tx1"/>
                  </a:solidFill>
                  <a:latin typeface="Times New Roman" panose="02020603050405020304" pitchFamily="18" charset="0"/>
                  <a:ea typeface="ＭＳ ゴシック" panose="020B0609070205080204" pitchFamily="49" charset="-128"/>
                </a:defRPr>
              </a:lvl5pPr>
              <a:lvl6pPr marL="4572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6pPr>
              <a:lvl7pPr marL="9144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7pPr>
              <a:lvl8pPr marL="1371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8pPr>
              <a:lvl9pPr marL="18288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9pPr>
            </a:lstStyle>
            <a:p>
              <a:endParaRPr lang="ja-JP" altLang="en-US"/>
            </a:p>
          </p:txBody>
        </p:sp>
      </p:grpSp>
      <p:grpSp>
        <p:nvGrpSpPr>
          <p:cNvPr id="27" name="Group 5">
            <a:extLst>
              <a:ext uri="{FF2B5EF4-FFF2-40B4-BE49-F238E27FC236}">
                <a16:creationId xmlns:a16="http://schemas.microsoft.com/office/drawing/2014/main" id="{A22EF35C-1B49-6D42-9E3F-0228621E40F8}"/>
              </a:ext>
            </a:extLst>
          </p:cNvPr>
          <p:cNvGrpSpPr>
            <a:grpSpLocks/>
          </p:cNvGrpSpPr>
          <p:nvPr/>
        </p:nvGrpSpPr>
        <p:grpSpPr bwMode="auto">
          <a:xfrm flipH="1">
            <a:off x="609600" y="3911621"/>
            <a:ext cx="3540125" cy="1589088"/>
            <a:chOff x="3120" y="2160"/>
            <a:chExt cx="2230" cy="1001"/>
          </a:xfrm>
        </p:grpSpPr>
        <p:sp>
          <p:nvSpPr>
            <p:cNvPr id="28" name="Freeform 6">
              <a:extLst>
                <a:ext uri="{FF2B5EF4-FFF2-40B4-BE49-F238E27FC236}">
                  <a16:creationId xmlns:a16="http://schemas.microsoft.com/office/drawing/2014/main" id="{740F533A-D1B1-F84A-B716-186EF3C15F2A}"/>
                </a:ext>
              </a:extLst>
            </p:cNvPr>
            <p:cNvSpPr>
              <a:spLocks/>
            </p:cNvSpPr>
            <p:nvPr/>
          </p:nvSpPr>
          <p:spPr bwMode="auto">
            <a:xfrm>
              <a:off x="3120" y="2160"/>
              <a:ext cx="2230" cy="1001"/>
            </a:xfrm>
            <a:custGeom>
              <a:avLst/>
              <a:gdLst>
                <a:gd name="T0" fmla="*/ 0 w 2230"/>
                <a:gd name="T1" fmla="*/ 1001 h 1001"/>
                <a:gd name="T2" fmla="*/ 1840 w 2230"/>
                <a:gd name="T3" fmla="*/ 365 h 1001"/>
                <a:gd name="T4" fmla="*/ 2230 w 2230"/>
                <a:gd name="T5" fmla="*/ 0 h 1001"/>
                <a:gd name="T6" fmla="*/ 0 60000 65536"/>
                <a:gd name="T7" fmla="*/ 0 60000 65536"/>
                <a:gd name="T8" fmla="*/ 0 60000 65536"/>
                <a:gd name="T9" fmla="*/ 0 w 2230"/>
                <a:gd name="T10" fmla="*/ 0 h 1001"/>
                <a:gd name="T11" fmla="*/ 2230 w 2230"/>
                <a:gd name="T12" fmla="*/ 1001 h 1001"/>
              </a:gdLst>
              <a:ahLst/>
              <a:cxnLst>
                <a:cxn ang="T6">
                  <a:pos x="T0" y="T1"/>
                </a:cxn>
                <a:cxn ang="T7">
                  <a:pos x="T2" y="T3"/>
                </a:cxn>
                <a:cxn ang="T8">
                  <a:pos x="T4" y="T5"/>
                </a:cxn>
              </a:cxnLst>
              <a:rect l="T9" t="T10" r="T11" b="T12"/>
              <a:pathLst>
                <a:path w="2230" h="1001">
                  <a:moveTo>
                    <a:pt x="0" y="1001"/>
                  </a:moveTo>
                  <a:cubicBezTo>
                    <a:pt x="706" y="964"/>
                    <a:pt x="1555" y="601"/>
                    <a:pt x="1840" y="365"/>
                  </a:cubicBezTo>
                  <a:cubicBezTo>
                    <a:pt x="2125" y="129"/>
                    <a:pt x="2149" y="76"/>
                    <a:pt x="2230" y="0"/>
                  </a:cubicBezTo>
                </a:path>
              </a:pathLst>
            </a:custGeom>
            <a:noFill/>
            <a:ln w="285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3000">
                  <a:solidFill>
                    <a:schemeClr val="tx1"/>
                  </a:solidFill>
                  <a:latin typeface="Times New Roman" panose="02020603050405020304" pitchFamily="18" charset="0"/>
                  <a:ea typeface="ＭＳ ゴシック" panose="020B0609070205080204" pitchFamily="49" charset="-128"/>
                </a:defRPr>
              </a:lvl1pPr>
              <a:lvl2pPr marL="37931725" indent="-37474525">
                <a:defRPr kumimoji="1" sz="3000">
                  <a:solidFill>
                    <a:schemeClr val="tx1"/>
                  </a:solidFill>
                  <a:latin typeface="Times New Roman" panose="02020603050405020304" pitchFamily="18" charset="0"/>
                  <a:ea typeface="ＭＳ ゴシック" panose="020B0609070205080204" pitchFamily="49" charset="-128"/>
                </a:defRPr>
              </a:lvl2pPr>
              <a:lvl3pPr>
                <a:defRPr kumimoji="1" sz="3000">
                  <a:solidFill>
                    <a:schemeClr val="tx1"/>
                  </a:solidFill>
                  <a:latin typeface="Times New Roman" panose="02020603050405020304" pitchFamily="18" charset="0"/>
                  <a:ea typeface="ＭＳ ゴシック" panose="020B0609070205080204" pitchFamily="49" charset="-128"/>
                </a:defRPr>
              </a:lvl3pPr>
              <a:lvl4pPr>
                <a:defRPr kumimoji="1" sz="3000">
                  <a:solidFill>
                    <a:schemeClr val="tx1"/>
                  </a:solidFill>
                  <a:latin typeface="Times New Roman" panose="02020603050405020304" pitchFamily="18" charset="0"/>
                  <a:ea typeface="ＭＳ ゴシック" panose="020B0609070205080204" pitchFamily="49" charset="-128"/>
                </a:defRPr>
              </a:lvl4pPr>
              <a:lvl5pPr>
                <a:defRPr kumimoji="1" sz="3000">
                  <a:solidFill>
                    <a:schemeClr val="tx1"/>
                  </a:solidFill>
                  <a:latin typeface="Times New Roman" panose="02020603050405020304" pitchFamily="18" charset="0"/>
                  <a:ea typeface="ＭＳ ゴシック" panose="020B0609070205080204" pitchFamily="49" charset="-128"/>
                </a:defRPr>
              </a:lvl5pPr>
              <a:lvl6pPr marL="4572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6pPr>
              <a:lvl7pPr marL="9144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7pPr>
              <a:lvl8pPr marL="1371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8pPr>
              <a:lvl9pPr marL="18288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9pPr>
            </a:lstStyle>
            <a:p>
              <a:endParaRPr lang="ja-JP" altLang="en-US"/>
            </a:p>
          </p:txBody>
        </p:sp>
        <p:sp>
          <p:nvSpPr>
            <p:cNvPr id="29" name="Freeform 7">
              <a:extLst>
                <a:ext uri="{FF2B5EF4-FFF2-40B4-BE49-F238E27FC236}">
                  <a16:creationId xmlns:a16="http://schemas.microsoft.com/office/drawing/2014/main" id="{9C022F2E-1343-D348-A99E-5E674B3115D7}"/>
                </a:ext>
              </a:extLst>
            </p:cNvPr>
            <p:cNvSpPr>
              <a:spLocks/>
            </p:cNvSpPr>
            <p:nvPr/>
          </p:nvSpPr>
          <p:spPr bwMode="auto">
            <a:xfrm>
              <a:off x="3120" y="2525"/>
              <a:ext cx="1840" cy="636"/>
            </a:xfrm>
            <a:custGeom>
              <a:avLst/>
              <a:gdLst>
                <a:gd name="T0" fmla="*/ 0 w 1840"/>
                <a:gd name="T1" fmla="*/ 636 h 636"/>
                <a:gd name="T2" fmla="*/ 1840 w 1840"/>
                <a:gd name="T3" fmla="*/ 0 h 636"/>
                <a:gd name="T4" fmla="*/ 0 60000 65536"/>
                <a:gd name="T5" fmla="*/ 0 60000 65536"/>
                <a:gd name="T6" fmla="*/ 0 w 1840"/>
                <a:gd name="T7" fmla="*/ 0 h 636"/>
                <a:gd name="T8" fmla="*/ 1840 w 1840"/>
                <a:gd name="T9" fmla="*/ 636 h 636"/>
              </a:gdLst>
              <a:ahLst/>
              <a:cxnLst>
                <a:cxn ang="T4">
                  <a:pos x="T0" y="T1"/>
                </a:cxn>
                <a:cxn ang="T5">
                  <a:pos x="T2" y="T3"/>
                </a:cxn>
              </a:cxnLst>
              <a:rect l="T6" t="T7" r="T8" b="T9"/>
              <a:pathLst>
                <a:path w="1840" h="636">
                  <a:moveTo>
                    <a:pt x="0" y="636"/>
                  </a:moveTo>
                  <a:cubicBezTo>
                    <a:pt x="706" y="599"/>
                    <a:pt x="1555" y="244"/>
                    <a:pt x="1840"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3000">
                  <a:solidFill>
                    <a:schemeClr val="tx1"/>
                  </a:solidFill>
                  <a:latin typeface="Times New Roman" panose="02020603050405020304" pitchFamily="18" charset="0"/>
                  <a:ea typeface="ＭＳ ゴシック" panose="020B0609070205080204" pitchFamily="49" charset="-128"/>
                </a:defRPr>
              </a:lvl1pPr>
              <a:lvl2pPr marL="37931725" indent="-37474525">
                <a:defRPr kumimoji="1" sz="3000">
                  <a:solidFill>
                    <a:schemeClr val="tx1"/>
                  </a:solidFill>
                  <a:latin typeface="Times New Roman" panose="02020603050405020304" pitchFamily="18" charset="0"/>
                  <a:ea typeface="ＭＳ ゴシック" panose="020B0609070205080204" pitchFamily="49" charset="-128"/>
                </a:defRPr>
              </a:lvl2pPr>
              <a:lvl3pPr>
                <a:defRPr kumimoji="1" sz="3000">
                  <a:solidFill>
                    <a:schemeClr val="tx1"/>
                  </a:solidFill>
                  <a:latin typeface="Times New Roman" panose="02020603050405020304" pitchFamily="18" charset="0"/>
                  <a:ea typeface="ＭＳ ゴシック" panose="020B0609070205080204" pitchFamily="49" charset="-128"/>
                </a:defRPr>
              </a:lvl3pPr>
              <a:lvl4pPr>
                <a:defRPr kumimoji="1" sz="3000">
                  <a:solidFill>
                    <a:schemeClr val="tx1"/>
                  </a:solidFill>
                  <a:latin typeface="Times New Roman" panose="02020603050405020304" pitchFamily="18" charset="0"/>
                  <a:ea typeface="ＭＳ ゴシック" panose="020B0609070205080204" pitchFamily="49" charset="-128"/>
                </a:defRPr>
              </a:lvl4pPr>
              <a:lvl5pPr>
                <a:defRPr kumimoji="1" sz="3000">
                  <a:solidFill>
                    <a:schemeClr val="tx1"/>
                  </a:solidFill>
                  <a:latin typeface="Times New Roman" panose="02020603050405020304" pitchFamily="18" charset="0"/>
                  <a:ea typeface="ＭＳ ゴシック" panose="020B0609070205080204" pitchFamily="49" charset="-128"/>
                </a:defRPr>
              </a:lvl5pPr>
              <a:lvl6pPr marL="4572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6pPr>
              <a:lvl7pPr marL="9144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7pPr>
              <a:lvl8pPr marL="1371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8pPr>
              <a:lvl9pPr marL="18288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9pPr>
            </a:lstStyle>
            <a:p>
              <a:endParaRPr lang="ja-JP" altLang="en-US"/>
            </a:p>
          </p:txBody>
        </p:sp>
      </p:grpSp>
      <p:sp>
        <p:nvSpPr>
          <p:cNvPr id="30" name="Line 14">
            <a:extLst>
              <a:ext uri="{FF2B5EF4-FFF2-40B4-BE49-F238E27FC236}">
                <a16:creationId xmlns:a16="http://schemas.microsoft.com/office/drawing/2014/main" id="{169B4C3F-84CD-7D42-B8F6-D866F9C979D3}"/>
              </a:ext>
            </a:extLst>
          </p:cNvPr>
          <p:cNvSpPr>
            <a:spLocks noChangeShapeType="1"/>
          </p:cNvSpPr>
          <p:nvPr/>
        </p:nvSpPr>
        <p:spPr bwMode="auto">
          <a:xfrm>
            <a:off x="685800" y="5588021"/>
            <a:ext cx="7848600" cy="0"/>
          </a:xfrm>
          <a:prstGeom prst="line">
            <a:avLst/>
          </a:prstGeom>
          <a:noFill/>
          <a:ln w="57150">
            <a:solidFill>
              <a:schemeClr val="tx1"/>
            </a:solidFill>
            <a:prstDash val="solid"/>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 name="AutoShape 16">
            <a:extLst>
              <a:ext uri="{FF2B5EF4-FFF2-40B4-BE49-F238E27FC236}">
                <a16:creationId xmlns:a16="http://schemas.microsoft.com/office/drawing/2014/main" id="{B4F5FC9B-C9E7-A148-9CBF-13AD43B1056E}"/>
              </a:ext>
            </a:extLst>
          </p:cNvPr>
          <p:cNvSpPr>
            <a:spLocks noChangeArrowheads="1"/>
          </p:cNvSpPr>
          <p:nvPr/>
        </p:nvSpPr>
        <p:spPr bwMode="auto">
          <a:xfrm>
            <a:off x="3886200" y="5130821"/>
            <a:ext cx="1524000" cy="838200"/>
          </a:xfrm>
          <a:prstGeom prst="irregularSeal2">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3000">
                <a:solidFill>
                  <a:schemeClr val="tx1"/>
                </a:solidFill>
                <a:latin typeface="Times New Roman" panose="02020603050405020304" pitchFamily="18" charset="0"/>
                <a:ea typeface="ＭＳ ゴシック" panose="020B0609070205080204" pitchFamily="49" charset="-128"/>
              </a:defRPr>
            </a:lvl1pPr>
            <a:lvl2pPr marL="37931725" indent="-37474525">
              <a:defRPr kumimoji="1" sz="3000">
                <a:solidFill>
                  <a:schemeClr val="tx1"/>
                </a:solidFill>
                <a:latin typeface="Times New Roman" panose="02020603050405020304" pitchFamily="18" charset="0"/>
                <a:ea typeface="ＭＳ ゴシック" panose="020B0609070205080204" pitchFamily="49" charset="-128"/>
              </a:defRPr>
            </a:lvl2pPr>
            <a:lvl3pPr>
              <a:defRPr kumimoji="1" sz="3000">
                <a:solidFill>
                  <a:schemeClr val="tx1"/>
                </a:solidFill>
                <a:latin typeface="Times New Roman" panose="02020603050405020304" pitchFamily="18" charset="0"/>
                <a:ea typeface="ＭＳ ゴシック" panose="020B0609070205080204" pitchFamily="49" charset="-128"/>
              </a:defRPr>
            </a:lvl3pPr>
            <a:lvl4pPr>
              <a:defRPr kumimoji="1" sz="3000">
                <a:solidFill>
                  <a:schemeClr val="tx1"/>
                </a:solidFill>
                <a:latin typeface="Times New Roman" panose="02020603050405020304" pitchFamily="18" charset="0"/>
                <a:ea typeface="ＭＳ ゴシック" panose="020B0609070205080204" pitchFamily="49" charset="-128"/>
              </a:defRPr>
            </a:lvl4pPr>
            <a:lvl5pPr>
              <a:defRPr kumimoji="1" sz="3000">
                <a:solidFill>
                  <a:schemeClr val="tx1"/>
                </a:solidFill>
                <a:latin typeface="Times New Roman" panose="02020603050405020304" pitchFamily="18" charset="0"/>
                <a:ea typeface="ＭＳ ゴシック" panose="020B0609070205080204" pitchFamily="49" charset="-128"/>
              </a:defRPr>
            </a:lvl5pPr>
            <a:lvl6pPr marL="4572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6pPr>
            <a:lvl7pPr marL="9144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7pPr>
            <a:lvl8pPr marL="1371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8pPr>
            <a:lvl9pPr marL="18288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9pPr>
          </a:lstStyle>
          <a:p>
            <a:endParaRPr lang="ja-JP" altLang="en-US"/>
          </a:p>
        </p:txBody>
      </p:sp>
      <p:sp>
        <p:nvSpPr>
          <p:cNvPr id="32" name="テキスト ボックス 31">
            <a:extLst>
              <a:ext uri="{FF2B5EF4-FFF2-40B4-BE49-F238E27FC236}">
                <a16:creationId xmlns:a16="http://schemas.microsoft.com/office/drawing/2014/main" id="{1A4DCB49-9D62-9E49-B496-6C139F32634C}"/>
              </a:ext>
            </a:extLst>
          </p:cNvPr>
          <p:cNvSpPr txBox="1"/>
          <p:nvPr/>
        </p:nvSpPr>
        <p:spPr>
          <a:xfrm>
            <a:off x="8480188" y="5189127"/>
            <a:ext cx="412292" cy="707886"/>
          </a:xfrm>
          <a:prstGeom prst="rect">
            <a:avLst/>
          </a:prstGeom>
          <a:noFill/>
        </p:spPr>
        <p:txBody>
          <a:bodyPr wrap="none" rtlCol="0">
            <a:spAutoFit/>
          </a:bodyPr>
          <a:lstStyle/>
          <a:p>
            <a:r>
              <a:rPr kumimoji="1" lang="en-US" altLang="ja-JP" sz="4000" i="1" dirty="0"/>
              <a:t>x</a:t>
            </a:r>
            <a:endParaRPr kumimoji="1" lang="ja-JP" altLang="en-US" sz="4000" i="1"/>
          </a:p>
        </p:txBody>
      </p:sp>
      <p:grpSp>
        <p:nvGrpSpPr>
          <p:cNvPr id="18" name="グループ化 17">
            <a:extLst>
              <a:ext uri="{FF2B5EF4-FFF2-40B4-BE49-F238E27FC236}">
                <a16:creationId xmlns:a16="http://schemas.microsoft.com/office/drawing/2014/main" id="{47CE3ABE-0D56-1048-8482-BAAB88BB8FC1}"/>
              </a:ext>
            </a:extLst>
          </p:cNvPr>
          <p:cNvGrpSpPr/>
          <p:nvPr/>
        </p:nvGrpSpPr>
        <p:grpSpPr>
          <a:xfrm>
            <a:off x="3063783" y="3286940"/>
            <a:ext cx="3168833" cy="914400"/>
            <a:chOff x="61832" y="5859854"/>
            <a:chExt cx="3168833" cy="914400"/>
          </a:xfrm>
        </p:grpSpPr>
        <p:sp>
          <p:nvSpPr>
            <p:cNvPr id="19" name="角丸四角形 20">
              <a:extLst>
                <a:ext uri="{FF2B5EF4-FFF2-40B4-BE49-F238E27FC236}">
                  <a16:creationId xmlns:a16="http://schemas.microsoft.com/office/drawing/2014/main" id="{B8FFFC08-1C14-1C43-BB06-8E2C298EE119}"/>
                </a:ext>
              </a:extLst>
            </p:cNvPr>
            <p:cNvSpPr>
              <a:spLocks noChangeArrowheads="1"/>
            </p:cNvSpPr>
            <p:nvPr/>
          </p:nvSpPr>
          <p:spPr bwMode="auto">
            <a:xfrm>
              <a:off x="61832" y="5859854"/>
              <a:ext cx="3168833" cy="914400"/>
            </a:xfrm>
            <a:prstGeom prst="roundRect">
              <a:avLst>
                <a:gd name="adj" fmla="val 3005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endParaRPr lang="ja-JP" altLang="en-US" sz="3200" dirty="0">
                <a:solidFill>
                  <a:srgbClr val="FF0000"/>
                </a:solidFill>
                <a:latin typeface="Times New Roman"/>
              </a:endParaRPr>
            </a:p>
          </p:txBody>
        </p:sp>
        <p:pic>
          <p:nvPicPr>
            <p:cNvPr id="20" name="図 19">
              <a:extLst>
                <a:ext uri="{FF2B5EF4-FFF2-40B4-BE49-F238E27FC236}">
                  <a16:creationId xmlns:a16="http://schemas.microsoft.com/office/drawing/2014/main" id="{CBB2A974-05A1-1945-B01A-4E35CD6E6111}"/>
                </a:ext>
              </a:extLst>
            </p:cNvPr>
            <p:cNvPicPr>
              <a:picLocks noChangeAspect="1"/>
            </p:cNvPicPr>
            <p:nvPr/>
          </p:nvPicPr>
          <p:blipFill>
            <a:blip r:embed="rId3"/>
            <a:stretch>
              <a:fillRect/>
            </a:stretch>
          </p:blipFill>
          <p:spPr>
            <a:xfrm>
              <a:off x="185748" y="6018604"/>
              <a:ext cx="2921000" cy="596900"/>
            </a:xfrm>
            <a:prstGeom prst="rect">
              <a:avLst/>
            </a:prstGeom>
          </p:spPr>
        </p:pic>
      </p:grpSp>
      <p:sp>
        <p:nvSpPr>
          <p:cNvPr id="5" name="日付プレースホルダー 4">
            <a:extLst>
              <a:ext uri="{FF2B5EF4-FFF2-40B4-BE49-F238E27FC236}">
                <a16:creationId xmlns:a16="http://schemas.microsoft.com/office/drawing/2014/main" id="{F30F01FF-C277-4D7C-1B64-5135BD718EFC}"/>
              </a:ext>
            </a:extLst>
          </p:cNvPr>
          <p:cNvSpPr>
            <a:spLocks noGrp="1"/>
          </p:cNvSpPr>
          <p:nvPr>
            <p:ph type="dt" sz="half" idx="10"/>
          </p:nvPr>
        </p:nvSpPr>
        <p:spPr/>
        <p:txBody>
          <a:bodyPr/>
          <a:lstStyle/>
          <a:p>
            <a:pPr>
              <a:defRPr/>
            </a:pPr>
            <a:r>
              <a:rPr lang="en-US" altLang="ja-JP"/>
              <a:t>2025/1/12</a:t>
            </a:r>
            <a:endParaRPr lang="en-US" altLang="ja-JP" dirty="0"/>
          </a:p>
        </p:txBody>
      </p:sp>
      <p:sp>
        <p:nvSpPr>
          <p:cNvPr id="6" name="フッター プレースホルダー 5">
            <a:extLst>
              <a:ext uri="{FF2B5EF4-FFF2-40B4-BE49-F238E27FC236}">
                <a16:creationId xmlns:a16="http://schemas.microsoft.com/office/drawing/2014/main" id="{751C627C-89B5-19D2-151B-2E538F6C96DB}"/>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D2B50EA2-860B-39FF-FEC0-79D5E2CDD6CF}"/>
              </a:ext>
            </a:extLst>
          </p:cNvPr>
          <p:cNvSpPr>
            <a:spLocks noGrp="1"/>
          </p:cNvSpPr>
          <p:nvPr>
            <p:ph type="sldNum" sz="quarter" idx="12"/>
          </p:nvPr>
        </p:nvSpPr>
        <p:spPr/>
        <p:txBody>
          <a:bodyPr/>
          <a:lstStyle/>
          <a:p>
            <a:fld id="{FA3C4D4C-6915-3147-AB54-C788617D0F2E}" type="slidenum">
              <a:rPr lang="en-US" altLang="ja-JP" smtClean="0"/>
              <a:pPr/>
              <a:t>20</a:t>
            </a:fld>
            <a:r>
              <a:rPr lang="en-US" altLang="ja-JP"/>
              <a:t>/87</a:t>
            </a:r>
            <a:endParaRPr lang="en-US" altLang="ja-JP" dirty="0"/>
          </a:p>
        </p:txBody>
      </p:sp>
    </p:spTree>
    <p:extLst>
      <p:ext uri="{BB962C8B-B14F-4D97-AF65-F5344CB8AC3E}">
        <p14:creationId xmlns:p14="http://schemas.microsoft.com/office/powerpoint/2010/main" val="17025521"/>
      </p:ext>
    </p:extLst>
  </p:cSld>
  <p:clrMapOvr>
    <a:masterClrMapping/>
  </p:clrMapOvr>
  <mc:AlternateContent xmlns:mc="http://schemas.openxmlformats.org/markup-compatibility/2006" xmlns:p15="http://schemas.microsoft.com/office/powerpoint/2012/main">
    <mc:Choice Requires="p15">
      <p:transition spd="med">
        <p15:prstTrans prst="crush"/>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00" name="Rectangle 8">
            <a:extLst>
              <a:ext uri="{FF2B5EF4-FFF2-40B4-BE49-F238E27FC236}">
                <a16:creationId xmlns:a16="http://schemas.microsoft.com/office/drawing/2014/main" id="{2E537A42-C99A-794E-A9BC-2C27A5CE45E2}"/>
              </a:ext>
            </a:extLst>
          </p:cNvPr>
          <p:cNvSpPr>
            <a:spLocks noGrp="1" noChangeArrowheads="1"/>
          </p:cNvSpPr>
          <p:nvPr>
            <p:ph type="title"/>
          </p:nvPr>
        </p:nvSpPr>
        <p:spPr>
          <a:xfrm>
            <a:off x="228600" y="457200"/>
            <a:ext cx="8686800" cy="685800"/>
          </a:xfrm>
        </p:spPr>
        <p:txBody>
          <a:bodyPr/>
          <a:lstStyle/>
          <a:p>
            <a:pPr>
              <a:defRPr/>
            </a:pPr>
            <a:r>
              <a:rPr lang="ja-JP" altLang="en-US" sz="6000"/>
              <a:t>共鳴状態の確率解釈</a:t>
            </a:r>
            <a:endParaRPr lang="en-US" altLang="ja-JP" sz="6000" dirty="0"/>
          </a:p>
        </p:txBody>
      </p:sp>
      <p:sp>
        <p:nvSpPr>
          <p:cNvPr id="33797" name="Text Box 9">
            <a:extLst>
              <a:ext uri="{FF2B5EF4-FFF2-40B4-BE49-F238E27FC236}">
                <a16:creationId xmlns:a16="http://schemas.microsoft.com/office/drawing/2014/main" id="{90AFA5CD-7B18-2448-86F9-3AE1ACE0AC89}"/>
              </a:ext>
            </a:extLst>
          </p:cNvPr>
          <p:cNvSpPr txBox="1">
            <a:spLocks noChangeArrowheads="1"/>
          </p:cNvSpPr>
          <p:nvPr/>
        </p:nvSpPr>
        <p:spPr bwMode="auto">
          <a:xfrm>
            <a:off x="228600" y="1066800"/>
            <a:ext cx="866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000">
                <a:solidFill>
                  <a:schemeClr val="tx1"/>
                </a:solidFill>
                <a:latin typeface="Times New Roman" panose="02020603050405020304" pitchFamily="18" charset="0"/>
                <a:ea typeface="ＭＳ ゴシック" panose="020B0609070205080204" pitchFamily="49" charset="-128"/>
              </a:defRPr>
            </a:lvl1pPr>
            <a:lvl2pPr marL="742950" indent="-285750">
              <a:defRPr kumimoji="1" sz="3000">
                <a:solidFill>
                  <a:schemeClr val="tx1"/>
                </a:solidFill>
                <a:latin typeface="Times New Roman" panose="02020603050405020304" pitchFamily="18" charset="0"/>
                <a:ea typeface="ＭＳ ゴシック" panose="020B0609070205080204" pitchFamily="49" charset="-128"/>
              </a:defRPr>
            </a:lvl2pPr>
            <a:lvl3pPr marL="1143000" indent="-228600">
              <a:defRPr kumimoji="1" sz="3000">
                <a:solidFill>
                  <a:schemeClr val="tx1"/>
                </a:solidFill>
                <a:latin typeface="Times New Roman" panose="02020603050405020304" pitchFamily="18" charset="0"/>
                <a:ea typeface="ＭＳ ゴシック" panose="020B0609070205080204" pitchFamily="49" charset="-128"/>
              </a:defRPr>
            </a:lvl3pPr>
            <a:lvl4pPr marL="1600200" indent="-228600">
              <a:defRPr kumimoji="1" sz="3000">
                <a:solidFill>
                  <a:schemeClr val="tx1"/>
                </a:solidFill>
                <a:latin typeface="Times New Roman" panose="02020603050405020304" pitchFamily="18" charset="0"/>
                <a:ea typeface="ＭＳ ゴシック" panose="020B0609070205080204" pitchFamily="49" charset="-128"/>
              </a:defRPr>
            </a:lvl4pPr>
            <a:lvl5pPr marL="2057400" indent="-228600">
              <a:defRPr kumimoji="1" sz="3000">
                <a:solidFill>
                  <a:schemeClr val="tx1"/>
                </a:solidFill>
                <a:latin typeface="Times New Roman" panose="02020603050405020304" pitchFamily="18" charset="0"/>
                <a:ea typeface="ＭＳ ゴシック" panose="020B0609070205080204" pitchFamily="49" charset="-128"/>
              </a:defRPr>
            </a:lvl5pPr>
            <a:lvl6pPr marL="2514600" indent="-228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6pPr>
            <a:lvl7pPr marL="2971800" indent="-228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7pPr>
            <a:lvl8pPr marL="3429000" indent="-228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8pPr>
            <a:lvl9pPr marL="3886200" indent="-228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9pPr>
          </a:lstStyle>
          <a:p>
            <a:pPr algn="ctr"/>
            <a:r>
              <a:rPr lang="en-US" altLang="ja-JP" sz="1800"/>
              <a:t>N. Hatano, K. Sasada, H. Nakamura and T. Petrosky, Prog. Theor. Phys. </a:t>
            </a:r>
            <a:r>
              <a:rPr lang="en-US" altLang="ja-JP" sz="1800" b="1"/>
              <a:t>119</a:t>
            </a:r>
            <a:r>
              <a:rPr lang="en-US" altLang="ja-JP" sz="1800"/>
              <a:t> (2008) 187</a:t>
            </a:r>
          </a:p>
        </p:txBody>
      </p:sp>
      <p:grpSp>
        <p:nvGrpSpPr>
          <p:cNvPr id="2" name="Group 23">
            <a:extLst>
              <a:ext uri="{FF2B5EF4-FFF2-40B4-BE49-F238E27FC236}">
                <a16:creationId xmlns:a16="http://schemas.microsoft.com/office/drawing/2014/main" id="{7756D6D1-5074-8345-AF0F-886D906619EF}"/>
              </a:ext>
            </a:extLst>
          </p:cNvPr>
          <p:cNvGrpSpPr>
            <a:grpSpLocks/>
          </p:cNvGrpSpPr>
          <p:nvPr/>
        </p:nvGrpSpPr>
        <p:grpSpPr bwMode="auto">
          <a:xfrm>
            <a:off x="1905000" y="3473350"/>
            <a:ext cx="5016500" cy="1714500"/>
            <a:chOff x="1303" y="1008"/>
            <a:chExt cx="3160" cy="1080"/>
          </a:xfrm>
        </p:grpSpPr>
        <p:sp>
          <p:nvSpPr>
            <p:cNvPr id="33819" name="Freeform 5">
              <a:extLst>
                <a:ext uri="{FF2B5EF4-FFF2-40B4-BE49-F238E27FC236}">
                  <a16:creationId xmlns:a16="http://schemas.microsoft.com/office/drawing/2014/main" id="{80C14C42-B59D-404A-ACE2-C2693E02D8D0}"/>
                </a:ext>
              </a:extLst>
            </p:cNvPr>
            <p:cNvSpPr>
              <a:spLocks/>
            </p:cNvSpPr>
            <p:nvPr/>
          </p:nvSpPr>
          <p:spPr bwMode="auto">
            <a:xfrm>
              <a:off x="1623" y="1406"/>
              <a:ext cx="2526" cy="682"/>
            </a:xfrm>
            <a:custGeom>
              <a:avLst/>
              <a:gdLst>
                <a:gd name="T0" fmla="*/ 4 w 2526"/>
                <a:gd name="T1" fmla="*/ 0 h 682"/>
                <a:gd name="T2" fmla="*/ 980 w 2526"/>
                <a:gd name="T3" fmla="*/ 480 h 682"/>
                <a:gd name="T4" fmla="*/ 1192 w 2526"/>
                <a:gd name="T5" fmla="*/ 384 h 682"/>
                <a:gd name="T6" fmla="*/ 1234 w 2526"/>
                <a:gd name="T7" fmla="*/ 528 h 682"/>
                <a:gd name="T8" fmla="*/ 1276 w 2526"/>
                <a:gd name="T9" fmla="*/ 432 h 682"/>
                <a:gd name="T10" fmla="*/ 1319 w 2526"/>
                <a:gd name="T11" fmla="*/ 432 h 682"/>
                <a:gd name="T12" fmla="*/ 1361 w 2526"/>
                <a:gd name="T13" fmla="*/ 480 h 682"/>
                <a:gd name="T14" fmla="*/ 1518 w 2526"/>
                <a:gd name="T15" fmla="*/ 515 h 682"/>
                <a:gd name="T16" fmla="*/ 2526 w 2526"/>
                <a:gd name="T17" fmla="*/ 0 h 682"/>
                <a:gd name="T18" fmla="*/ 2518 w 2526"/>
                <a:gd name="T19" fmla="*/ 682 h 682"/>
                <a:gd name="T20" fmla="*/ 7 w 2526"/>
                <a:gd name="T21" fmla="*/ 682 h 682"/>
                <a:gd name="T22" fmla="*/ 4 w 2526"/>
                <a:gd name="T23" fmla="*/ 0 h 6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26"/>
                <a:gd name="T37" fmla="*/ 0 h 682"/>
                <a:gd name="T38" fmla="*/ 2526 w 2526"/>
                <a:gd name="T39" fmla="*/ 682 h 6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26" h="682">
                  <a:moveTo>
                    <a:pt x="4" y="0"/>
                  </a:moveTo>
                  <a:cubicBezTo>
                    <a:pt x="369" y="285"/>
                    <a:pt x="782" y="416"/>
                    <a:pt x="980" y="480"/>
                  </a:cubicBezTo>
                  <a:cubicBezTo>
                    <a:pt x="1178" y="544"/>
                    <a:pt x="1149" y="376"/>
                    <a:pt x="1192" y="384"/>
                  </a:cubicBezTo>
                  <a:cubicBezTo>
                    <a:pt x="1234" y="392"/>
                    <a:pt x="1220" y="520"/>
                    <a:pt x="1234" y="528"/>
                  </a:cubicBezTo>
                  <a:cubicBezTo>
                    <a:pt x="1248" y="536"/>
                    <a:pt x="1262" y="448"/>
                    <a:pt x="1276" y="432"/>
                  </a:cubicBezTo>
                  <a:cubicBezTo>
                    <a:pt x="1291" y="416"/>
                    <a:pt x="1305" y="424"/>
                    <a:pt x="1319" y="432"/>
                  </a:cubicBezTo>
                  <a:cubicBezTo>
                    <a:pt x="1333" y="440"/>
                    <a:pt x="1329" y="466"/>
                    <a:pt x="1361" y="480"/>
                  </a:cubicBezTo>
                  <a:cubicBezTo>
                    <a:pt x="1394" y="494"/>
                    <a:pt x="1323" y="595"/>
                    <a:pt x="1518" y="515"/>
                  </a:cubicBezTo>
                  <a:cubicBezTo>
                    <a:pt x="1712" y="435"/>
                    <a:pt x="2289" y="292"/>
                    <a:pt x="2526" y="0"/>
                  </a:cubicBezTo>
                  <a:cubicBezTo>
                    <a:pt x="2518" y="146"/>
                    <a:pt x="2518" y="591"/>
                    <a:pt x="2518" y="682"/>
                  </a:cubicBezTo>
                  <a:cubicBezTo>
                    <a:pt x="2317" y="675"/>
                    <a:pt x="278" y="682"/>
                    <a:pt x="7" y="682"/>
                  </a:cubicBezTo>
                  <a:cubicBezTo>
                    <a:pt x="0" y="557"/>
                    <a:pt x="5" y="142"/>
                    <a:pt x="4" y="0"/>
                  </a:cubicBezTo>
                  <a:close/>
                </a:path>
              </a:pathLst>
            </a:custGeom>
            <a:solidFill>
              <a:srgbClr val="FF6FCF"/>
            </a:solidFill>
            <a:ln w="9525">
              <a:solidFill>
                <a:schemeClr val="tx1"/>
              </a:solidFill>
              <a:round/>
              <a:headEnd/>
              <a:tailEnd/>
            </a:ln>
          </p:spPr>
          <p:txBody>
            <a:bodyPr wrap="none" anchor="ctr"/>
            <a:lstStyle/>
            <a:p>
              <a:endParaRPr lang="ja-JP" altLang="en-US"/>
            </a:p>
          </p:txBody>
        </p:sp>
        <p:sp>
          <p:nvSpPr>
            <p:cNvPr id="33820" name="Freeform 18">
              <a:extLst>
                <a:ext uri="{FF2B5EF4-FFF2-40B4-BE49-F238E27FC236}">
                  <a16:creationId xmlns:a16="http://schemas.microsoft.com/office/drawing/2014/main" id="{C0DE4F0F-E5A6-F340-BBA3-E149841E7569}"/>
                </a:ext>
              </a:extLst>
            </p:cNvPr>
            <p:cNvSpPr>
              <a:spLocks/>
            </p:cNvSpPr>
            <p:nvPr/>
          </p:nvSpPr>
          <p:spPr bwMode="auto">
            <a:xfrm>
              <a:off x="4148" y="1011"/>
              <a:ext cx="315" cy="392"/>
            </a:xfrm>
            <a:custGeom>
              <a:avLst/>
              <a:gdLst>
                <a:gd name="T0" fmla="*/ 0 w 315"/>
                <a:gd name="T1" fmla="*/ 392 h 392"/>
                <a:gd name="T2" fmla="*/ 315 w 315"/>
                <a:gd name="T3" fmla="*/ 0 h 392"/>
                <a:gd name="T4" fmla="*/ 0 60000 65536"/>
                <a:gd name="T5" fmla="*/ 0 60000 65536"/>
                <a:gd name="T6" fmla="*/ 0 w 315"/>
                <a:gd name="T7" fmla="*/ 0 h 392"/>
                <a:gd name="T8" fmla="*/ 315 w 315"/>
                <a:gd name="T9" fmla="*/ 392 h 392"/>
              </a:gdLst>
              <a:ahLst/>
              <a:cxnLst>
                <a:cxn ang="T4">
                  <a:pos x="T0" y="T1"/>
                </a:cxn>
                <a:cxn ang="T5">
                  <a:pos x="T2" y="T3"/>
                </a:cxn>
              </a:cxnLst>
              <a:rect l="T6" t="T7" r="T8" b="T9"/>
              <a:pathLst>
                <a:path w="315" h="392">
                  <a:moveTo>
                    <a:pt x="0" y="392"/>
                  </a:moveTo>
                  <a:cubicBezTo>
                    <a:pt x="154" y="238"/>
                    <a:pt x="216" y="147"/>
                    <a:pt x="315" y="0"/>
                  </a:cubicBezTo>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33821" name="Freeform 19">
              <a:extLst>
                <a:ext uri="{FF2B5EF4-FFF2-40B4-BE49-F238E27FC236}">
                  <a16:creationId xmlns:a16="http://schemas.microsoft.com/office/drawing/2014/main" id="{BDBA108C-90BF-8D44-9655-43CF3613F5C7}"/>
                </a:ext>
              </a:extLst>
            </p:cNvPr>
            <p:cNvSpPr>
              <a:spLocks/>
            </p:cNvSpPr>
            <p:nvPr/>
          </p:nvSpPr>
          <p:spPr bwMode="auto">
            <a:xfrm flipH="1">
              <a:off x="1303" y="1008"/>
              <a:ext cx="315" cy="392"/>
            </a:xfrm>
            <a:custGeom>
              <a:avLst/>
              <a:gdLst>
                <a:gd name="T0" fmla="*/ 0 w 315"/>
                <a:gd name="T1" fmla="*/ 392 h 392"/>
                <a:gd name="T2" fmla="*/ 315 w 315"/>
                <a:gd name="T3" fmla="*/ 0 h 392"/>
                <a:gd name="T4" fmla="*/ 0 60000 65536"/>
                <a:gd name="T5" fmla="*/ 0 60000 65536"/>
                <a:gd name="T6" fmla="*/ 0 w 315"/>
                <a:gd name="T7" fmla="*/ 0 h 392"/>
                <a:gd name="T8" fmla="*/ 315 w 315"/>
                <a:gd name="T9" fmla="*/ 392 h 392"/>
              </a:gdLst>
              <a:ahLst/>
              <a:cxnLst>
                <a:cxn ang="T4">
                  <a:pos x="T0" y="T1"/>
                </a:cxn>
                <a:cxn ang="T5">
                  <a:pos x="T2" y="T3"/>
                </a:cxn>
              </a:cxnLst>
              <a:rect l="T6" t="T7" r="T8" b="T9"/>
              <a:pathLst>
                <a:path w="315" h="392">
                  <a:moveTo>
                    <a:pt x="0" y="392"/>
                  </a:moveTo>
                  <a:cubicBezTo>
                    <a:pt x="154" y="238"/>
                    <a:pt x="216" y="147"/>
                    <a:pt x="315" y="0"/>
                  </a:cubicBezTo>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sp>
        <p:nvSpPr>
          <p:cNvPr id="34" name="Line 7">
            <a:extLst>
              <a:ext uri="{FF2B5EF4-FFF2-40B4-BE49-F238E27FC236}">
                <a16:creationId xmlns:a16="http://schemas.microsoft.com/office/drawing/2014/main" id="{70B1F3EC-B551-894A-BC07-5A6A95EE71D8}"/>
              </a:ext>
            </a:extLst>
          </p:cNvPr>
          <p:cNvSpPr>
            <a:spLocks noChangeShapeType="1"/>
          </p:cNvSpPr>
          <p:nvPr/>
        </p:nvSpPr>
        <p:spPr bwMode="auto">
          <a:xfrm>
            <a:off x="5889625" y="3825775"/>
            <a:ext cx="12192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5" name="Line 8">
            <a:extLst>
              <a:ext uri="{FF2B5EF4-FFF2-40B4-BE49-F238E27FC236}">
                <a16:creationId xmlns:a16="http://schemas.microsoft.com/office/drawing/2014/main" id="{D773A64E-A7B0-3942-9701-19C9BCD029C6}"/>
              </a:ext>
            </a:extLst>
          </p:cNvPr>
          <p:cNvSpPr>
            <a:spLocks noChangeShapeType="1"/>
          </p:cNvSpPr>
          <p:nvPr/>
        </p:nvSpPr>
        <p:spPr bwMode="auto">
          <a:xfrm>
            <a:off x="1698625" y="3825775"/>
            <a:ext cx="1219200" cy="0"/>
          </a:xfrm>
          <a:prstGeom prst="line">
            <a:avLst/>
          </a:prstGeom>
          <a:noFill/>
          <a:ln w="762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3803" name="Text Box 11">
            <a:extLst>
              <a:ext uri="{FF2B5EF4-FFF2-40B4-BE49-F238E27FC236}">
                <a16:creationId xmlns:a16="http://schemas.microsoft.com/office/drawing/2014/main" id="{F33468B2-00B4-F940-BE04-CB762CFD0EBE}"/>
              </a:ext>
            </a:extLst>
          </p:cNvPr>
          <p:cNvSpPr txBox="1">
            <a:spLocks noChangeArrowheads="1"/>
          </p:cNvSpPr>
          <p:nvPr/>
        </p:nvSpPr>
        <p:spPr bwMode="auto">
          <a:xfrm>
            <a:off x="7732713" y="4865588"/>
            <a:ext cx="3651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000">
                <a:solidFill>
                  <a:schemeClr val="tx1"/>
                </a:solidFill>
                <a:latin typeface="Times New Roman" panose="02020603050405020304" pitchFamily="18" charset="0"/>
                <a:ea typeface="ＭＳ ゴシック" panose="020B0609070205080204" pitchFamily="49" charset="-128"/>
              </a:defRPr>
            </a:lvl1pPr>
            <a:lvl2pPr marL="742950" indent="-285750">
              <a:defRPr kumimoji="1" sz="3000">
                <a:solidFill>
                  <a:schemeClr val="tx1"/>
                </a:solidFill>
                <a:latin typeface="Times New Roman" panose="02020603050405020304" pitchFamily="18" charset="0"/>
                <a:ea typeface="ＭＳ ゴシック" panose="020B0609070205080204" pitchFamily="49" charset="-128"/>
              </a:defRPr>
            </a:lvl2pPr>
            <a:lvl3pPr marL="1143000" indent="-228600">
              <a:defRPr kumimoji="1" sz="3000">
                <a:solidFill>
                  <a:schemeClr val="tx1"/>
                </a:solidFill>
                <a:latin typeface="Times New Roman" panose="02020603050405020304" pitchFamily="18" charset="0"/>
                <a:ea typeface="ＭＳ ゴシック" panose="020B0609070205080204" pitchFamily="49" charset="-128"/>
              </a:defRPr>
            </a:lvl3pPr>
            <a:lvl4pPr marL="1600200" indent="-228600">
              <a:defRPr kumimoji="1" sz="3000">
                <a:solidFill>
                  <a:schemeClr val="tx1"/>
                </a:solidFill>
                <a:latin typeface="Times New Roman" panose="02020603050405020304" pitchFamily="18" charset="0"/>
                <a:ea typeface="ＭＳ ゴシック" panose="020B0609070205080204" pitchFamily="49" charset="-128"/>
              </a:defRPr>
            </a:lvl4pPr>
            <a:lvl5pPr marL="2057400" indent="-228600">
              <a:defRPr kumimoji="1" sz="3000">
                <a:solidFill>
                  <a:schemeClr val="tx1"/>
                </a:solidFill>
                <a:latin typeface="Times New Roman" panose="02020603050405020304" pitchFamily="18" charset="0"/>
                <a:ea typeface="ＭＳ ゴシック" panose="020B0609070205080204" pitchFamily="49" charset="-128"/>
              </a:defRPr>
            </a:lvl5pPr>
            <a:lvl6pPr marL="2514600" indent="-228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6pPr>
            <a:lvl7pPr marL="2971800" indent="-228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7pPr>
            <a:lvl8pPr marL="3429000" indent="-228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8pPr>
            <a:lvl9pPr marL="3886200" indent="-228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9pPr>
          </a:lstStyle>
          <a:p>
            <a:r>
              <a:rPr lang="en-US" altLang="ja-JP" sz="3200" i="1"/>
              <a:t>x</a:t>
            </a:r>
          </a:p>
        </p:txBody>
      </p:sp>
      <p:grpSp>
        <p:nvGrpSpPr>
          <p:cNvPr id="3" name="Group 24">
            <a:extLst>
              <a:ext uri="{FF2B5EF4-FFF2-40B4-BE49-F238E27FC236}">
                <a16:creationId xmlns:a16="http://schemas.microsoft.com/office/drawing/2014/main" id="{F6167C8A-3A98-E14D-BEFE-EFA57FB8EAC9}"/>
              </a:ext>
            </a:extLst>
          </p:cNvPr>
          <p:cNvGrpSpPr>
            <a:grpSpLocks/>
          </p:cNvGrpSpPr>
          <p:nvPr/>
        </p:nvGrpSpPr>
        <p:grpSpPr bwMode="auto">
          <a:xfrm>
            <a:off x="1360488" y="3473350"/>
            <a:ext cx="6096000" cy="1714500"/>
            <a:chOff x="960" y="1008"/>
            <a:chExt cx="3840" cy="1080"/>
          </a:xfrm>
        </p:grpSpPr>
        <p:sp>
          <p:nvSpPr>
            <p:cNvPr id="33816" name="Freeform 6">
              <a:extLst>
                <a:ext uri="{FF2B5EF4-FFF2-40B4-BE49-F238E27FC236}">
                  <a16:creationId xmlns:a16="http://schemas.microsoft.com/office/drawing/2014/main" id="{B684D3E8-E6E6-0147-A01C-5827EA3AA810}"/>
                </a:ext>
              </a:extLst>
            </p:cNvPr>
            <p:cNvSpPr>
              <a:spLocks/>
            </p:cNvSpPr>
            <p:nvPr/>
          </p:nvSpPr>
          <p:spPr bwMode="auto">
            <a:xfrm>
              <a:off x="1317" y="1406"/>
              <a:ext cx="3123" cy="682"/>
            </a:xfrm>
            <a:custGeom>
              <a:avLst/>
              <a:gdLst>
                <a:gd name="T0" fmla="*/ 7 w 3123"/>
                <a:gd name="T1" fmla="*/ 0 h 682"/>
                <a:gd name="T2" fmla="*/ 1286 w 3123"/>
                <a:gd name="T3" fmla="*/ 556 h 682"/>
                <a:gd name="T4" fmla="*/ 1498 w 3123"/>
                <a:gd name="T5" fmla="*/ 483 h 682"/>
                <a:gd name="T6" fmla="*/ 1540 w 3123"/>
                <a:gd name="T7" fmla="*/ 592 h 682"/>
                <a:gd name="T8" fmla="*/ 1582 w 3123"/>
                <a:gd name="T9" fmla="*/ 519 h 682"/>
                <a:gd name="T10" fmla="*/ 1625 w 3123"/>
                <a:gd name="T11" fmla="*/ 519 h 682"/>
                <a:gd name="T12" fmla="*/ 1667 w 3123"/>
                <a:gd name="T13" fmla="*/ 556 h 682"/>
                <a:gd name="T14" fmla="*/ 1824 w 3123"/>
                <a:gd name="T15" fmla="*/ 582 h 682"/>
                <a:gd name="T16" fmla="*/ 3117 w 3123"/>
                <a:gd name="T17" fmla="*/ 14 h 682"/>
                <a:gd name="T18" fmla="*/ 3123 w 3123"/>
                <a:gd name="T19" fmla="*/ 675 h 682"/>
                <a:gd name="T20" fmla="*/ 7 w 3123"/>
                <a:gd name="T21" fmla="*/ 675 h 682"/>
                <a:gd name="T22" fmla="*/ 7 w 3123"/>
                <a:gd name="T23" fmla="*/ 0 h 6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23"/>
                <a:gd name="T37" fmla="*/ 0 h 682"/>
                <a:gd name="T38" fmla="*/ 3123 w 3123"/>
                <a:gd name="T39" fmla="*/ 682 h 6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23" h="682">
                  <a:moveTo>
                    <a:pt x="7" y="0"/>
                  </a:moveTo>
                  <a:cubicBezTo>
                    <a:pt x="348" y="397"/>
                    <a:pt x="1030" y="494"/>
                    <a:pt x="1286" y="556"/>
                  </a:cubicBezTo>
                  <a:cubicBezTo>
                    <a:pt x="1537" y="623"/>
                    <a:pt x="1455" y="477"/>
                    <a:pt x="1498" y="483"/>
                  </a:cubicBezTo>
                  <a:cubicBezTo>
                    <a:pt x="1540" y="489"/>
                    <a:pt x="1526" y="586"/>
                    <a:pt x="1540" y="592"/>
                  </a:cubicBezTo>
                  <a:cubicBezTo>
                    <a:pt x="1554" y="598"/>
                    <a:pt x="1568" y="532"/>
                    <a:pt x="1582" y="519"/>
                  </a:cubicBezTo>
                  <a:cubicBezTo>
                    <a:pt x="1597" y="507"/>
                    <a:pt x="1611" y="513"/>
                    <a:pt x="1625" y="519"/>
                  </a:cubicBezTo>
                  <a:cubicBezTo>
                    <a:pt x="1639" y="526"/>
                    <a:pt x="1635" y="545"/>
                    <a:pt x="1667" y="556"/>
                  </a:cubicBezTo>
                  <a:cubicBezTo>
                    <a:pt x="1700" y="566"/>
                    <a:pt x="1572" y="635"/>
                    <a:pt x="1824" y="582"/>
                  </a:cubicBezTo>
                  <a:cubicBezTo>
                    <a:pt x="2073" y="536"/>
                    <a:pt x="2643" y="473"/>
                    <a:pt x="3117" y="14"/>
                  </a:cubicBezTo>
                  <a:cubicBezTo>
                    <a:pt x="3117" y="501"/>
                    <a:pt x="3123" y="431"/>
                    <a:pt x="3123" y="675"/>
                  </a:cubicBezTo>
                  <a:cubicBezTo>
                    <a:pt x="2588" y="682"/>
                    <a:pt x="543" y="682"/>
                    <a:pt x="7" y="675"/>
                  </a:cubicBezTo>
                  <a:cubicBezTo>
                    <a:pt x="0" y="522"/>
                    <a:pt x="7" y="141"/>
                    <a:pt x="7" y="0"/>
                  </a:cubicBezTo>
                  <a:close/>
                </a:path>
              </a:pathLst>
            </a:custGeom>
            <a:solidFill>
              <a:srgbClr val="0000FF">
                <a:alpha val="50195"/>
              </a:srgbClr>
            </a:solidFill>
            <a:ln w="9525">
              <a:solidFill>
                <a:schemeClr val="tx1"/>
              </a:solidFill>
              <a:round/>
              <a:headEnd/>
              <a:tailEnd/>
            </a:ln>
          </p:spPr>
          <p:txBody>
            <a:bodyPr wrap="none" anchor="ctr"/>
            <a:lstStyle/>
            <a:p>
              <a:endParaRPr lang="ja-JP" altLang="en-US"/>
            </a:p>
          </p:txBody>
        </p:sp>
        <p:sp>
          <p:nvSpPr>
            <p:cNvPr id="33817" name="Freeform 21">
              <a:extLst>
                <a:ext uri="{FF2B5EF4-FFF2-40B4-BE49-F238E27FC236}">
                  <a16:creationId xmlns:a16="http://schemas.microsoft.com/office/drawing/2014/main" id="{D0D6C2F2-FBDE-7745-AEBA-EED2D00B15C9}"/>
                </a:ext>
              </a:extLst>
            </p:cNvPr>
            <p:cNvSpPr>
              <a:spLocks/>
            </p:cNvSpPr>
            <p:nvPr/>
          </p:nvSpPr>
          <p:spPr bwMode="auto">
            <a:xfrm>
              <a:off x="4441" y="1008"/>
              <a:ext cx="359" cy="392"/>
            </a:xfrm>
            <a:custGeom>
              <a:avLst/>
              <a:gdLst>
                <a:gd name="T0" fmla="*/ 0 w 315"/>
                <a:gd name="T1" fmla="*/ 392 h 392"/>
                <a:gd name="T2" fmla="*/ 2907 w 315"/>
                <a:gd name="T3" fmla="*/ 0 h 392"/>
                <a:gd name="T4" fmla="*/ 0 60000 65536"/>
                <a:gd name="T5" fmla="*/ 0 60000 65536"/>
                <a:gd name="T6" fmla="*/ 0 w 315"/>
                <a:gd name="T7" fmla="*/ 0 h 392"/>
                <a:gd name="T8" fmla="*/ 315 w 315"/>
                <a:gd name="T9" fmla="*/ 392 h 392"/>
              </a:gdLst>
              <a:ahLst/>
              <a:cxnLst>
                <a:cxn ang="T4">
                  <a:pos x="T0" y="T1"/>
                </a:cxn>
                <a:cxn ang="T5">
                  <a:pos x="T2" y="T3"/>
                </a:cxn>
              </a:cxnLst>
              <a:rect l="T6" t="T7" r="T8" b="T9"/>
              <a:pathLst>
                <a:path w="315" h="392">
                  <a:moveTo>
                    <a:pt x="0" y="392"/>
                  </a:moveTo>
                  <a:cubicBezTo>
                    <a:pt x="154" y="238"/>
                    <a:pt x="216" y="147"/>
                    <a:pt x="315" y="0"/>
                  </a:cubicBezTo>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33818" name="Freeform 22">
              <a:extLst>
                <a:ext uri="{FF2B5EF4-FFF2-40B4-BE49-F238E27FC236}">
                  <a16:creationId xmlns:a16="http://schemas.microsoft.com/office/drawing/2014/main" id="{12C7A228-8637-D24A-AB80-8B7AE12C86A6}"/>
                </a:ext>
              </a:extLst>
            </p:cNvPr>
            <p:cNvSpPr>
              <a:spLocks/>
            </p:cNvSpPr>
            <p:nvPr/>
          </p:nvSpPr>
          <p:spPr bwMode="auto">
            <a:xfrm flipH="1">
              <a:off x="960" y="1012"/>
              <a:ext cx="359" cy="392"/>
            </a:xfrm>
            <a:custGeom>
              <a:avLst/>
              <a:gdLst>
                <a:gd name="T0" fmla="*/ 0 w 315"/>
                <a:gd name="T1" fmla="*/ 392 h 392"/>
                <a:gd name="T2" fmla="*/ 2907 w 315"/>
                <a:gd name="T3" fmla="*/ 0 h 392"/>
                <a:gd name="T4" fmla="*/ 0 60000 65536"/>
                <a:gd name="T5" fmla="*/ 0 60000 65536"/>
                <a:gd name="T6" fmla="*/ 0 w 315"/>
                <a:gd name="T7" fmla="*/ 0 h 392"/>
                <a:gd name="T8" fmla="*/ 315 w 315"/>
                <a:gd name="T9" fmla="*/ 392 h 392"/>
              </a:gdLst>
              <a:ahLst/>
              <a:cxnLst>
                <a:cxn ang="T4">
                  <a:pos x="T0" y="T1"/>
                </a:cxn>
                <a:cxn ang="T5">
                  <a:pos x="T2" y="T3"/>
                </a:cxn>
              </a:cxnLst>
              <a:rect l="T6" t="T7" r="T8" b="T9"/>
              <a:pathLst>
                <a:path w="315" h="392">
                  <a:moveTo>
                    <a:pt x="0" y="392"/>
                  </a:moveTo>
                  <a:cubicBezTo>
                    <a:pt x="154" y="238"/>
                    <a:pt x="216" y="147"/>
                    <a:pt x="315" y="0"/>
                  </a:cubicBezTo>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sp>
        <p:nvSpPr>
          <p:cNvPr id="33805" name="Line 10">
            <a:extLst>
              <a:ext uri="{FF2B5EF4-FFF2-40B4-BE49-F238E27FC236}">
                <a16:creationId xmlns:a16="http://schemas.microsoft.com/office/drawing/2014/main" id="{A27E7BE7-1E01-974C-A97B-AF783967666A}"/>
              </a:ext>
            </a:extLst>
          </p:cNvPr>
          <p:cNvSpPr>
            <a:spLocks noChangeShapeType="1"/>
          </p:cNvSpPr>
          <p:nvPr/>
        </p:nvSpPr>
        <p:spPr bwMode="auto">
          <a:xfrm>
            <a:off x="1208088" y="5183088"/>
            <a:ext cx="6400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4" name="テキスト ボックス 23">
            <a:extLst>
              <a:ext uri="{FF2B5EF4-FFF2-40B4-BE49-F238E27FC236}">
                <a16:creationId xmlns:a16="http://schemas.microsoft.com/office/drawing/2014/main" id="{8E788DC1-4666-0D4C-8B49-EAF7304C0377}"/>
              </a:ext>
            </a:extLst>
          </p:cNvPr>
          <p:cNvSpPr txBox="1">
            <a:spLocks noChangeArrowheads="1"/>
          </p:cNvSpPr>
          <p:nvPr/>
        </p:nvSpPr>
        <p:spPr bwMode="auto">
          <a:xfrm>
            <a:off x="1495073" y="5316090"/>
            <a:ext cx="610936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000">
                <a:solidFill>
                  <a:schemeClr val="tx1"/>
                </a:solidFill>
                <a:latin typeface="Times New Roman" panose="02020603050405020304" pitchFamily="18" charset="0"/>
                <a:ea typeface="ＭＳ ゴシック" panose="020B0609070205080204" pitchFamily="49" charset="-128"/>
              </a:defRPr>
            </a:lvl1pPr>
            <a:lvl2pPr marL="742950" indent="-285750">
              <a:defRPr kumimoji="1" sz="3000">
                <a:solidFill>
                  <a:schemeClr val="tx1"/>
                </a:solidFill>
                <a:latin typeface="Times New Roman" panose="02020603050405020304" pitchFamily="18" charset="0"/>
                <a:ea typeface="ＭＳ ゴシック" panose="020B0609070205080204" pitchFamily="49" charset="-128"/>
              </a:defRPr>
            </a:lvl2pPr>
            <a:lvl3pPr marL="1143000" indent="-228600">
              <a:defRPr kumimoji="1" sz="3000">
                <a:solidFill>
                  <a:schemeClr val="tx1"/>
                </a:solidFill>
                <a:latin typeface="Times New Roman" panose="02020603050405020304" pitchFamily="18" charset="0"/>
                <a:ea typeface="ＭＳ ゴシック" panose="020B0609070205080204" pitchFamily="49" charset="-128"/>
              </a:defRPr>
            </a:lvl3pPr>
            <a:lvl4pPr marL="1600200" indent="-228600">
              <a:defRPr kumimoji="1" sz="3000">
                <a:solidFill>
                  <a:schemeClr val="tx1"/>
                </a:solidFill>
                <a:latin typeface="Times New Roman" panose="02020603050405020304" pitchFamily="18" charset="0"/>
                <a:ea typeface="ＭＳ ゴシック" panose="020B0609070205080204" pitchFamily="49" charset="-128"/>
              </a:defRPr>
            </a:lvl4pPr>
            <a:lvl5pPr marL="2057400" indent="-228600">
              <a:defRPr kumimoji="1" sz="3000">
                <a:solidFill>
                  <a:schemeClr val="tx1"/>
                </a:solidFill>
                <a:latin typeface="Times New Roman" panose="02020603050405020304" pitchFamily="18" charset="0"/>
                <a:ea typeface="ＭＳ ゴシック" panose="020B0609070205080204" pitchFamily="49" charset="-128"/>
              </a:defRPr>
            </a:lvl5pPr>
            <a:lvl6pPr marL="2514600" indent="-228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6pPr>
            <a:lvl7pPr marL="2971800" indent="-228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7pPr>
            <a:lvl8pPr marL="3429000" indent="-228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8pPr>
            <a:lvl9pPr marL="3886200" indent="-228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9pPr>
          </a:lstStyle>
          <a:p>
            <a:pPr algn="ctr"/>
            <a:r>
              <a:rPr lang="ja-JP" altLang="en-US" sz="4200"/>
              <a:t>空間的発散＋時間的減衰</a:t>
            </a:r>
            <a:endParaRPr lang="en-US" altLang="ja-JP" sz="4200" dirty="0"/>
          </a:p>
          <a:p>
            <a:pPr algn="ctr"/>
            <a:r>
              <a:rPr lang="ja-JP" altLang="en-US" sz="4200"/>
              <a:t>⇒　確率保存</a:t>
            </a:r>
            <a:endParaRPr lang="en-US" altLang="ja-JP" sz="4200" dirty="0"/>
          </a:p>
        </p:txBody>
      </p:sp>
      <p:grpSp>
        <p:nvGrpSpPr>
          <p:cNvPr id="4" name="図形グループ 30">
            <a:extLst>
              <a:ext uri="{FF2B5EF4-FFF2-40B4-BE49-F238E27FC236}">
                <a16:creationId xmlns:a16="http://schemas.microsoft.com/office/drawing/2014/main" id="{59F29CB1-FF85-EE42-A448-8BA5123DEE0C}"/>
              </a:ext>
            </a:extLst>
          </p:cNvPr>
          <p:cNvGrpSpPr>
            <a:grpSpLocks/>
          </p:cNvGrpSpPr>
          <p:nvPr/>
        </p:nvGrpSpPr>
        <p:grpSpPr bwMode="auto">
          <a:xfrm>
            <a:off x="1905000" y="3473350"/>
            <a:ext cx="5016500" cy="1570038"/>
            <a:chOff x="1905000" y="3657600"/>
            <a:chExt cx="5016501" cy="1569462"/>
          </a:xfrm>
        </p:grpSpPr>
        <p:sp>
          <p:nvSpPr>
            <p:cNvPr id="33813" name="Freeform 5">
              <a:extLst>
                <a:ext uri="{FF2B5EF4-FFF2-40B4-BE49-F238E27FC236}">
                  <a16:creationId xmlns:a16="http://schemas.microsoft.com/office/drawing/2014/main" id="{7C83E539-E9CB-C44F-917B-5BF9882DEB7E}"/>
                </a:ext>
              </a:extLst>
            </p:cNvPr>
            <p:cNvSpPr>
              <a:spLocks/>
            </p:cNvSpPr>
            <p:nvPr/>
          </p:nvSpPr>
          <p:spPr bwMode="auto">
            <a:xfrm>
              <a:off x="2412426" y="4282499"/>
              <a:ext cx="4003675" cy="944563"/>
            </a:xfrm>
            <a:custGeom>
              <a:avLst/>
              <a:gdLst>
                <a:gd name="T0" fmla="*/ 0 w 2522"/>
                <a:gd name="T1" fmla="*/ 0 h 595"/>
                <a:gd name="T2" fmla="*/ 2147483647 w 2522"/>
                <a:gd name="T3" fmla="*/ 2147483647 h 595"/>
                <a:gd name="T4" fmla="*/ 2147483647 w 2522"/>
                <a:gd name="T5" fmla="*/ 2147483647 h 595"/>
                <a:gd name="T6" fmla="*/ 2147483647 w 2522"/>
                <a:gd name="T7" fmla="*/ 2147483647 h 595"/>
                <a:gd name="T8" fmla="*/ 2147483647 w 2522"/>
                <a:gd name="T9" fmla="*/ 2147483647 h 595"/>
                <a:gd name="T10" fmla="*/ 2147483647 w 2522"/>
                <a:gd name="T11" fmla="*/ 2147483647 h 595"/>
                <a:gd name="T12" fmla="*/ 2147483647 w 2522"/>
                <a:gd name="T13" fmla="*/ 2147483647 h 595"/>
                <a:gd name="T14" fmla="*/ 2147483647 w 2522"/>
                <a:gd name="T15" fmla="*/ 2147483647 h 595"/>
                <a:gd name="T16" fmla="*/ 2147483647 w 2522"/>
                <a:gd name="T17" fmla="*/ 0 h 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22"/>
                <a:gd name="T28" fmla="*/ 0 h 595"/>
                <a:gd name="T29" fmla="*/ 2522 w 2522"/>
                <a:gd name="T30" fmla="*/ 595 h 5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22" h="595">
                  <a:moveTo>
                    <a:pt x="0" y="0"/>
                  </a:moveTo>
                  <a:cubicBezTo>
                    <a:pt x="365" y="285"/>
                    <a:pt x="778" y="416"/>
                    <a:pt x="976" y="480"/>
                  </a:cubicBezTo>
                  <a:cubicBezTo>
                    <a:pt x="1174" y="544"/>
                    <a:pt x="1145" y="376"/>
                    <a:pt x="1188" y="384"/>
                  </a:cubicBezTo>
                  <a:cubicBezTo>
                    <a:pt x="1230" y="392"/>
                    <a:pt x="1216" y="520"/>
                    <a:pt x="1230" y="528"/>
                  </a:cubicBezTo>
                  <a:cubicBezTo>
                    <a:pt x="1244" y="536"/>
                    <a:pt x="1258" y="448"/>
                    <a:pt x="1272" y="432"/>
                  </a:cubicBezTo>
                  <a:cubicBezTo>
                    <a:pt x="1287" y="416"/>
                    <a:pt x="1301" y="424"/>
                    <a:pt x="1315" y="432"/>
                  </a:cubicBezTo>
                  <a:cubicBezTo>
                    <a:pt x="1329" y="440"/>
                    <a:pt x="1325" y="466"/>
                    <a:pt x="1357" y="480"/>
                  </a:cubicBezTo>
                  <a:cubicBezTo>
                    <a:pt x="1390" y="494"/>
                    <a:pt x="1319" y="595"/>
                    <a:pt x="1514" y="515"/>
                  </a:cubicBezTo>
                  <a:cubicBezTo>
                    <a:pt x="1708" y="435"/>
                    <a:pt x="2285" y="292"/>
                    <a:pt x="252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33814" name="Freeform 18">
              <a:extLst>
                <a:ext uri="{FF2B5EF4-FFF2-40B4-BE49-F238E27FC236}">
                  <a16:creationId xmlns:a16="http://schemas.microsoft.com/office/drawing/2014/main" id="{07F05C5F-8061-A044-A581-1C8B65ACF435}"/>
                </a:ext>
              </a:extLst>
            </p:cNvPr>
            <p:cNvSpPr>
              <a:spLocks/>
            </p:cNvSpPr>
            <p:nvPr/>
          </p:nvSpPr>
          <p:spPr bwMode="auto">
            <a:xfrm>
              <a:off x="6421438" y="3662363"/>
              <a:ext cx="500063" cy="622300"/>
            </a:xfrm>
            <a:custGeom>
              <a:avLst/>
              <a:gdLst>
                <a:gd name="T0" fmla="*/ 0 w 315"/>
                <a:gd name="T1" fmla="*/ 2147483647 h 392"/>
                <a:gd name="T2" fmla="*/ 2147483647 w 315"/>
                <a:gd name="T3" fmla="*/ 0 h 392"/>
                <a:gd name="T4" fmla="*/ 0 60000 65536"/>
                <a:gd name="T5" fmla="*/ 0 60000 65536"/>
                <a:gd name="T6" fmla="*/ 0 w 315"/>
                <a:gd name="T7" fmla="*/ 0 h 392"/>
                <a:gd name="T8" fmla="*/ 315 w 315"/>
                <a:gd name="T9" fmla="*/ 392 h 392"/>
              </a:gdLst>
              <a:ahLst/>
              <a:cxnLst>
                <a:cxn ang="T4">
                  <a:pos x="T0" y="T1"/>
                </a:cxn>
                <a:cxn ang="T5">
                  <a:pos x="T2" y="T3"/>
                </a:cxn>
              </a:cxnLst>
              <a:rect l="T6" t="T7" r="T8" b="T9"/>
              <a:pathLst>
                <a:path w="315" h="392">
                  <a:moveTo>
                    <a:pt x="0" y="392"/>
                  </a:moveTo>
                  <a:cubicBezTo>
                    <a:pt x="154" y="238"/>
                    <a:pt x="216" y="147"/>
                    <a:pt x="31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33815" name="Freeform 19">
              <a:extLst>
                <a:ext uri="{FF2B5EF4-FFF2-40B4-BE49-F238E27FC236}">
                  <a16:creationId xmlns:a16="http://schemas.microsoft.com/office/drawing/2014/main" id="{C01B8F1C-C781-4C42-9BCE-15AC2C655087}"/>
                </a:ext>
              </a:extLst>
            </p:cNvPr>
            <p:cNvSpPr>
              <a:spLocks/>
            </p:cNvSpPr>
            <p:nvPr/>
          </p:nvSpPr>
          <p:spPr bwMode="auto">
            <a:xfrm flipH="1">
              <a:off x="1905000" y="3657600"/>
              <a:ext cx="500063" cy="622300"/>
            </a:xfrm>
            <a:custGeom>
              <a:avLst/>
              <a:gdLst>
                <a:gd name="T0" fmla="*/ 0 w 315"/>
                <a:gd name="T1" fmla="*/ 2147483647 h 392"/>
                <a:gd name="T2" fmla="*/ 2147483647 w 315"/>
                <a:gd name="T3" fmla="*/ 0 h 392"/>
                <a:gd name="T4" fmla="*/ 0 60000 65536"/>
                <a:gd name="T5" fmla="*/ 0 60000 65536"/>
                <a:gd name="T6" fmla="*/ 0 w 315"/>
                <a:gd name="T7" fmla="*/ 0 h 392"/>
                <a:gd name="T8" fmla="*/ 315 w 315"/>
                <a:gd name="T9" fmla="*/ 392 h 392"/>
              </a:gdLst>
              <a:ahLst/>
              <a:cxnLst>
                <a:cxn ang="T4">
                  <a:pos x="T0" y="T1"/>
                </a:cxn>
                <a:cxn ang="T5">
                  <a:pos x="T2" y="T3"/>
                </a:cxn>
              </a:cxnLst>
              <a:rect l="T6" t="T7" r="T8" b="T9"/>
              <a:pathLst>
                <a:path w="315" h="392">
                  <a:moveTo>
                    <a:pt x="0" y="392"/>
                  </a:moveTo>
                  <a:cubicBezTo>
                    <a:pt x="154" y="238"/>
                    <a:pt x="216" y="147"/>
                    <a:pt x="31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grpSp>
        <p:nvGrpSpPr>
          <p:cNvPr id="6" name="グループ化 5">
            <a:extLst>
              <a:ext uri="{FF2B5EF4-FFF2-40B4-BE49-F238E27FC236}">
                <a16:creationId xmlns:a16="http://schemas.microsoft.com/office/drawing/2014/main" id="{EF454B51-091B-284D-8AF5-88739914936D}"/>
              </a:ext>
            </a:extLst>
          </p:cNvPr>
          <p:cNvGrpSpPr/>
          <p:nvPr/>
        </p:nvGrpSpPr>
        <p:grpSpPr>
          <a:xfrm>
            <a:off x="803152" y="1876876"/>
            <a:ext cx="7570182" cy="1181791"/>
            <a:chOff x="827584" y="1892299"/>
            <a:chExt cx="7570182" cy="1181791"/>
          </a:xfrm>
        </p:grpSpPr>
        <p:sp>
          <p:nvSpPr>
            <p:cNvPr id="29" name="角丸四角形 28">
              <a:extLst>
                <a:ext uri="{FF2B5EF4-FFF2-40B4-BE49-F238E27FC236}">
                  <a16:creationId xmlns:a16="http://schemas.microsoft.com/office/drawing/2014/main" id="{1049F085-27D5-224C-97C0-038397DEF948}"/>
                </a:ext>
              </a:extLst>
            </p:cNvPr>
            <p:cNvSpPr>
              <a:spLocks noChangeArrowheads="1"/>
            </p:cNvSpPr>
            <p:nvPr/>
          </p:nvSpPr>
          <p:spPr bwMode="auto">
            <a:xfrm>
              <a:off x="827584" y="1892299"/>
              <a:ext cx="7570182" cy="1181791"/>
            </a:xfrm>
            <a:prstGeom prst="roundRect">
              <a:avLst>
                <a:gd name="adj" fmla="val 32847"/>
              </a:avLst>
            </a:prstGeom>
            <a:solidFill>
              <a:srgbClr val="FFFF00"/>
            </a:solidFill>
            <a:ln w="9525">
              <a:solidFill>
                <a:srgbClr val="BBA77E"/>
              </a:solidFill>
              <a:round/>
              <a:headEnd/>
              <a:tailEnd/>
            </a:ln>
            <a:effectLst>
              <a:outerShdw blurRad="40000" dist="23000" dir="5400000" rotWithShape="0">
                <a:srgbClr val="808080">
                  <a:alpha val="34999"/>
                </a:srgbClr>
              </a:outerShdw>
            </a:effectLst>
          </p:spPr>
          <p:txBody>
            <a:bodyPr/>
            <a:lstStyle/>
            <a:p>
              <a:pPr>
                <a:defRPr/>
              </a:pPr>
              <a:endParaRPr lang="ja-JP" altLang="en-US" dirty="0">
                <a:latin typeface="+mn-lt"/>
                <a:ea typeface="+mn-ea"/>
              </a:endParaRPr>
            </a:p>
          </p:txBody>
        </p:sp>
        <p:pic>
          <p:nvPicPr>
            <p:cNvPr id="5" name="図 4">
              <a:extLst>
                <a:ext uri="{FF2B5EF4-FFF2-40B4-BE49-F238E27FC236}">
                  <a16:creationId xmlns:a16="http://schemas.microsoft.com/office/drawing/2014/main" id="{A7F57770-8C16-774C-A159-E3BC405AF154}"/>
                </a:ext>
              </a:extLst>
            </p:cNvPr>
            <p:cNvPicPr>
              <a:picLocks noChangeAspect="1"/>
            </p:cNvPicPr>
            <p:nvPr/>
          </p:nvPicPr>
          <p:blipFill>
            <a:blip r:embed="rId3"/>
            <a:stretch>
              <a:fillRect/>
            </a:stretch>
          </p:blipFill>
          <p:spPr>
            <a:xfrm>
              <a:off x="1162112" y="1939031"/>
              <a:ext cx="7035800" cy="1003300"/>
            </a:xfrm>
            <a:prstGeom prst="rect">
              <a:avLst/>
            </a:prstGeom>
          </p:spPr>
        </p:pic>
      </p:grpSp>
      <p:pic>
        <p:nvPicPr>
          <p:cNvPr id="7" name="図 6">
            <a:extLst>
              <a:ext uri="{FF2B5EF4-FFF2-40B4-BE49-F238E27FC236}">
                <a16:creationId xmlns:a16="http://schemas.microsoft.com/office/drawing/2014/main" id="{B00EFAF0-0E46-BD4D-AD92-366BDD5CF706}"/>
              </a:ext>
            </a:extLst>
          </p:cNvPr>
          <p:cNvPicPr>
            <a:picLocks noChangeAspect="1"/>
          </p:cNvPicPr>
          <p:nvPr/>
        </p:nvPicPr>
        <p:blipFill>
          <a:blip r:embed="rId4"/>
          <a:stretch>
            <a:fillRect/>
          </a:stretch>
        </p:blipFill>
        <p:spPr>
          <a:xfrm>
            <a:off x="3131840" y="3330734"/>
            <a:ext cx="2527301" cy="907531"/>
          </a:xfrm>
          <a:prstGeom prst="rect">
            <a:avLst/>
          </a:prstGeom>
        </p:spPr>
      </p:pic>
      <p:sp>
        <p:nvSpPr>
          <p:cNvPr id="10" name="日付プレースホルダー 9">
            <a:extLst>
              <a:ext uri="{FF2B5EF4-FFF2-40B4-BE49-F238E27FC236}">
                <a16:creationId xmlns:a16="http://schemas.microsoft.com/office/drawing/2014/main" id="{C209732F-C36F-2703-91A1-FA075FF16162}"/>
              </a:ext>
            </a:extLst>
          </p:cNvPr>
          <p:cNvSpPr>
            <a:spLocks noGrp="1"/>
          </p:cNvSpPr>
          <p:nvPr>
            <p:ph type="dt" sz="half" idx="10"/>
          </p:nvPr>
        </p:nvSpPr>
        <p:spPr/>
        <p:txBody>
          <a:bodyPr/>
          <a:lstStyle/>
          <a:p>
            <a:pPr>
              <a:defRPr/>
            </a:pPr>
            <a:r>
              <a:rPr lang="en-US" altLang="ja-JP"/>
              <a:t>2025/1/12</a:t>
            </a:r>
            <a:endParaRPr lang="en-US" altLang="ja-JP" dirty="0"/>
          </a:p>
        </p:txBody>
      </p:sp>
      <p:sp>
        <p:nvSpPr>
          <p:cNvPr id="11" name="フッター プレースホルダー 10">
            <a:extLst>
              <a:ext uri="{FF2B5EF4-FFF2-40B4-BE49-F238E27FC236}">
                <a16:creationId xmlns:a16="http://schemas.microsoft.com/office/drawing/2014/main" id="{901EC55C-63BA-55EE-C14C-A0050F45E74E}"/>
              </a:ext>
            </a:extLst>
          </p:cNvPr>
          <p:cNvSpPr>
            <a:spLocks noGrp="1"/>
          </p:cNvSpPr>
          <p:nvPr>
            <p:ph type="ftr" sz="quarter" idx="11"/>
          </p:nvPr>
        </p:nvSpPr>
        <p:spPr/>
        <p:txBody>
          <a:bodyPr/>
          <a:lstStyle/>
          <a:p>
            <a:pPr>
              <a:defRPr/>
            </a:pPr>
            <a:r>
              <a:rPr lang="en-US" altLang="ja-JP"/>
              <a:t>QUATUO11</a:t>
            </a:r>
            <a:endParaRPr lang="en-US" altLang="ja-JP" dirty="0"/>
          </a:p>
        </p:txBody>
      </p:sp>
      <p:sp>
        <p:nvSpPr>
          <p:cNvPr id="8" name="スライド番号プレースホルダー 7">
            <a:extLst>
              <a:ext uri="{FF2B5EF4-FFF2-40B4-BE49-F238E27FC236}">
                <a16:creationId xmlns:a16="http://schemas.microsoft.com/office/drawing/2014/main" id="{0E8E0C43-F38C-5B0A-8F85-C12D4BAC3F87}"/>
              </a:ext>
            </a:extLst>
          </p:cNvPr>
          <p:cNvSpPr>
            <a:spLocks noGrp="1"/>
          </p:cNvSpPr>
          <p:nvPr>
            <p:ph type="sldNum" sz="quarter" idx="12"/>
          </p:nvPr>
        </p:nvSpPr>
        <p:spPr/>
        <p:txBody>
          <a:bodyPr/>
          <a:lstStyle/>
          <a:p>
            <a:fld id="{FA3C4D4C-6915-3147-AB54-C788617D0F2E}" type="slidenum">
              <a:rPr lang="en-US" altLang="ja-JP" smtClean="0"/>
              <a:pPr/>
              <a:t>21</a:t>
            </a:fld>
            <a:r>
              <a:rPr lang="en-US" altLang="ja-JP"/>
              <a:t>/87</a:t>
            </a:r>
            <a:endParaRPr lang="en-US" altLang="ja-JP" dirty="0"/>
          </a:p>
        </p:txBody>
      </p:sp>
    </p:spTree>
    <p:extLst>
      <p:ext uri="{BB962C8B-B14F-4D97-AF65-F5344CB8AC3E}">
        <p14:creationId xmlns:p14="http://schemas.microsoft.com/office/powerpoint/2010/main" val="406790315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xit" presetSubtype="37" fill="hold" nodeType="withEffect">
                                  <p:stCondLst>
                                    <p:cond delay="0"/>
                                  </p:stCondLst>
                                  <p:childTnLst>
                                    <p:animEffect transition="out" filter="barn(outVertical)">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left)">
                                      <p:cBhvr>
                                        <p:cTn id="14" dur="500"/>
                                        <p:tgtEl>
                                          <p:spTgt spid="34"/>
                                        </p:tgtEl>
                                      </p:cBhvr>
                                    </p:animEffect>
                                  </p:childTnLst>
                                </p:cTn>
                              </p:par>
                              <p:par>
                                <p:cTn id="15" presetID="22" presetClass="entr" presetSubtype="2"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Autofit/>
          </a:bodyPr>
          <a:lstStyle/>
          <a:p>
            <a:pPr>
              <a:defRPr/>
            </a:pPr>
            <a:r>
              <a:rPr lang="ja-JP" altLang="en-US" sz="4000"/>
              <a:t>質問３</a:t>
            </a:r>
            <a:endParaRPr lang="en-US" altLang="ja-JP" sz="4000" dirty="0"/>
          </a:p>
        </p:txBody>
      </p:sp>
      <p:sp>
        <p:nvSpPr>
          <p:cNvPr id="2" name="角丸四角形 1"/>
          <p:cNvSpPr/>
          <p:nvPr/>
        </p:nvSpPr>
        <p:spPr>
          <a:xfrm>
            <a:off x="1512342" y="1099158"/>
            <a:ext cx="6156002" cy="143122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ja-JP" altLang="en-US" sz="4000"/>
              <a:t>発散する波動関数なんて</a:t>
            </a:r>
            <a:endParaRPr lang="en-US" altLang="ja-JP" sz="4000" dirty="0"/>
          </a:p>
          <a:p>
            <a:pPr algn="ctr"/>
            <a:r>
              <a:rPr lang="ja-JP" altLang="en-US" sz="4000"/>
              <a:t>物理的に意味があるの？</a:t>
            </a:r>
            <a:endParaRPr kumimoji="1" lang="ja-JP" altLang="en-US" sz="4000" dirty="0"/>
          </a:p>
        </p:txBody>
      </p:sp>
      <p:grpSp>
        <p:nvGrpSpPr>
          <p:cNvPr id="24" name="Group 2">
            <a:extLst>
              <a:ext uri="{FF2B5EF4-FFF2-40B4-BE49-F238E27FC236}">
                <a16:creationId xmlns:a16="http://schemas.microsoft.com/office/drawing/2014/main" id="{F9C3CCF1-3245-2147-8771-51DC615B175E}"/>
              </a:ext>
            </a:extLst>
          </p:cNvPr>
          <p:cNvGrpSpPr>
            <a:grpSpLocks/>
          </p:cNvGrpSpPr>
          <p:nvPr/>
        </p:nvGrpSpPr>
        <p:grpSpPr bwMode="auto">
          <a:xfrm>
            <a:off x="4953000" y="3911621"/>
            <a:ext cx="3540125" cy="1589088"/>
            <a:chOff x="3120" y="2160"/>
            <a:chExt cx="2230" cy="1001"/>
          </a:xfrm>
        </p:grpSpPr>
        <p:sp>
          <p:nvSpPr>
            <p:cNvPr id="25" name="Freeform 3">
              <a:extLst>
                <a:ext uri="{FF2B5EF4-FFF2-40B4-BE49-F238E27FC236}">
                  <a16:creationId xmlns:a16="http://schemas.microsoft.com/office/drawing/2014/main" id="{CAC71E2A-A311-874B-92A2-EB550FCEE755}"/>
                </a:ext>
              </a:extLst>
            </p:cNvPr>
            <p:cNvSpPr>
              <a:spLocks/>
            </p:cNvSpPr>
            <p:nvPr/>
          </p:nvSpPr>
          <p:spPr bwMode="auto">
            <a:xfrm>
              <a:off x="3120" y="2160"/>
              <a:ext cx="2230" cy="1001"/>
            </a:xfrm>
            <a:custGeom>
              <a:avLst/>
              <a:gdLst>
                <a:gd name="T0" fmla="*/ 0 w 2230"/>
                <a:gd name="T1" fmla="*/ 1001 h 1001"/>
                <a:gd name="T2" fmla="*/ 1840 w 2230"/>
                <a:gd name="T3" fmla="*/ 365 h 1001"/>
                <a:gd name="T4" fmla="*/ 2230 w 2230"/>
                <a:gd name="T5" fmla="*/ 0 h 1001"/>
                <a:gd name="T6" fmla="*/ 0 60000 65536"/>
                <a:gd name="T7" fmla="*/ 0 60000 65536"/>
                <a:gd name="T8" fmla="*/ 0 60000 65536"/>
                <a:gd name="T9" fmla="*/ 0 w 2230"/>
                <a:gd name="T10" fmla="*/ 0 h 1001"/>
                <a:gd name="T11" fmla="*/ 2230 w 2230"/>
                <a:gd name="T12" fmla="*/ 1001 h 1001"/>
              </a:gdLst>
              <a:ahLst/>
              <a:cxnLst>
                <a:cxn ang="T6">
                  <a:pos x="T0" y="T1"/>
                </a:cxn>
                <a:cxn ang="T7">
                  <a:pos x="T2" y="T3"/>
                </a:cxn>
                <a:cxn ang="T8">
                  <a:pos x="T4" y="T5"/>
                </a:cxn>
              </a:cxnLst>
              <a:rect l="T9" t="T10" r="T11" b="T12"/>
              <a:pathLst>
                <a:path w="2230" h="1001">
                  <a:moveTo>
                    <a:pt x="0" y="1001"/>
                  </a:moveTo>
                  <a:cubicBezTo>
                    <a:pt x="706" y="964"/>
                    <a:pt x="1555" y="601"/>
                    <a:pt x="1840" y="365"/>
                  </a:cubicBezTo>
                  <a:cubicBezTo>
                    <a:pt x="2125" y="129"/>
                    <a:pt x="2149" y="76"/>
                    <a:pt x="2230" y="0"/>
                  </a:cubicBezTo>
                </a:path>
              </a:pathLst>
            </a:custGeom>
            <a:noFill/>
            <a:ln w="285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3000">
                  <a:solidFill>
                    <a:schemeClr val="tx1"/>
                  </a:solidFill>
                  <a:latin typeface="Times New Roman" panose="02020603050405020304" pitchFamily="18" charset="0"/>
                  <a:ea typeface="ＭＳ ゴシック" panose="020B0609070205080204" pitchFamily="49" charset="-128"/>
                </a:defRPr>
              </a:lvl1pPr>
              <a:lvl2pPr marL="37931725" indent="-37474525">
                <a:defRPr kumimoji="1" sz="3000">
                  <a:solidFill>
                    <a:schemeClr val="tx1"/>
                  </a:solidFill>
                  <a:latin typeface="Times New Roman" panose="02020603050405020304" pitchFamily="18" charset="0"/>
                  <a:ea typeface="ＭＳ ゴシック" panose="020B0609070205080204" pitchFamily="49" charset="-128"/>
                </a:defRPr>
              </a:lvl2pPr>
              <a:lvl3pPr>
                <a:defRPr kumimoji="1" sz="3000">
                  <a:solidFill>
                    <a:schemeClr val="tx1"/>
                  </a:solidFill>
                  <a:latin typeface="Times New Roman" panose="02020603050405020304" pitchFamily="18" charset="0"/>
                  <a:ea typeface="ＭＳ ゴシック" panose="020B0609070205080204" pitchFamily="49" charset="-128"/>
                </a:defRPr>
              </a:lvl3pPr>
              <a:lvl4pPr>
                <a:defRPr kumimoji="1" sz="3000">
                  <a:solidFill>
                    <a:schemeClr val="tx1"/>
                  </a:solidFill>
                  <a:latin typeface="Times New Roman" panose="02020603050405020304" pitchFamily="18" charset="0"/>
                  <a:ea typeface="ＭＳ ゴシック" panose="020B0609070205080204" pitchFamily="49" charset="-128"/>
                </a:defRPr>
              </a:lvl4pPr>
              <a:lvl5pPr>
                <a:defRPr kumimoji="1" sz="3000">
                  <a:solidFill>
                    <a:schemeClr val="tx1"/>
                  </a:solidFill>
                  <a:latin typeface="Times New Roman" panose="02020603050405020304" pitchFamily="18" charset="0"/>
                  <a:ea typeface="ＭＳ ゴシック" panose="020B0609070205080204" pitchFamily="49" charset="-128"/>
                </a:defRPr>
              </a:lvl5pPr>
              <a:lvl6pPr marL="4572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6pPr>
              <a:lvl7pPr marL="9144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7pPr>
              <a:lvl8pPr marL="1371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8pPr>
              <a:lvl9pPr marL="18288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9pPr>
            </a:lstStyle>
            <a:p>
              <a:endParaRPr lang="ja-JP" altLang="en-US"/>
            </a:p>
          </p:txBody>
        </p:sp>
        <p:sp>
          <p:nvSpPr>
            <p:cNvPr id="26" name="Freeform 4">
              <a:extLst>
                <a:ext uri="{FF2B5EF4-FFF2-40B4-BE49-F238E27FC236}">
                  <a16:creationId xmlns:a16="http://schemas.microsoft.com/office/drawing/2014/main" id="{FF6884B7-D5C8-A043-A504-DD5D39DD4386}"/>
                </a:ext>
              </a:extLst>
            </p:cNvPr>
            <p:cNvSpPr>
              <a:spLocks/>
            </p:cNvSpPr>
            <p:nvPr/>
          </p:nvSpPr>
          <p:spPr bwMode="auto">
            <a:xfrm>
              <a:off x="3120" y="2525"/>
              <a:ext cx="1840" cy="636"/>
            </a:xfrm>
            <a:custGeom>
              <a:avLst/>
              <a:gdLst>
                <a:gd name="T0" fmla="*/ 0 w 1840"/>
                <a:gd name="T1" fmla="*/ 636 h 636"/>
                <a:gd name="T2" fmla="*/ 1840 w 1840"/>
                <a:gd name="T3" fmla="*/ 0 h 636"/>
                <a:gd name="T4" fmla="*/ 0 60000 65536"/>
                <a:gd name="T5" fmla="*/ 0 60000 65536"/>
                <a:gd name="T6" fmla="*/ 0 w 1840"/>
                <a:gd name="T7" fmla="*/ 0 h 636"/>
                <a:gd name="T8" fmla="*/ 1840 w 1840"/>
                <a:gd name="T9" fmla="*/ 636 h 636"/>
              </a:gdLst>
              <a:ahLst/>
              <a:cxnLst>
                <a:cxn ang="T4">
                  <a:pos x="T0" y="T1"/>
                </a:cxn>
                <a:cxn ang="T5">
                  <a:pos x="T2" y="T3"/>
                </a:cxn>
              </a:cxnLst>
              <a:rect l="T6" t="T7" r="T8" b="T9"/>
              <a:pathLst>
                <a:path w="1840" h="636">
                  <a:moveTo>
                    <a:pt x="0" y="636"/>
                  </a:moveTo>
                  <a:cubicBezTo>
                    <a:pt x="706" y="599"/>
                    <a:pt x="1555" y="244"/>
                    <a:pt x="1840"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3000">
                  <a:solidFill>
                    <a:schemeClr val="tx1"/>
                  </a:solidFill>
                  <a:latin typeface="Times New Roman" panose="02020603050405020304" pitchFamily="18" charset="0"/>
                  <a:ea typeface="ＭＳ ゴシック" panose="020B0609070205080204" pitchFamily="49" charset="-128"/>
                </a:defRPr>
              </a:lvl1pPr>
              <a:lvl2pPr marL="37931725" indent="-37474525">
                <a:defRPr kumimoji="1" sz="3000">
                  <a:solidFill>
                    <a:schemeClr val="tx1"/>
                  </a:solidFill>
                  <a:latin typeface="Times New Roman" panose="02020603050405020304" pitchFamily="18" charset="0"/>
                  <a:ea typeface="ＭＳ ゴシック" panose="020B0609070205080204" pitchFamily="49" charset="-128"/>
                </a:defRPr>
              </a:lvl2pPr>
              <a:lvl3pPr>
                <a:defRPr kumimoji="1" sz="3000">
                  <a:solidFill>
                    <a:schemeClr val="tx1"/>
                  </a:solidFill>
                  <a:latin typeface="Times New Roman" panose="02020603050405020304" pitchFamily="18" charset="0"/>
                  <a:ea typeface="ＭＳ ゴシック" panose="020B0609070205080204" pitchFamily="49" charset="-128"/>
                </a:defRPr>
              </a:lvl3pPr>
              <a:lvl4pPr>
                <a:defRPr kumimoji="1" sz="3000">
                  <a:solidFill>
                    <a:schemeClr val="tx1"/>
                  </a:solidFill>
                  <a:latin typeface="Times New Roman" panose="02020603050405020304" pitchFamily="18" charset="0"/>
                  <a:ea typeface="ＭＳ ゴシック" panose="020B0609070205080204" pitchFamily="49" charset="-128"/>
                </a:defRPr>
              </a:lvl4pPr>
              <a:lvl5pPr>
                <a:defRPr kumimoji="1" sz="3000">
                  <a:solidFill>
                    <a:schemeClr val="tx1"/>
                  </a:solidFill>
                  <a:latin typeface="Times New Roman" panose="02020603050405020304" pitchFamily="18" charset="0"/>
                  <a:ea typeface="ＭＳ ゴシック" panose="020B0609070205080204" pitchFamily="49" charset="-128"/>
                </a:defRPr>
              </a:lvl5pPr>
              <a:lvl6pPr marL="4572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6pPr>
              <a:lvl7pPr marL="9144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7pPr>
              <a:lvl8pPr marL="1371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8pPr>
              <a:lvl9pPr marL="18288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9pPr>
            </a:lstStyle>
            <a:p>
              <a:endParaRPr lang="ja-JP" altLang="en-US"/>
            </a:p>
          </p:txBody>
        </p:sp>
      </p:grpSp>
      <p:grpSp>
        <p:nvGrpSpPr>
          <p:cNvPr id="27" name="Group 5">
            <a:extLst>
              <a:ext uri="{FF2B5EF4-FFF2-40B4-BE49-F238E27FC236}">
                <a16:creationId xmlns:a16="http://schemas.microsoft.com/office/drawing/2014/main" id="{A22EF35C-1B49-6D42-9E3F-0228621E40F8}"/>
              </a:ext>
            </a:extLst>
          </p:cNvPr>
          <p:cNvGrpSpPr>
            <a:grpSpLocks/>
          </p:cNvGrpSpPr>
          <p:nvPr/>
        </p:nvGrpSpPr>
        <p:grpSpPr bwMode="auto">
          <a:xfrm flipH="1">
            <a:off x="609600" y="3911621"/>
            <a:ext cx="3540125" cy="1589088"/>
            <a:chOff x="3120" y="2160"/>
            <a:chExt cx="2230" cy="1001"/>
          </a:xfrm>
        </p:grpSpPr>
        <p:sp>
          <p:nvSpPr>
            <p:cNvPr id="28" name="Freeform 6">
              <a:extLst>
                <a:ext uri="{FF2B5EF4-FFF2-40B4-BE49-F238E27FC236}">
                  <a16:creationId xmlns:a16="http://schemas.microsoft.com/office/drawing/2014/main" id="{740F533A-D1B1-F84A-B716-186EF3C15F2A}"/>
                </a:ext>
              </a:extLst>
            </p:cNvPr>
            <p:cNvSpPr>
              <a:spLocks/>
            </p:cNvSpPr>
            <p:nvPr/>
          </p:nvSpPr>
          <p:spPr bwMode="auto">
            <a:xfrm>
              <a:off x="3120" y="2160"/>
              <a:ext cx="2230" cy="1001"/>
            </a:xfrm>
            <a:custGeom>
              <a:avLst/>
              <a:gdLst>
                <a:gd name="T0" fmla="*/ 0 w 2230"/>
                <a:gd name="T1" fmla="*/ 1001 h 1001"/>
                <a:gd name="T2" fmla="*/ 1840 w 2230"/>
                <a:gd name="T3" fmla="*/ 365 h 1001"/>
                <a:gd name="T4" fmla="*/ 2230 w 2230"/>
                <a:gd name="T5" fmla="*/ 0 h 1001"/>
                <a:gd name="T6" fmla="*/ 0 60000 65536"/>
                <a:gd name="T7" fmla="*/ 0 60000 65536"/>
                <a:gd name="T8" fmla="*/ 0 60000 65536"/>
                <a:gd name="T9" fmla="*/ 0 w 2230"/>
                <a:gd name="T10" fmla="*/ 0 h 1001"/>
                <a:gd name="T11" fmla="*/ 2230 w 2230"/>
                <a:gd name="T12" fmla="*/ 1001 h 1001"/>
              </a:gdLst>
              <a:ahLst/>
              <a:cxnLst>
                <a:cxn ang="T6">
                  <a:pos x="T0" y="T1"/>
                </a:cxn>
                <a:cxn ang="T7">
                  <a:pos x="T2" y="T3"/>
                </a:cxn>
                <a:cxn ang="T8">
                  <a:pos x="T4" y="T5"/>
                </a:cxn>
              </a:cxnLst>
              <a:rect l="T9" t="T10" r="T11" b="T12"/>
              <a:pathLst>
                <a:path w="2230" h="1001">
                  <a:moveTo>
                    <a:pt x="0" y="1001"/>
                  </a:moveTo>
                  <a:cubicBezTo>
                    <a:pt x="706" y="964"/>
                    <a:pt x="1555" y="601"/>
                    <a:pt x="1840" y="365"/>
                  </a:cubicBezTo>
                  <a:cubicBezTo>
                    <a:pt x="2125" y="129"/>
                    <a:pt x="2149" y="76"/>
                    <a:pt x="2230" y="0"/>
                  </a:cubicBezTo>
                </a:path>
              </a:pathLst>
            </a:custGeom>
            <a:noFill/>
            <a:ln w="285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3000">
                  <a:solidFill>
                    <a:schemeClr val="tx1"/>
                  </a:solidFill>
                  <a:latin typeface="Times New Roman" panose="02020603050405020304" pitchFamily="18" charset="0"/>
                  <a:ea typeface="ＭＳ ゴシック" panose="020B0609070205080204" pitchFamily="49" charset="-128"/>
                </a:defRPr>
              </a:lvl1pPr>
              <a:lvl2pPr marL="37931725" indent="-37474525">
                <a:defRPr kumimoji="1" sz="3000">
                  <a:solidFill>
                    <a:schemeClr val="tx1"/>
                  </a:solidFill>
                  <a:latin typeface="Times New Roman" panose="02020603050405020304" pitchFamily="18" charset="0"/>
                  <a:ea typeface="ＭＳ ゴシック" panose="020B0609070205080204" pitchFamily="49" charset="-128"/>
                </a:defRPr>
              </a:lvl2pPr>
              <a:lvl3pPr>
                <a:defRPr kumimoji="1" sz="3000">
                  <a:solidFill>
                    <a:schemeClr val="tx1"/>
                  </a:solidFill>
                  <a:latin typeface="Times New Roman" panose="02020603050405020304" pitchFamily="18" charset="0"/>
                  <a:ea typeface="ＭＳ ゴシック" panose="020B0609070205080204" pitchFamily="49" charset="-128"/>
                </a:defRPr>
              </a:lvl3pPr>
              <a:lvl4pPr>
                <a:defRPr kumimoji="1" sz="3000">
                  <a:solidFill>
                    <a:schemeClr val="tx1"/>
                  </a:solidFill>
                  <a:latin typeface="Times New Roman" panose="02020603050405020304" pitchFamily="18" charset="0"/>
                  <a:ea typeface="ＭＳ ゴシック" panose="020B0609070205080204" pitchFamily="49" charset="-128"/>
                </a:defRPr>
              </a:lvl4pPr>
              <a:lvl5pPr>
                <a:defRPr kumimoji="1" sz="3000">
                  <a:solidFill>
                    <a:schemeClr val="tx1"/>
                  </a:solidFill>
                  <a:latin typeface="Times New Roman" panose="02020603050405020304" pitchFamily="18" charset="0"/>
                  <a:ea typeface="ＭＳ ゴシック" panose="020B0609070205080204" pitchFamily="49" charset="-128"/>
                </a:defRPr>
              </a:lvl5pPr>
              <a:lvl6pPr marL="4572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6pPr>
              <a:lvl7pPr marL="9144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7pPr>
              <a:lvl8pPr marL="1371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8pPr>
              <a:lvl9pPr marL="18288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9pPr>
            </a:lstStyle>
            <a:p>
              <a:endParaRPr lang="ja-JP" altLang="en-US"/>
            </a:p>
          </p:txBody>
        </p:sp>
        <p:sp>
          <p:nvSpPr>
            <p:cNvPr id="29" name="Freeform 7">
              <a:extLst>
                <a:ext uri="{FF2B5EF4-FFF2-40B4-BE49-F238E27FC236}">
                  <a16:creationId xmlns:a16="http://schemas.microsoft.com/office/drawing/2014/main" id="{9C022F2E-1343-D348-A99E-5E674B3115D7}"/>
                </a:ext>
              </a:extLst>
            </p:cNvPr>
            <p:cNvSpPr>
              <a:spLocks/>
            </p:cNvSpPr>
            <p:nvPr/>
          </p:nvSpPr>
          <p:spPr bwMode="auto">
            <a:xfrm>
              <a:off x="3120" y="2525"/>
              <a:ext cx="1840" cy="636"/>
            </a:xfrm>
            <a:custGeom>
              <a:avLst/>
              <a:gdLst>
                <a:gd name="T0" fmla="*/ 0 w 1840"/>
                <a:gd name="T1" fmla="*/ 636 h 636"/>
                <a:gd name="T2" fmla="*/ 1840 w 1840"/>
                <a:gd name="T3" fmla="*/ 0 h 636"/>
                <a:gd name="T4" fmla="*/ 0 60000 65536"/>
                <a:gd name="T5" fmla="*/ 0 60000 65536"/>
                <a:gd name="T6" fmla="*/ 0 w 1840"/>
                <a:gd name="T7" fmla="*/ 0 h 636"/>
                <a:gd name="T8" fmla="*/ 1840 w 1840"/>
                <a:gd name="T9" fmla="*/ 636 h 636"/>
              </a:gdLst>
              <a:ahLst/>
              <a:cxnLst>
                <a:cxn ang="T4">
                  <a:pos x="T0" y="T1"/>
                </a:cxn>
                <a:cxn ang="T5">
                  <a:pos x="T2" y="T3"/>
                </a:cxn>
              </a:cxnLst>
              <a:rect l="T6" t="T7" r="T8" b="T9"/>
              <a:pathLst>
                <a:path w="1840" h="636">
                  <a:moveTo>
                    <a:pt x="0" y="636"/>
                  </a:moveTo>
                  <a:cubicBezTo>
                    <a:pt x="706" y="599"/>
                    <a:pt x="1555" y="244"/>
                    <a:pt x="1840"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3000">
                  <a:solidFill>
                    <a:schemeClr val="tx1"/>
                  </a:solidFill>
                  <a:latin typeface="Times New Roman" panose="02020603050405020304" pitchFamily="18" charset="0"/>
                  <a:ea typeface="ＭＳ ゴシック" panose="020B0609070205080204" pitchFamily="49" charset="-128"/>
                </a:defRPr>
              </a:lvl1pPr>
              <a:lvl2pPr marL="37931725" indent="-37474525">
                <a:defRPr kumimoji="1" sz="3000">
                  <a:solidFill>
                    <a:schemeClr val="tx1"/>
                  </a:solidFill>
                  <a:latin typeface="Times New Roman" panose="02020603050405020304" pitchFamily="18" charset="0"/>
                  <a:ea typeface="ＭＳ ゴシック" panose="020B0609070205080204" pitchFamily="49" charset="-128"/>
                </a:defRPr>
              </a:lvl2pPr>
              <a:lvl3pPr>
                <a:defRPr kumimoji="1" sz="3000">
                  <a:solidFill>
                    <a:schemeClr val="tx1"/>
                  </a:solidFill>
                  <a:latin typeface="Times New Roman" panose="02020603050405020304" pitchFamily="18" charset="0"/>
                  <a:ea typeface="ＭＳ ゴシック" panose="020B0609070205080204" pitchFamily="49" charset="-128"/>
                </a:defRPr>
              </a:lvl3pPr>
              <a:lvl4pPr>
                <a:defRPr kumimoji="1" sz="3000">
                  <a:solidFill>
                    <a:schemeClr val="tx1"/>
                  </a:solidFill>
                  <a:latin typeface="Times New Roman" panose="02020603050405020304" pitchFamily="18" charset="0"/>
                  <a:ea typeface="ＭＳ ゴシック" panose="020B0609070205080204" pitchFamily="49" charset="-128"/>
                </a:defRPr>
              </a:lvl4pPr>
              <a:lvl5pPr>
                <a:defRPr kumimoji="1" sz="3000">
                  <a:solidFill>
                    <a:schemeClr val="tx1"/>
                  </a:solidFill>
                  <a:latin typeface="Times New Roman" panose="02020603050405020304" pitchFamily="18" charset="0"/>
                  <a:ea typeface="ＭＳ ゴシック" panose="020B0609070205080204" pitchFamily="49" charset="-128"/>
                </a:defRPr>
              </a:lvl5pPr>
              <a:lvl6pPr marL="4572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6pPr>
              <a:lvl7pPr marL="9144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7pPr>
              <a:lvl8pPr marL="1371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8pPr>
              <a:lvl9pPr marL="18288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9pPr>
            </a:lstStyle>
            <a:p>
              <a:endParaRPr lang="ja-JP" altLang="en-US"/>
            </a:p>
          </p:txBody>
        </p:sp>
      </p:grpSp>
      <p:sp>
        <p:nvSpPr>
          <p:cNvPr id="30" name="Line 14">
            <a:extLst>
              <a:ext uri="{FF2B5EF4-FFF2-40B4-BE49-F238E27FC236}">
                <a16:creationId xmlns:a16="http://schemas.microsoft.com/office/drawing/2014/main" id="{169B4C3F-84CD-7D42-B8F6-D866F9C979D3}"/>
              </a:ext>
            </a:extLst>
          </p:cNvPr>
          <p:cNvSpPr>
            <a:spLocks noChangeShapeType="1"/>
          </p:cNvSpPr>
          <p:nvPr/>
        </p:nvSpPr>
        <p:spPr bwMode="auto">
          <a:xfrm>
            <a:off x="685800" y="5588021"/>
            <a:ext cx="7848600" cy="0"/>
          </a:xfrm>
          <a:prstGeom prst="line">
            <a:avLst/>
          </a:prstGeom>
          <a:noFill/>
          <a:ln w="57150">
            <a:solidFill>
              <a:schemeClr val="tx1"/>
            </a:solidFill>
            <a:prstDash val="solid"/>
            <a:round/>
            <a:headEnd type="none" w="med" len="med"/>
            <a:tailEnd type="arrow"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1" name="AutoShape 16">
            <a:extLst>
              <a:ext uri="{FF2B5EF4-FFF2-40B4-BE49-F238E27FC236}">
                <a16:creationId xmlns:a16="http://schemas.microsoft.com/office/drawing/2014/main" id="{B4F5FC9B-C9E7-A148-9CBF-13AD43B1056E}"/>
              </a:ext>
            </a:extLst>
          </p:cNvPr>
          <p:cNvSpPr>
            <a:spLocks noChangeArrowheads="1"/>
          </p:cNvSpPr>
          <p:nvPr/>
        </p:nvSpPr>
        <p:spPr bwMode="auto">
          <a:xfrm>
            <a:off x="3886200" y="5130821"/>
            <a:ext cx="1524000" cy="838200"/>
          </a:xfrm>
          <a:prstGeom prst="irregularSeal2">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3000">
                <a:solidFill>
                  <a:schemeClr val="tx1"/>
                </a:solidFill>
                <a:latin typeface="Times New Roman" panose="02020603050405020304" pitchFamily="18" charset="0"/>
                <a:ea typeface="ＭＳ ゴシック" panose="020B0609070205080204" pitchFamily="49" charset="-128"/>
              </a:defRPr>
            </a:lvl1pPr>
            <a:lvl2pPr marL="37931725" indent="-37474525">
              <a:defRPr kumimoji="1" sz="3000">
                <a:solidFill>
                  <a:schemeClr val="tx1"/>
                </a:solidFill>
                <a:latin typeface="Times New Roman" panose="02020603050405020304" pitchFamily="18" charset="0"/>
                <a:ea typeface="ＭＳ ゴシック" panose="020B0609070205080204" pitchFamily="49" charset="-128"/>
              </a:defRPr>
            </a:lvl2pPr>
            <a:lvl3pPr>
              <a:defRPr kumimoji="1" sz="3000">
                <a:solidFill>
                  <a:schemeClr val="tx1"/>
                </a:solidFill>
                <a:latin typeface="Times New Roman" panose="02020603050405020304" pitchFamily="18" charset="0"/>
                <a:ea typeface="ＭＳ ゴシック" panose="020B0609070205080204" pitchFamily="49" charset="-128"/>
              </a:defRPr>
            </a:lvl3pPr>
            <a:lvl4pPr>
              <a:defRPr kumimoji="1" sz="3000">
                <a:solidFill>
                  <a:schemeClr val="tx1"/>
                </a:solidFill>
                <a:latin typeface="Times New Roman" panose="02020603050405020304" pitchFamily="18" charset="0"/>
                <a:ea typeface="ＭＳ ゴシック" panose="020B0609070205080204" pitchFamily="49" charset="-128"/>
              </a:defRPr>
            </a:lvl4pPr>
            <a:lvl5pPr>
              <a:defRPr kumimoji="1" sz="3000">
                <a:solidFill>
                  <a:schemeClr val="tx1"/>
                </a:solidFill>
                <a:latin typeface="Times New Roman" panose="02020603050405020304" pitchFamily="18" charset="0"/>
                <a:ea typeface="ＭＳ ゴシック" panose="020B0609070205080204" pitchFamily="49" charset="-128"/>
              </a:defRPr>
            </a:lvl5pPr>
            <a:lvl6pPr marL="4572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6pPr>
            <a:lvl7pPr marL="9144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7pPr>
            <a:lvl8pPr marL="13716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8pPr>
            <a:lvl9pPr marL="1828800" fontAlgn="base">
              <a:spcBef>
                <a:spcPct val="0"/>
              </a:spcBef>
              <a:spcAft>
                <a:spcPct val="0"/>
              </a:spcAft>
              <a:defRPr kumimoji="1" sz="3000">
                <a:solidFill>
                  <a:schemeClr val="tx1"/>
                </a:solidFill>
                <a:latin typeface="Times New Roman" panose="02020603050405020304" pitchFamily="18" charset="0"/>
                <a:ea typeface="ＭＳ ゴシック" panose="020B0609070205080204" pitchFamily="49" charset="-128"/>
              </a:defRPr>
            </a:lvl9pPr>
          </a:lstStyle>
          <a:p>
            <a:endParaRPr lang="ja-JP" altLang="en-US"/>
          </a:p>
        </p:txBody>
      </p:sp>
      <p:sp>
        <p:nvSpPr>
          <p:cNvPr id="32" name="テキスト ボックス 31">
            <a:extLst>
              <a:ext uri="{FF2B5EF4-FFF2-40B4-BE49-F238E27FC236}">
                <a16:creationId xmlns:a16="http://schemas.microsoft.com/office/drawing/2014/main" id="{1A4DCB49-9D62-9E49-B496-6C139F32634C}"/>
              </a:ext>
            </a:extLst>
          </p:cNvPr>
          <p:cNvSpPr txBox="1"/>
          <p:nvPr/>
        </p:nvSpPr>
        <p:spPr>
          <a:xfrm>
            <a:off x="8480188" y="5189127"/>
            <a:ext cx="412292" cy="707886"/>
          </a:xfrm>
          <a:prstGeom prst="rect">
            <a:avLst/>
          </a:prstGeom>
          <a:noFill/>
        </p:spPr>
        <p:txBody>
          <a:bodyPr wrap="none" rtlCol="0">
            <a:spAutoFit/>
          </a:bodyPr>
          <a:lstStyle/>
          <a:p>
            <a:r>
              <a:rPr kumimoji="1" lang="en-US" altLang="ja-JP" sz="4000" i="1" dirty="0"/>
              <a:t>x</a:t>
            </a:r>
            <a:endParaRPr kumimoji="1" lang="ja-JP" altLang="en-US" sz="4000" i="1"/>
          </a:p>
        </p:txBody>
      </p:sp>
      <p:grpSp>
        <p:nvGrpSpPr>
          <p:cNvPr id="18" name="グループ化 17">
            <a:extLst>
              <a:ext uri="{FF2B5EF4-FFF2-40B4-BE49-F238E27FC236}">
                <a16:creationId xmlns:a16="http://schemas.microsoft.com/office/drawing/2014/main" id="{47CE3ABE-0D56-1048-8482-BAAB88BB8FC1}"/>
              </a:ext>
            </a:extLst>
          </p:cNvPr>
          <p:cNvGrpSpPr/>
          <p:nvPr/>
        </p:nvGrpSpPr>
        <p:grpSpPr>
          <a:xfrm>
            <a:off x="3063783" y="3286940"/>
            <a:ext cx="3168833" cy="914400"/>
            <a:chOff x="61832" y="5859854"/>
            <a:chExt cx="3168833" cy="914400"/>
          </a:xfrm>
        </p:grpSpPr>
        <p:sp>
          <p:nvSpPr>
            <p:cNvPr id="19" name="角丸四角形 20">
              <a:extLst>
                <a:ext uri="{FF2B5EF4-FFF2-40B4-BE49-F238E27FC236}">
                  <a16:creationId xmlns:a16="http://schemas.microsoft.com/office/drawing/2014/main" id="{B8FFFC08-1C14-1C43-BB06-8E2C298EE119}"/>
                </a:ext>
              </a:extLst>
            </p:cNvPr>
            <p:cNvSpPr>
              <a:spLocks noChangeArrowheads="1"/>
            </p:cNvSpPr>
            <p:nvPr/>
          </p:nvSpPr>
          <p:spPr bwMode="auto">
            <a:xfrm>
              <a:off x="61832" y="5859854"/>
              <a:ext cx="3168833" cy="914400"/>
            </a:xfrm>
            <a:prstGeom prst="roundRect">
              <a:avLst>
                <a:gd name="adj" fmla="val 3005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endParaRPr lang="ja-JP" altLang="en-US" sz="3200" dirty="0">
                <a:solidFill>
                  <a:srgbClr val="FF0000"/>
                </a:solidFill>
                <a:latin typeface="Times New Roman"/>
              </a:endParaRPr>
            </a:p>
          </p:txBody>
        </p:sp>
        <p:pic>
          <p:nvPicPr>
            <p:cNvPr id="20" name="図 19">
              <a:extLst>
                <a:ext uri="{FF2B5EF4-FFF2-40B4-BE49-F238E27FC236}">
                  <a16:creationId xmlns:a16="http://schemas.microsoft.com/office/drawing/2014/main" id="{CBB2A974-05A1-1945-B01A-4E35CD6E6111}"/>
                </a:ext>
              </a:extLst>
            </p:cNvPr>
            <p:cNvPicPr>
              <a:picLocks noChangeAspect="1"/>
            </p:cNvPicPr>
            <p:nvPr/>
          </p:nvPicPr>
          <p:blipFill>
            <a:blip r:embed="rId3"/>
            <a:stretch>
              <a:fillRect/>
            </a:stretch>
          </p:blipFill>
          <p:spPr>
            <a:xfrm>
              <a:off x="185748" y="6018604"/>
              <a:ext cx="2921000" cy="596900"/>
            </a:xfrm>
            <a:prstGeom prst="rect">
              <a:avLst/>
            </a:prstGeom>
          </p:spPr>
        </p:pic>
      </p:grpSp>
      <p:sp>
        <p:nvSpPr>
          <p:cNvPr id="5" name="日付プレースホルダー 4">
            <a:extLst>
              <a:ext uri="{FF2B5EF4-FFF2-40B4-BE49-F238E27FC236}">
                <a16:creationId xmlns:a16="http://schemas.microsoft.com/office/drawing/2014/main" id="{3DF09C1A-E760-C3B9-1F1A-1808A4160129}"/>
              </a:ext>
            </a:extLst>
          </p:cNvPr>
          <p:cNvSpPr>
            <a:spLocks noGrp="1"/>
          </p:cNvSpPr>
          <p:nvPr>
            <p:ph type="dt" sz="half" idx="10"/>
          </p:nvPr>
        </p:nvSpPr>
        <p:spPr/>
        <p:txBody>
          <a:bodyPr/>
          <a:lstStyle/>
          <a:p>
            <a:pPr>
              <a:defRPr/>
            </a:pPr>
            <a:r>
              <a:rPr lang="en-US" altLang="ja-JP"/>
              <a:t>2025/1/12</a:t>
            </a:r>
            <a:endParaRPr lang="en-US" altLang="ja-JP" dirty="0"/>
          </a:p>
        </p:txBody>
      </p:sp>
      <p:sp>
        <p:nvSpPr>
          <p:cNvPr id="6" name="フッター プレースホルダー 5">
            <a:extLst>
              <a:ext uri="{FF2B5EF4-FFF2-40B4-BE49-F238E27FC236}">
                <a16:creationId xmlns:a16="http://schemas.microsoft.com/office/drawing/2014/main" id="{2EEAD5F3-51D3-4CBA-F18F-2E6F0DDA3605}"/>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D971288D-003E-B094-364E-654C62EF4415}"/>
              </a:ext>
            </a:extLst>
          </p:cNvPr>
          <p:cNvSpPr>
            <a:spLocks noGrp="1"/>
          </p:cNvSpPr>
          <p:nvPr>
            <p:ph type="sldNum" sz="quarter" idx="12"/>
          </p:nvPr>
        </p:nvSpPr>
        <p:spPr/>
        <p:txBody>
          <a:bodyPr/>
          <a:lstStyle/>
          <a:p>
            <a:fld id="{FA3C4D4C-6915-3147-AB54-C788617D0F2E}" type="slidenum">
              <a:rPr lang="en-US" altLang="ja-JP" smtClean="0"/>
              <a:pPr/>
              <a:t>22</a:t>
            </a:fld>
            <a:r>
              <a:rPr lang="en-US" altLang="ja-JP"/>
              <a:t>/87</a:t>
            </a:r>
            <a:endParaRPr lang="en-US" altLang="ja-JP" dirty="0"/>
          </a:p>
        </p:txBody>
      </p:sp>
    </p:spTree>
    <p:extLst>
      <p:ext uri="{BB962C8B-B14F-4D97-AF65-F5344CB8AC3E}">
        <p14:creationId xmlns:p14="http://schemas.microsoft.com/office/powerpoint/2010/main" val="2572056663"/>
      </p:ext>
    </p:extLst>
  </p:cSld>
  <p:clrMapOvr>
    <a:masterClrMapping/>
  </p:clrMapOvr>
  <p:transition spd="med">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4">
            <a:extLst>
              <a:ext uri="{FF2B5EF4-FFF2-40B4-BE49-F238E27FC236}">
                <a16:creationId xmlns:a16="http://schemas.microsoft.com/office/drawing/2014/main" id="{A64A9716-1308-584E-EDA1-7854195931F6}"/>
              </a:ext>
            </a:extLst>
          </p:cNvPr>
          <p:cNvSpPr>
            <a:spLocks noGrp="1"/>
          </p:cNvSpPr>
          <p:nvPr>
            <p:ph type="dt" sz="half" idx="10"/>
          </p:nvPr>
        </p:nvSpPr>
        <p:spPr/>
        <p:txBody>
          <a:bodyPr/>
          <a:lstStyle/>
          <a:p>
            <a:pPr>
              <a:defRPr/>
            </a:pPr>
            <a:r>
              <a:rPr lang="en-US" altLang="ja-JP"/>
              <a:t>2025/1/12</a:t>
            </a:r>
            <a:endParaRPr lang="en-US" altLang="ja-JP" dirty="0"/>
          </a:p>
        </p:txBody>
      </p:sp>
      <p:sp>
        <p:nvSpPr>
          <p:cNvPr id="6" name="フッター プレースホルダー 5">
            <a:extLst>
              <a:ext uri="{FF2B5EF4-FFF2-40B4-BE49-F238E27FC236}">
                <a16:creationId xmlns:a16="http://schemas.microsoft.com/office/drawing/2014/main" id="{778BD521-BB24-D46C-2ECE-0369D6BC7FA3}"/>
              </a:ext>
            </a:extLst>
          </p:cNvPr>
          <p:cNvSpPr>
            <a:spLocks noGrp="1"/>
          </p:cNvSpPr>
          <p:nvPr>
            <p:ph type="ftr" sz="quarter" idx="11"/>
          </p:nvPr>
        </p:nvSpPr>
        <p:spPr/>
        <p:txBody>
          <a:bodyPr/>
          <a:lstStyle/>
          <a:p>
            <a:pPr>
              <a:defRPr/>
            </a:pPr>
            <a:r>
              <a:rPr lang="en-US" altLang="ja-JP"/>
              <a:t>QUATUO11</a:t>
            </a:r>
            <a:endParaRPr lang="en-US" altLang="ja-JP" dirty="0"/>
          </a:p>
        </p:txBody>
      </p:sp>
      <p:sp>
        <p:nvSpPr>
          <p:cNvPr id="15" name="直方体 14">
            <a:extLst>
              <a:ext uri="{FF2B5EF4-FFF2-40B4-BE49-F238E27FC236}">
                <a16:creationId xmlns:a16="http://schemas.microsoft.com/office/drawing/2014/main" id="{81E0A35F-1607-314B-9291-AF961706367A}"/>
              </a:ext>
            </a:extLst>
          </p:cNvPr>
          <p:cNvSpPr/>
          <p:nvPr/>
        </p:nvSpPr>
        <p:spPr bwMode="auto">
          <a:xfrm rot="16200000">
            <a:off x="7869070" y="3202282"/>
            <a:ext cx="1760152" cy="711659"/>
          </a:xfrm>
          <a:prstGeom prst="cube">
            <a:avLst>
              <a:gd name="adj" fmla="val 49136"/>
            </a:avLst>
          </a:prstGeom>
          <a:solidFill>
            <a:srgbClr val="FF8000"/>
          </a:solidFill>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17" name="円柱 16">
            <a:extLst>
              <a:ext uri="{FF2B5EF4-FFF2-40B4-BE49-F238E27FC236}">
                <a16:creationId xmlns:a16="http://schemas.microsoft.com/office/drawing/2014/main" id="{56FDC93C-01F5-A44C-8D1E-E2F46515C67C}"/>
              </a:ext>
            </a:extLst>
          </p:cNvPr>
          <p:cNvSpPr/>
          <p:nvPr/>
        </p:nvSpPr>
        <p:spPr bwMode="auto">
          <a:xfrm rot="14065208">
            <a:off x="1671117" y="3376888"/>
            <a:ext cx="864192" cy="3145606"/>
          </a:xfrm>
          <a:prstGeom prst="can">
            <a:avLst/>
          </a:prstGeom>
          <a:gradFill flip="none" rotWithShape="1">
            <a:gsLst>
              <a:gs pos="0">
                <a:schemeClr val="accent1">
                  <a:lumMod val="5000"/>
                  <a:lumOff val="95000"/>
                </a:schemeClr>
              </a:gs>
              <a:gs pos="74000">
                <a:srgbClr val="008000"/>
              </a:gs>
              <a:gs pos="83000">
                <a:srgbClr val="00B050"/>
              </a:gs>
              <a:gs pos="100000">
                <a:srgbClr val="92D050"/>
              </a:gs>
            </a:gsLst>
            <a:lin ang="0" scaled="1"/>
            <a:tileRect/>
          </a:gradFill>
          <a:ln w="9525"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rPr>
              <a:t>　一様</a:t>
            </a:r>
          </a:p>
        </p:txBody>
      </p:sp>
      <p:sp>
        <p:nvSpPr>
          <p:cNvPr id="18" name="円柱 17">
            <a:extLst>
              <a:ext uri="{FF2B5EF4-FFF2-40B4-BE49-F238E27FC236}">
                <a16:creationId xmlns:a16="http://schemas.microsoft.com/office/drawing/2014/main" id="{10E4615E-34B9-3447-84D1-0957A4F296C7}"/>
              </a:ext>
            </a:extLst>
          </p:cNvPr>
          <p:cNvSpPr/>
          <p:nvPr/>
        </p:nvSpPr>
        <p:spPr bwMode="auto">
          <a:xfrm rot="17589544">
            <a:off x="1659185" y="1060839"/>
            <a:ext cx="888058" cy="3178191"/>
          </a:xfrm>
          <a:prstGeom prst="can">
            <a:avLst/>
          </a:prstGeom>
          <a:gradFill flip="none" rotWithShape="1">
            <a:gsLst>
              <a:gs pos="0">
                <a:schemeClr val="accent1">
                  <a:lumMod val="5000"/>
                  <a:lumOff val="95000"/>
                </a:schemeClr>
              </a:gs>
              <a:gs pos="74000">
                <a:srgbClr val="008000"/>
              </a:gs>
              <a:gs pos="83000">
                <a:srgbClr val="00B050"/>
              </a:gs>
              <a:gs pos="100000">
                <a:srgbClr val="92D050"/>
              </a:gs>
            </a:gsLst>
            <a:lin ang="0" scaled="1"/>
            <a:tileRect/>
          </a:gradFill>
          <a:ln w="9525"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sz="4000">
                <a:latin typeface="Times New Roman" pitchFamily="-109" charset="0"/>
                <a:ea typeface="ＭＳ ゴシック" pitchFamily="-109" charset="-128"/>
                <a:cs typeface="ＭＳ ゴシック" pitchFamily="-109" charset="-128"/>
              </a:rPr>
              <a:t>　単純</a:t>
            </a:r>
            <a:endParaRPr kumimoji="1" lang="ja-JP" altLang="en-US" sz="40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19" name="円柱 18">
            <a:extLst>
              <a:ext uri="{FF2B5EF4-FFF2-40B4-BE49-F238E27FC236}">
                <a16:creationId xmlns:a16="http://schemas.microsoft.com/office/drawing/2014/main" id="{E01D11B7-41EB-7540-A38E-C7124ED977D3}"/>
              </a:ext>
            </a:extLst>
          </p:cNvPr>
          <p:cNvSpPr/>
          <p:nvPr/>
        </p:nvSpPr>
        <p:spPr bwMode="auto">
          <a:xfrm rot="16200000">
            <a:off x="6421754" y="1706334"/>
            <a:ext cx="892076" cy="3617328"/>
          </a:xfrm>
          <a:prstGeom prst="can">
            <a:avLst/>
          </a:prstGeom>
          <a:gradFill flip="none" rotWithShape="1">
            <a:gsLst>
              <a:gs pos="0">
                <a:schemeClr val="accent1">
                  <a:lumMod val="5000"/>
                  <a:lumOff val="95000"/>
                </a:schemeClr>
              </a:gs>
              <a:gs pos="74000">
                <a:srgbClr val="008000"/>
              </a:gs>
              <a:gs pos="83000">
                <a:srgbClr val="00B050"/>
              </a:gs>
              <a:gs pos="100000">
                <a:srgbClr val="92D050"/>
              </a:gs>
            </a:gsLst>
            <a:lin ang="0" scaled="1"/>
            <a:tileRect/>
          </a:gradFill>
          <a:ln w="9525" cap="flat" cmpd="sng" algn="ctr">
            <a:solidFill>
              <a:schemeClr val="tx1"/>
            </a:solidFill>
            <a:prstDash val="solid"/>
            <a:round/>
            <a:headEnd type="none" w="med" len="med"/>
            <a:tailEnd type="none" w="med" len="med"/>
          </a:ln>
          <a:effectLst/>
        </p:spPr>
        <p:txBody>
          <a:bodyPr vert="eaVert"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rPr>
              <a:t>　　　無限</a:t>
            </a:r>
          </a:p>
        </p:txBody>
      </p:sp>
      <p:sp>
        <p:nvSpPr>
          <p:cNvPr id="20" name="雲 19">
            <a:extLst>
              <a:ext uri="{FF2B5EF4-FFF2-40B4-BE49-F238E27FC236}">
                <a16:creationId xmlns:a16="http://schemas.microsoft.com/office/drawing/2014/main" id="{85CB24E5-CCE5-6044-A6CB-693C4A30A92A}"/>
              </a:ext>
            </a:extLst>
          </p:cNvPr>
          <p:cNvSpPr/>
          <p:nvPr/>
        </p:nvSpPr>
        <p:spPr bwMode="auto">
          <a:xfrm>
            <a:off x="2763336" y="2032584"/>
            <a:ext cx="3617328" cy="2964826"/>
          </a:xfrm>
          <a:prstGeom prst="cloud">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algn="ctr"/>
            <a:r>
              <a:rPr lang="ja-JP" altLang="en-US" sz="4000">
                <a:solidFill>
                  <a:srgbClr val="0000FF"/>
                </a:solidFill>
                <a:latin typeface="+mj-ea"/>
                <a:ea typeface="+mj-ea"/>
              </a:rPr>
              <a:t>複雑</a:t>
            </a:r>
            <a:endParaRPr lang="en-US" altLang="ja-JP" sz="4000" dirty="0">
              <a:solidFill>
                <a:srgbClr val="0000FF"/>
              </a:solidFill>
              <a:latin typeface="+mj-ea"/>
              <a:ea typeface="+mj-ea"/>
            </a:endParaRPr>
          </a:p>
          <a:p>
            <a:pPr algn="ctr"/>
            <a:r>
              <a:rPr lang="ja-JP" altLang="en-US" sz="4000">
                <a:solidFill>
                  <a:srgbClr val="0000FF"/>
                </a:solidFill>
                <a:latin typeface="+mj-ea"/>
                <a:ea typeface="+mj-ea"/>
              </a:rPr>
              <a:t>非一様</a:t>
            </a:r>
            <a:endParaRPr lang="en-US" altLang="ja-JP" sz="4000" dirty="0">
              <a:solidFill>
                <a:srgbClr val="0000FF"/>
              </a:solidFill>
              <a:latin typeface="+mj-ea"/>
              <a:ea typeface="+mj-ea"/>
            </a:endParaRPr>
          </a:p>
          <a:p>
            <a:pPr algn="ctr"/>
            <a:r>
              <a:rPr lang="ja-JP" altLang="en-US" sz="4000">
                <a:solidFill>
                  <a:srgbClr val="0000FF"/>
                </a:solidFill>
                <a:latin typeface="+mj-ea"/>
                <a:ea typeface="+mj-ea"/>
              </a:rPr>
              <a:t>有限</a:t>
            </a:r>
          </a:p>
        </p:txBody>
      </p:sp>
      <p:sp>
        <p:nvSpPr>
          <p:cNvPr id="2" name="タイトル 1">
            <a:extLst>
              <a:ext uri="{FF2B5EF4-FFF2-40B4-BE49-F238E27FC236}">
                <a16:creationId xmlns:a16="http://schemas.microsoft.com/office/drawing/2014/main" id="{2127EFBF-C5AD-504A-BC62-E2765872EA09}"/>
              </a:ext>
            </a:extLst>
          </p:cNvPr>
          <p:cNvSpPr>
            <a:spLocks noGrp="1"/>
          </p:cNvSpPr>
          <p:nvPr>
            <p:ph type="title"/>
          </p:nvPr>
        </p:nvSpPr>
        <p:spPr/>
        <p:txBody>
          <a:bodyPr/>
          <a:lstStyle/>
          <a:p>
            <a:r>
              <a:rPr kumimoji="1" lang="ja-JP" altLang="en-US"/>
              <a:t>開放量子系</a:t>
            </a:r>
          </a:p>
        </p:txBody>
      </p:sp>
      <p:sp>
        <p:nvSpPr>
          <p:cNvPr id="11" name="テキスト ボックス 10">
            <a:extLst>
              <a:ext uri="{FF2B5EF4-FFF2-40B4-BE49-F238E27FC236}">
                <a16:creationId xmlns:a16="http://schemas.microsoft.com/office/drawing/2014/main" id="{1F0EEF1C-B7FF-F448-BB77-4C44DBFCCD1C}"/>
              </a:ext>
            </a:extLst>
          </p:cNvPr>
          <p:cNvSpPr txBox="1"/>
          <p:nvPr/>
        </p:nvSpPr>
        <p:spPr>
          <a:xfrm>
            <a:off x="4242372" y="1153951"/>
            <a:ext cx="2808311" cy="783193"/>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ja-JP" altLang="en-US" sz="4000">
                <a:solidFill>
                  <a:srgbClr val="FF0000"/>
                </a:solidFill>
              </a:rPr>
              <a:t>検出器</a:t>
            </a:r>
          </a:p>
        </p:txBody>
      </p:sp>
      <p:cxnSp>
        <p:nvCxnSpPr>
          <p:cNvPr id="12" name="直線矢印コネクタ 11">
            <a:extLst>
              <a:ext uri="{FF2B5EF4-FFF2-40B4-BE49-F238E27FC236}">
                <a16:creationId xmlns:a16="http://schemas.microsoft.com/office/drawing/2014/main" id="{B9D65D67-48C0-364A-A633-C77F631D6DE2}"/>
              </a:ext>
            </a:extLst>
          </p:cNvPr>
          <p:cNvCxnSpPr>
            <a:cxnSpLocks/>
            <a:stCxn id="11" idx="3"/>
          </p:cNvCxnSpPr>
          <p:nvPr/>
        </p:nvCxnSpPr>
        <p:spPr bwMode="auto">
          <a:xfrm>
            <a:off x="7050683" y="1545548"/>
            <a:ext cx="1320205" cy="1132487"/>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13" name="直線矢印コネクタ 12">
            <a:extLst>
              <a:ext uri="{FF2B5EF4-FFF2-40B4-BE49-F238E27FC236}">
                <a16:creationId xmlns:a16="http://schemas.microsoft.com/office/drawing/2014/main" id="{2639B1E6-71FA-D843-AE96-CE4B678DF59A}"/>
              </a:ext>
            </a:extLst>
          </p:cNvPr>
          <p:cNvCxnSpPr>
            <a:cxnSpLocks/>
            <a:stCxn id="11" idx="1"/>
          </p:cNvCxnSpPr>
          <p:nvPr/>
        </p:nvCxnSpPr>
        <p:spPr bwMode="auto">
          <a:xfrm flipH="1">
            <a:off x="1140170" y="1545548"/>
            <a:ext cx="3102202" cy="71171"/>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
        <p:nvSpPr>
          <p:cNvPr id="8" name="直方体 7">
            <a:extLst>
              <a:ext uri="{FF2B5EF4-FFF2-40B4-BE49-F238E27FC236}">
                <a16:creationId xmlns:a16="http://schemas.microsoft.com/office/drawing/2014/main" id="{C55C1507-B46E-9246-A858-8A58EA734AC2}"/>
              </a:ext>
            </a:extLst>
          </p:cNvPr>
          <p:cNvSpPr/>
          <p:nvPr/>
        </p:nvSpPr>
        <p:spPr bwMode="auto">
          <a:xfrm rot="17655254">
            <a:off x="-104497" y="1804726"/>
            <a:ext cx="1573219" cy="507803"/>
          </a:xfrm>
          <a:prstGeom prst="cube">
            <a:avLst>
              <a:gd name="adj" fmla="val 34590"/>
            </a:avLst>
          </a:prstGeom>
          <a:solidFill>
            <a:srgbClr val="FF8000"/>
          </a:solidFill>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14" name="直方体 13">
            <a:extLst>
              <a:ext uri="{FF2B5EF4-FFF2-40B4-BE49-F238E27FC236}">
                <a16:creationId xmlns:a16="http://schemas.microsoft.com/office/drawing/2014/main" id="{30F3219C-124B-444A-8568-0AF9D36D0E12}"/>
              </a:ext>
            </a:extLst>
          </p:cNvPr>
          <p:cNvSpPr/>
          <p:nvPr/>
        </p:nvSpPr>
        <p:spPr bwMode="auto">
          <a:xfrm rot="13913119">
            <a:off x="79514" y="5625859"/>
            <a:ext cx="1573219" cy="539222"/>
          </a:xfrm>
          <a:prstGeom prst="cube">
            <a:avLst>
              <a:gd name="adj" fmla="val 34590"/>
            </a:avLst>
          </a:prstGeom>
          <a:solidFill>
            <a:srgbClr val="FF8000"/>
          </a:solidFill>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16" name="図 15">
            <a:extLst>
              <a:ext uri="{FF2B5EF4-FFF2-40B4-BE49-F238E27FC236}">
                <a16:creationId xmlns:a16="http://schemas.microsoft.com/office/drawing/2014/main" id="{E0629E9F-7227-4D42-8447-E74BBCA92318}"/>
              </a:ext>
            </a:extLst>
          </p:cNvPr>
          <p:cNvPicPr>
            <a:picLocks noChangeAspect="1"/>
          </p:cNvPicPr>
          <p:nvPr/>
        </p:nvPicPr>
        <p:blipFill>
          <a:blip r:embed="rId2"/>
          <a:stretch>
            <a:fillRect/>
          </a:stretch>
        </p:blipFill>
        <p:spPr>
          <a:xfrm>
            <a:off x="6192050" y="4915339"/>
            <a:ext cx="2609216" cy="1733129"/>
          </a:xfrm>
          <a:prstGeom prst="rect">
            <a:avLst/>
          </a:prstGeom>
        </p:spPr>
      </p:pic>
      <p:sp>
        <p:nvSpPr>
          <p:cNvPr id="3" name="スライド番号プレースホルダー 2">
            <a:extLst>
              <a:ext uri="{FF2B5EF4-FFF2-40B4-BE49-F238E27FC236}">
                <a16:creationId xmlns:a16="http://schemas.microsoft.com/office/drawing/2014/main" id="{18FA49EE-B05A-5DC7-B559-2B4E46C218F9}"/>
              </a:ext>
            </a:extLst>
          </p:cNvPr>
          <p:cNvSpPr>
            <a:spLocks noGrp="1"/>
          </p:cNvSpPr>
          <p:nvPr>
            <p:ph type="sldNum" sz="quarter" idx="12"/>
          </p:nvPr>
        </p:nvSpPr>
        <p:spPr/>
        <p:txBody>
          <a:bodyPr/>
          <a:lstStyle/>
          <a:p>
            <a:fld id="{FA3C4D4C-6915-3147-AB54-C788617D0F2E}" type="slidenum">
              <a:rPr lang="en-US" altLang="ja-JP" smtClean="0"/>
              <a:pPr/>
              <a:t>23</a:t>
            </a:fld>
            <a:r>
              <a:rPr lang="en-US" altLang="ja-JP"/>
              <a:t>/87</a:t>
            </a:r>
            <a:endParaRPr lang="en-US" altLang="ja-JP" dirty="0"/>
          </a:p>
        </p:txBody>
      </p:sp>
    </p:spTree>
    <p:extLst>
      <p:ext uri="{BB962C8B-B14F-4D97-AF65-F5344CB8AC3E}">
        <p14:creationId xmlns:p14="http://schemas.microsoft.com/office/powerpoint/2010/main" val="1845084091"/>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10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8"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8"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ja-JP" altLang="en-US"/>
              <a:t>ランダウアー公式</a:t>
            </a:r>
            <a:endParaRPr lang="en-US" altLang="ja-JP" dirty="0"/>
          </a:p>
        </p:txBody>
      </p:sp>
      <p:sp>
        <p:nvSpPr>
          <p:cNvPr id="149507" name="Text Box 3"/>
          <p:cNvSpPr txBox="1">
            <a:spLocks noChangeArrowheads="1"/>
          </p:cNvSpPr>
          <p:nvPr/>
        </p:nvSpPr>
        <p:spPr bwMode="auto">
          <a:xfrm>
            <a:off x="1654175" y="1171575"/>
            <a:ext cx="583406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ltLang="ja-JP" sz="2000"/>
              <a:t>S. Datta “Electronic Transport in Mesoscopic Systems”</a:t>
            </a:r>
          </a:p>
        </p:txBody>
      </p:sp>
      <p:sp>
        <p:nvSpPr>
          <p:cNvPr id="149513" name="Text Box 9"/>
          <p:cNvSpPr txBox="1">
            <a:spLocks noChangeArrowheads="1"/>
          </p:cNvSpPr>
          <p:nvPr/>
        </p:nvSpPr>
        <p:spPr bwMode="auto">
          <a:xfrm>
            <a:off x="3383761" y="3382963"/>
            <a:ext cx="2678938"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ja-JP" altLang="en-US" sz="3200"/>
              <a:t>透過確率</a:t>
            </a:r>
            <a:r>
              <a:rPr lang="en-US" altLang="ja-JP" sz="3200" dirty="0"/>
              <a:t> </a:t>
            </a:r>
            <a:r>
              <a:rPr lang="en-US" altLang="ja-JP" sz="3200" i="1" dirty="0"/>
              <a:t>T</a:t>
            </a:r>
            <a:r>
              <a:rPr lang="en-US" altLang="ja-JP" sz="3200" dirty="0"/>
              <a:t>(</a:t>
            </a:r>
            <a:r>
              <a:rPr lang="en-US" altLang="ja-JP" sz="3200" i="1" dirty="0"/>
              <a:t>E</a:t>
            </a:r>
            <a:r>
              <a:rPr lang="en-US" altLang="ja-JP" sz="3200" dirty="0"/>
              <a:t>)</a:t>
            </a:r>
          </a:p>
        </p:txBody>
      </p:sp>
      <p:sp>
        <p:nvSpPr>
          <p:cNvPr id="149514" name="Text Box 10"/>
          <p:cNvSpPr txBox="1">
            <a:spLocks noChangeArrowheads="1"/>
          </p:cNvSpPr>
          <p:nvPr/>
        </p:nvSpPr>
        <p:spPr bwMode="auto">
          <a:xfrm>
            <a:off x="3453747" y="1772816"/>
            <a:ext cx="2236510"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ja-JP" altLang="en-US" sz="3200"/>
              <a:t>量子散乱体</a:t>
            </a:r>
            <a:endParaRPr lang="en-US" altLang="ja-JP" sz="3200" dirty="0"/>
          </a:p>
        </p:txBody>
      </p:sp>
      <p:grpSp>
        <p:nvGrpSpPr>
          <p:cNvPr id="7" name="グループ化 6">
            <a:extLst>
              <a:ext uri="{FF2B5EF4-FFF2-40B4-BE49-F238E27FC236}">
                <a16:creationId xmlns:a16="http://schemas.microsoft.com/office/drawing/2014/main" id="{10596F39-E653-9D48-ABBA-4ACA2AEF1254}"/>
              </a:ext>
            </a:extLst>
          </p:cNvPr>
          <p:cNvGrpSpPr/>
          <p:nvPr/>
        </p:nvGrpSpPr>
        <p:grpSpPr>
          <a:xfrm>
            <a:off x="1520825" y="4141566"/>
            <a:ext cx="6096000" cy="2239762"/>
            <a:chOff x="1520825" y="4141566"/>
            <a:chExt cx="6096000" cy="2239762"/>
          </a:xfrm>
        </p:grpSpPr>
        <p:sp>
          <p:nvSpPr>
            <p:cNvPr id="149516" name="AutoShape 12"/>
            <p:cNvSpPr>
              <a:spLocks noChangeArrowheads="1"/>
            </p:cNvSpPr>
            <p:nvPr/>
          </p:nvSpPr>
          <p:spPr bwMode="auto">
            <a:xfrm>
              <a:off x="1520825" y="4141566"/>
              <a:ext cx="6096000" cy="2239762"/>
            </a:xfrm>
            <a:prstGeom prst="roundRect">
              <a:avLst>
                <a:gd name="adj" fmla="val 31250"/>
              </a:avLst>
            </a:prstGeom>
            <a:solidFill>
              <a:srgbClr val="FF6FCF"/>
            </a:solidFill>
            <a:ln>
              <a:noFill/>
            </a:ln>
            <a:extLst>
              <a:ext uri="{91240B29-F687-4F45-9708-019B960494DF}">
                <a14:hiddenLine xmlns:a14="http://schemas.microsoft.com/office/drawing/2010/main" w="9525">
                  <a:solidFill>
                    <a:schemeClr val="tx1"/>
                  </a:solidFill>
                  <a:round/>
                  <a:headEnd/>
                  <a:tailEnd/>
                </a14:hiddenLine>
              </a:ext>
            </a:extLst>
          </p:spPr>
          <p:txBody>
            <a:bodyPr wrap="none" anchor="t" anchorCtr="0"/>
            <a:lstStyle/>
            <a:p>
              <a:pPr algn="ctr">
                <a:spcBef>
                  <a:spcPts val="0"/>
                </a:spcBef>
              </a:pPr>
              <a:r>
                <a:rPr lang="ja-JP" altLang="en-US" sz="3000"/>
                <a:t>コンダクタンス（抵抗の逆数）</a:t>
              </a:r>
              <a:endParaRPr lang="en-US" altLang="ja-JP" sz="3000" dirty="0"/>
            </a:p>
            <a:p>
              <a:pPr algn="ctr">
                <a:spcBef>
                  <a:spcPts val="0"/>
                </a:spcBef>
              </a:pPr>
              <a:endParaRPr lang="en-US" altLang="ja-JP" sz="3000" dirty="0"/>
            </a:p>
          </p:txBody>
        </p:sp>
        <p:pic>
          <p:nvPicPr>
            <p:cNvPr id="2" name="図 1"/>
            <p:cNvPicPr>
              <a:picLocks noChangeAspect="1"/>
            </p:cNvPicPr>
            <p:nvPr/>
          </p:nvPicPr>
          <p:blipFill>
            <a:blip r:embed="rId3"/>
            <a:stretch>
              <a:fillRect/>
            </a:stretch>
          </p:blipFill>
          <p:spPr>
            <a:xfrm>
              <a:off x="3057525" y="5013176"/>
              <a:ext cx="3022600" cy="1054100"/>
            </a:xfrm>
            <a:prstGeom prst="rect">
              <a:avLst/>
            </a:prstGeom>
          </p:spPr>
        </p:pic>
      </p:grpSp>
      <p:sp>
        <p:nvSpPr>
          <p:cNvPr id="20" name="AutoShape 5"/>
          <p:cNvSpPr>
            <a:spLocks noChangeArrowheads="1"/>
          </p:cNvSpPr>
          <p:nvPr/>
        </p:nvSpPr>
        <p:spPr bwMode="auto">
          <a:xfrm>
            <a:off x="914400" y="1719064"/>
            <a:ext cx="1600200" cy="2286000"/>
          </a:xfrm>
          <a:prstGeom prst="cube">
            <a:avLst>
              <a:gd name="adj" fmla="val 38986"/>
            </a:avLst>
          </a:prstGeom>
          <a:solidFill>
            <a:srgbClr val="FF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3000">
                <a:solidFill>
                  <a:schemeClr val="tx1"/>
                </a:solidFill>
                <a:latin typeface="Times New Roman" charset="0"/>
                <a:ea typeface="ＭＳ ゴシック" charset="-128"/>
              </a:defRPr>
            </a:lvl1pPr>
            <a:lvl2pPr marL="742950" indent="-285750">
              <a:defRPr kumimoji="1" sz="3000">
                <a:solidFill>
                  <a:schemeClr val="tx1"/>
                </a:solidFill>
                <a:latin typeface="Times New Roman" charset="0"/>
                <a:ea typeface="ＭＳ ゴシック" charset="-128"/>
              </a:defRPr>
            </a:lvl2pPr>
            <a:lvl3pPr marL="1143000" indent="-228600">
              <a:defRPr kumimoji="1" sz="3000">
                <a:solidFill>
                  <a:schemeClr val="tx1"/>
                </a:solidFill>
                <a:latin typeface="Times New Roman" charset="0"/>
                <a:ea typeface="ＭＳ ゴシック" charset="-128"/>
              </a:defRPr>
            </a:lvl3pPr>
            <a:lvl4pPr marL="1600200" indent="-228600">
              <a:defRPr kumimoji="1" sz="3000">
                <a:solidFill>
                  <a:schemeClr val="tx1"/>
                </a:solidFill>
                <a:latin typeface="Times New Roman" charset="0"/>
                <a:ea typeface="ＭＳ ゴシック" charset="-128"/>
              </a:defRPr>
            </a:lvl4pPr>
            <a:lvl5pPr marL="2057400" indent="-228600">
              <a:defRPr kumimoji="1" sz="3000">
                <a:solidFill>
                  <a:schemeClr val="tx1"/>
                </a:solidFill>
                <a:latin typeface="Times New Roman" charset="0"/>
                <a:ea typeface="ＭＳ ゴシック" charset="-128"/>
              </a:defRPr>
            </a:lvl5pPr>
            <a:lvl6pPr marL="2514600" indent="-228600" fontAlgn="base">
              <a:spcBef>
                <a:spcPct val="0"/>
              </a:spcBef>
              <a:spcAft>
                <a:spcPct val="0"/>
              </a:spcAft>
              <a:defRPr kumimoji="1" sz="3000">
                <a:solidFill>
                  <a:schemeClr val="tx1"/>
                </a:solidFill>
                <a:latin typeface="Times New Roman" charset="0"/>
                <a:ea typeface="ＭＳ ゴシック" charset="-128"/>
              </a:defRPr>
            </a:lvl6pPr>
            <a:lvl7pPr marL="2971800" indent="-228600" fontAlgn="base">
              <a:spcBef>
                <a:spcPct val="0"/>
              </a:spcBef>
              <a:spcAft>
                <a:spcPct val="0"/>
              </a:spcAft>
              <a:defRPr kumimoji="1" sz="3000">
                <a:solidFill>
                  <a:schemeClr val="tx1"/>
                </a:solidFill>
                <a:latin typeface="Times New Roman" charset="0"/>
                <a:ea typeface="ＭＳ ゴシック" charset="-128"/>
              </a:defRPr>
            </a:lvl7pPr>
            <a:lvl8pPr marL="3429000" indent="-228600" fontAlgn="base">
              <a:spcBef>
                <a:spcPct val="0"/>
              </a:spcBef>
              <a:spcAft>
                <a:spcPct val="0"/>
              </a:spcAft>
              <a:defRPr kumimoji="1" sz="3000">
                <a:solidFill>
                  <a:schemeClr val="tx1"/>
                </a:solidFill>
                <a:latin typeface="Times New Roman" charset="0"/>
                <a:ea typeface="ＭＳ ゴシック" charset="-128"/>
              </a:defRPr>
            </a:lvl8pPr>
            <a:lvl9pPr marL="3886200" indent="-228600" fontAlgn="base">
              <a:spcBef>
                <a:spcPct val="0"/>
              </a:spcBef>
              <a:spcAft>
                <a:spcPct val="0"/>
              </a:spcAft>
              <a:defRPr kumimoji="1" sz="3000">
                <a:solidFill>
                  <a:schemeClr val="tx1"/>
                </a:solidFill>
                <a:latin typeface="Times New Roman" charset="0"/>
                <a:ea typeface="ＭＳ ゴシック" charset="-128"/>
              </a:defRPr>
            </a:lvl9pPr>
          </a:lstStyle>
          <a:p>
            <a:pPr algn="ctr"/>
            <a:r>
              <a:rPr lang="en-US" altLang="ja-JP" sz="4800" i="1" dirty="0"/>
              <a:t>V</a:t>
            </a:r>
            <a:r>
              <a:rPr lang="en-US" altLang="ja-JP" sz="4800" baseline="-25000" dirty="0">
                <a:latin typeface="Symbol" charset="2"/>
                <a:sym typeface="Symbol" charset="2"/>
              </a:rPr>
              <a:t>+</a:t>
            </a:r>
            <a:endParaRPr lang="en-US" altLang="ja-JP" sz="2800" dirty="0"/>
          </a:p>
        </p:txBody>
      </p:sp>
      <p:sp>
        <p:nvSpPr>
          <p:cNvPr id="21" name="円柱 20"/>
          <p:cNvSpPr/>
          <p:nvPr/>
        </p:nvSpPr>
        <p:spPr bwMode="auto">
          <a:xfrm rot="5400000">
            <a:off x="4319588" y="171251"/>
            <a:ext cx="863600" cy="5400675"/>
          </a:xfrm>
          <a:prstGeom prst="can">
            <a:avLst>
              <a:gd name="adj" fmla="val 39223"/>
            </a:avLst>
          </a:prstGeom>
          <a:gradFill flip="none" rotWithShape="1">
            <a:gsLst>
              <a:gs pos="7000">
                <a:schemeClr val="accent1">
                  <a:lumMod val="60000"/>
                  <a:lumOff val="40000"/>
                </a:schemeClr>
              </a:gs>
              <a:gs pos="93000">
                <a:schemeClr val="accent1">
                  <a:lumMod val="60000"/>
                  <a:lumOff val="40000"/>
                </a:schemeClr>
              </a:gs>
              <a:gs pos="50000">
                <a:srgbClr val="FFFFFF"/>
              </a:gs>
            </a:gsLst>
            <a:lin ang="0" scaled="0"/>
            <a:tileRect/>
          </a:gradFill>
          <a:ln w="9525" cap="flat" cmpd="sng" algn="ctr">
            <a:noFill/>
            <a:prstDash val="solid"/>
            <a:round/>
            <a:headEnd type="none" w="med" len="med"/>
            <a:tailEnd type="none" w="med" len="med"/>
          </a:ln>
          <a:effectLst/>
        </p:spPr>
        <p:txBody>
          <a:bodyPr/>
          <a:lstStyle/>
          <a:p>
            <a:pPr>
              <a:defRPr/>
            </a:pPr>
            <a:endParaRPr lang="ja-JP" altLang="en-US">
              <a:latin typeface="Times New Roman" pitchFamily="-107" charset="0"/>
              <a:ea typeface="ＭＳ ゴシック" pitchFamily="-107" charset="-128"/>
            </a:endParaRPr>
          </a:p>
        </p:txBody>
      </p:sp>
      <p:sp>
        <p:nvSpPr>
          <p:cNvPr id="22" name="AutoShape 27"/>
          <p:cNvSpPr>
            <a:spLocks noChangeArrowheads="1"/>
          </p:cNvSpPr>
          <p:nvPr/>
        </p:nvSpPr>
        <p:spPr bwMode="auto">
          <a:xfrm>
            <a:off x="4227513" y="2527102"/>
            <a:ext cx="685800" cy="685800"/>
          </a:xfrm>
          <a:prstGeom prst="irregularSeal1">
            <a:avLst/>
          </a:prstGeom>
          <a:gradFill rotWithShape="0">
            <a:gsLst>
              <a:gs pos="0">
                <a:srgbClr val="FFFF00"/>
              </a:gs>
              <a:gs pos="100000">
                <a:srgbClr val="9B9B00"/>
              </a:gs>
            </a:gsLst>
            <a:path path="shape">
              <a:fillToRect l="50000" t="50000" r="50000" b="50000"/>
            </a:path>
          </a:gradFill>
          <a:ln w="9525">
            <a:solidFill>
              <a:schemeClr val="tx1"/>
            </a:solidFill>
            <a:miter lim="800000"/>
            <a:headEnd/>
            <a:tailEnd/>
          </a:ln>
        </p:spPr>
        <p:txBody>
          <a:bodyPr wrap="none" anchor="ctr"/>
          <a:lstStyle>
            <a:lvl1pPr>
              <a:defRPr kumimoji="1" sz="3000">
                <a:solidFill>
                  <a:schemeClr val="tx1"/>
                </a:solidFill>
                <a:latin typeface="Times New Roman" charset="0"/>
                <a:ea typeface="ＭＳ ゴシック" charset="-128"/>
              </a:defRPr>
            </a:lvl1pPr>
            <a:lvl2pPr marL="742950" indent="-285750">
              <a:defRPr kumimoji="1" sz="3000">
                <a:solidFill>
                  <a:schemeClr val="tx1"/>
                </a:solidFill>
                <a:latin typeface="Times New Roman" charset="0"/>
                <a:ea typeface="ＭＳ ゴシック" charset="-128"/>
              </a:defRPr>
            </a:lvl2pPr>
            <a:lvl3pPr marL="1143000" indent="-228600">
              <a:defRPr kumimoji="1" sz="3000">
                <a:solidFill>
                  <a:schemeClr val="tx1"/>
                </a:solidFill>
                <a:latin typeface="Times New Roman" charset="0"/>
                <a:ea typeface="ＭＳ ゴシック" charset="-128"/>
              </a:defRPr>
            </a:lvl3pPr>
            <a:lvl4pPr marL="1600200" indent="-228600">
              <a:defRPr kumimoji="1" sz="3000">
                <a:solidFill>
                  <a:schemeClr val="tx1"/>
                </a:solidFill>
                <a:latin typeface="Times New Roman" charset="0"/>
                <a:ea typeface="ＭＳ ゴシック" charset="-128"/>
              </a:defRPr>
            </a:lvl4pPr>
            <a:lvl5pPr marL="2057400" indent="-228600">
              <a:defRPr kumimoji="1" sz="3000">
                <a:solidFill>
                  <a:schemeClr val="tx1"/>
                </a:solidFill>
                <a:latin typeface="Times New Roman" charset="0"/>
                <a:ea typeface="ＭＳ ゴシック" charset="-128"/>
              </a:defRPr>
            </a:lvl5pPr>
            <a:lvl6pPr marL="2514600" indent="-228600" fontAlgn="base">
              <a:spcBef>
                <a:spcPct val="0"/>
              </a:spcBef>
              <a:spcAft>
                <a:spcPct val="0"/>
              </a:spcAft>
              <a:defRPr kumimoji="1" sz="3000">
                <a:solidFill>
                  <a:schemeClr val="tx1"/>
                </a:solidFill>
                <a:latin typeface="Times New Roman" charset="0"/>
                <a:ea typeface="ＭＳ ゴシック" charset="-128"/>
              </a:defRPr>
            </a:lvl6pPr>
            <a:lvl7pPr marL="2971800" indent="-228600" fontAlgn="base">
              <a:spcBef>
                <a:spcPct val="0"/>
              </a:spcBef>
              <a:spcAft>
                <a:spcPct val="0"/>
              </a:spcAft>
              <a:defRPr kumimoji="1" sz="3000">
                <a:solidFill>
                  <a:schemeClr val="tx1"/>
                </a:solidFill>
                <a:latin typeface="Times New Roman" charset="0"/>
                <a:ea typeface="ＭＳ ゴシック" charset="-128"/>
              </a:defRPr>
            </a:lvl7pPr>
            <a:lvl8pPr marL="3429000" indent="-228600" fontAlgn="base">
              <a:spcBef>
                <a:spcPct val="0"/>
              </a:spcBef>
              <a:spcAft>
                <a:spcPct val="0"/>
              </a:spcAft>
              <a:defRPr kumimoji="1" sz="3000">
                <a:solidFill>
                  <a:schemeClr val="tx1"/>
                </a:solidFill>
                <a:latin typeface="Times New Roman" charset="0"/>
                <a:ea typeface="ＭＳ ゴシック" charset="-128"/>
              </a:defRPr>
            </a:lvl8pPr>
            <a:lvl9pPr marL="3886200" indent="-228600" fontAlgn="base">
              <a:spcBef>
                <a:spcPct val="0"/>
              </a:spcBef>
              <a:spcAft>
                <a:spcPct val="0"/>
              </a:spcAft>
              <a:defRPr kumimoji="1" sz="3000">
                <a:solidFill>
                  <a:schemeClr val="tx1"/>
                </a:solidFill>
                <a:latin typeface="Times New Roman" charset="0"/>
                <a:ea typeface="ＭＳ ゴシック" charset="-128"/>
              </a:defRPr>
            </a:lvl9pPr>
          </a:lstStyle>
          <a:p>
            <a:endParaRPr lang="ja-JP" altLang="en-US"/>
          </a:p>
        </p:txBody>
      </p:sp>
      <p:sp>
        <p:nvSpPr>
          <p:cNvPr id="23" name="AutoShape 7"/>
          <p:cNvSpPr>
            <a:spLocks noChangeArrowheads="1"/>
          </p:cNvSpPr>
          <p:nvPr/>
        </p:nvSpPr>
        <p:spPr bwMode="auto">
          <a:xfrm>
            <a:off x="7075488" y="1719064"/>
            <a:ext cx="1600200" cy="2286000"/>
          </a:xfrm>
          <a:prstGeom prst="cube">
            <a:avLst>
              <a:gd name="adj" fmla="val 38986"/>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3000">
                <a:solidFill>
                  <a:schemeClr val="tx1"/>
                </a:solidFill>
                <a:latin typeface="Times New Roman" charset="0"/>
                <a:ea typeface="ＭＳ ゴシック" charset="-128"/>
              </a:defRPr>
            </a:lvl1pPr>
            <a:lvl2pPr marL="742950" indent="-285750">
              <a:defRPr kumimoji="1" sz="3000">
                <a:solidFill>
                  <a:schemeClr val="tx1"/>
                </a:solidFill>
                <a:latin typeface="Times New Roman" charset="0"/>
                <a:ea typeface="ＭＳ ゴシック" charset="-128"/>
              </a:defRPr>
            </a:lvl2pPr>
            <a:lvl3pPr marL="1143000" indent="-228600">
              <a:defRPr kumimoji="1" sz="3000">
                <a:solidFill>
                  <a:schemeClr val="tx1"/>
                </a:solidFill>
                <a:latin typeface="Times New Roman" charset="0"/>
                <a:ea typeface="ＭＳ ゴシック" charset="-128"/>
              </a:defRPr>
            </a:lvl3pPr>
            <a:lvl4pPr marL="1600200" indent="-228600">
              <a:defRPr kumimoji="1" sz="3000">
                <a:solidFill>
                  <a:schemeClr val="tx1"/>
                </a:solidFill>
                <a:latin typeface="Times New Roman" charset="0"/>
                <a:ea typeface="ＭＳ ゴシック" charset="-128"/>
              </a:defRPr>
            </a:lvl4pPr>
            <a:lvl5pPr marL="2057400" indent="-228600">
              <a:defRPr kumimoji="1" sz="3000">
                <a:solidFill>
                  <a:schemeClr val="tx1"/>
                </a:solidFill>
                <a:latin typeface="Times New Roman" charset="0"/>
                <a:ea typeface="ＭＳ ゴシック" charset="-128"/>
              </a:defRPr>
            </a:lvl5pPr>
            <a:lvl6pPr marL="2514600" indent="-228600" fontAlgn="base">
              <a:spcBef>
                <a:spcPct val="0"/>
              </a:spcBef>
              <a:spcAft>
                <a:spcPct val="0"/>
              </a:spcAft>
              <a:defRPr kumimoji="1" sz="3000">
                <a:solidFill>
                  <a:schemeClr val="tx1"/>
                </a:solidFill>
                <a:latin typeface="Times New Roman" charset="0"/>
                <a:ea typeface="ＭＳ ゴシック" charset="-128"/>
              </a:defRPr>
            </a:lvl6pPr>
            <a:lvl7pPr marL="2971800" indent="-228600" fontAlgn="base">
              <a:spcBef>
                <a:spcPct val="0"/>
              </a:spcBef>
              <a:spcAft>
                <a:spcPct val="0"/>
              </a:spcAft>
              <a:defRPr kumimoji="1" sz="3000">
                <a:solidFill>
                  <a:schemeClr val="tx1"/>
                </a:solidFill>
                <a:latin typeface="Times New Roman" charset="0"/>
                <a:ea typeface="ＭＳ ゴシック" charset="-128"/>
              </a:defRPr>
            </a:lvl7pPr>
            <a:lvl8pPr marL="3429000" indent="-228600" fontAlgn="base">
              <a:spcBef>
                <a:spcPct val="0"/>
              </a:spcBef>
              <a:spcAft>
                <a:spcPct val="0"/>
              </a:spcAft>
              <a:defRPr kumimoji="1" sz="3000">
                <a:solidFill>
                  <a:schemeClr val="tx1"/>
                </a:solidFill>
                <a:latin typeface="Times New Roman" charset="0"/>
                <a:ea typeface="ＭＳ ゴシック" charset="-128"/>
              </a:defRPr>
            </a:lvl8pPr>
            <a:lvl9pPr marL="3886200" indent="-228600" fontAlgn="base">
              <a:spcBef>
                <a:spcPct val="0"/>
              </a:spcBef>
              <a:spcAft>
                <a:spcPct val="0"/>
              </a:spcAft>
              <a:defRPr kumimoji="1" sz="3000">
                <a:solidFill>
                  <a:schemeClr val="tx1"/>
                </a:solidFill>
                <a:latin typeface="Times New Roman" charset="0"/>
                <a:ea typeface="ＭＳ ゴシック" charset="-128"/>
              </a:defRPr>
            </a:lvl9pPr>
          </a:lstStyle>
          <a:p>
            <a:pPr algn="ctr"/>
            <a:r>
              <a:rPr lang="en-US" altLang="ja-JP" sz="4400" i="1" dirty="0"/>
              <a:t>V</a:t>
            </a:r>
            <a:r>
              <a:rPr lang="en-US" altLang="ja-JP" sz="4400" baseline="-25000" dirty="0">
                <a:latin typeface="Symbol" charset="2"/>
                <a:sym typeface="Symbol" charset="2"/>
              </a:rPr>
              <a:t>-</a:t>
            </a:r>
          </a:p>
        </p:txBody>
      </p:sp>
      <p:pic>
        <p:nvPicPr>
          <p:cNvPr id="4" name="図 3">
            <a:extLst>
              <a:ext uri="{FF2B5EF4-FFF2-40B4-BE49-F238E27FC236}">
                <a16:creationId xmlns:a16="http://schemas.microsoft.com/office/drawing/2014/main" id="{764FCA33-788C-B646-8B10-4E520C416D8E}"/>
              </a:ext>
            </a:extLst>
          </p:cNvPr>
          <p:cNvPicPr>
            <a:picLocks noChangeAspect="1"/>
          </p:cNvPicPr>
          <p:nvPr/>
        </p:nvPicPr>
        <p:blipFill>
          <a:blip r:embed="rId4"/>
          <a:stretch>
            <a:fillRect/>
          </a:stretch>
        </p:blipFill>
        <p:spPr>
          <a:xfrm>
            <a:off x="0" y="0"/>
            <a:ext cx="1526876" cy="1772816"/>
          </a:xfrm>
          <a:prstGeom prst="rect">
            <a:avLst/>
          </a:prstGeom>
        </p:spPr>
      </p:pic>
      <p:sp>
        <p:nvSpPr>
          <p:cNvPr id="5" name="角丸四角形 4">
            <a:extLst>
              <a:ext uri="{FF2B5EF4-FFF2-40B4-BE49-F238E27FC236}">
                <a16:creationId xmlns:a16="http://schemas.microsoft.com/office/drawing/2014/main" id="{E3FD581E-121E-984D-AD07-88B6ACC8535B}"/>
              </a:ext>
            </a:extLst>
          </p:cNvPr>
          <p:cNvSpPr/>
          <p:nvPr/>
        </p:nvSpPr>
        <p:spPr bwMode="auto">
          <a:xfrm>
            <a:off x="386885" y="4971560"/>
            <a:ext cx="1526876" cy="122413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3200" b="0" i="0" u="none" strike="noStrike" cap="none" normalizeH="0" baseline="0">
                <a:ln>
                  <a:noFill/>
                </a:ln>
                <a:solidFill>
                  <a:srgbClr val="FFFF00"/>
                </a:solidFill>
                <a:effectLst/>
                <a:latin typeface="Times New Roman" pitchFamily="-109" charset="0"/>
                <a:ea typeface="ＭＳ ゴシック" pitchFamily="-109" charset="-128"/>
                <a:cs typeface="ＭＳ ゴシック" pitchFamily="-109" charset="-128"/>
              </a:rPr>
              <a:t>電極のある系</a:t>
            </a:r>
          </a:p>
        </p:txBody>
      </p:sp>
      <p:sp>
        <p:nvSpPr>
          <p:cNvPr id="6" name="右矢印 5">
            <a:extLst>
              <a:ext uri="{FF2B5EF4-FFF2-40B4-BE49-F238E27FC236}">
                <a16:creationId xmlns:a16="http://schemas.microsoft.com/office/drawing/2014/main" id="{3125471E-5922-6B40-ACE8-1A938BD1E690}"/>
              </a:ext>
            </a:extLst>
          </p:cNvPr>
          <p:cNvSpPr/>
          <p:nvPr/>
        </p:nvSpPr>
        <p:spPr bwMode="auto">
          <a:xfrm>
            <a:off x="1913761" y="5403608"/>
            <a:ext cx="930047" cy="36004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16" name="角丸四角形 15">
            <a:extLst>
              <a:ext uri="{FF2B5EF4-FFF2-40B4-BE49-F238E27FC236}">
                <a16:creationId xmlns:a16="http://schemas.microsoft.com/office/drawing/2014/main" id="{242CF00A-E377-704B-B1DC-C5410F8BD7A6}"/>
              </a:ext>
            </a:extLst>
          </p:cNvPr>
          <p:cNvSpPr/>
          <p:nvPr/>
        </p:nvSpPr>
        <p:spPr bwMode="auto">
          <a:xfrm>
            <a:off x="7149580" y="5217976"/>
            <a:ext cx="1526876" cy="731304"/>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3200" b="0" i="0" u="none" strike="noStrike" cap="none" normalizeH="0" baseline="0">
                <a:ln>
                  <a:noFill/>
                </a:ln>
                <a:solidFill>
                  <a:srgbClr val="FFFF00"/>
                </a:solidFill>
                <a:effectLst/>
                <a:latin typeface="Times New Roman" pitchFamily="-109" charset="0"/>
                <a:ea typeface="ＭＳ ゴシック" pitchFamily="-109" charset="-128"/>
                <a:cs typeface="ＭＳ ゴシック" pitchFamily="-109" charset="-128"/>
              </a:rPr>
              <a:t>無限系</a:t>
            </a:r>
          </a:p>
        </p:txBody>
      </p:sp>
      <p:sp>
        <p:nvSpPr>
          <p:cNvPr id="17" name="右矢印 16">
            <a:extLst>
              <a:ext uri="{FF2B5EF4-FFF2-40B4-BE49-F238E27FC236}">
                <a16:creationId xmlns:a16="http://schemas.microsoft.com/office/drawing/2014/main" id="{40B48CB3-4FD5-C04B-9CB1-7DBFEB3C97A4}"/>
              </a:ext>
            </a:extLst>
          </p:cNvPr>
          <p:cNvSpPr/>
          <p:nvPr/>
        </p:nvSpPr>
        <p:spPr bwMode="auto">
          <a:xfrm flipH="1">
            <a:off x="6227917" y="5403608"/>
            <a:ext cx="930047" cy="36004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9" name="日付プレースホルダー 8">
            <a:extLst>
              <a:ext uri="{FF2B5EF4-FFF2-40B4-BE49-F238E27FC236}">
                <a16:creationId xmlns:a16="http://schemas.microsoft.com/office/drawing/2014/main" id="{D258E5C5-CDA1-C238-78FC-5C3D3E6D282C}"/>
              </a:ext>
            </a:extLst>
          </p:cNvPr>
          <p:cNvSpPr>
            <a:spLocks noGrp="1"/>
          </p:cNvSpPr>
          <p:nvPr>
            <p:ph type="dt" sz="half" idx="10"/>
          </p:nvPr>
        </p:nvSpPr>
        <p:spPr/>
        <p:txBody>
          <a:bodyPr/>
          <a:lstStyle/>
          <a:p>
            <a:pPr>
              <a:defRPr/>
            </a:pPr>
            <a:r>
              <a:rPr lang="en-US" altLang="ja-JP"/>
              <a:t>2025/1/12</a:t>
            </a:r>
            <a:endParaRPr lang="en-US" altLang="ja-JP" dirty="0"/>
          </a:p>
        </p:txBody>
      </p:sp>
      <p:sp>
        <p:nvSpPr>
          <p:cNvPr id="10" name="フッター プレースホルダー 9">
            <a:extLst>
              <a:ext uri="{FF2B5EF4-FFF2-40B4-BE49-F238E27FC236}">
                <a16:creationId xmlns:a16="http://schemas.microsoft.com/office/drawing/2014/main" id="{7BA90C68-5C8B-481D-3E53-909FC2C26022}"/>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24D1DE36-DF02-9EEF-4A66-7FF17F18A35E}"/>
              </a:ext>
            </a:extLst>
          </p:cNvPr>
          <p:cNvSpPr>
            <a:spLocks noGrp="1"/>
          </p:cNvSpPr>
          <p:nvPr>
            <p:ph type="sldNum" sz="quarter" idx="12"/>
          </p:nvPr>
        </p:nvSpPr>
        <p:spPr/>
        <p:txBody>
          <a:bodyPr/>
          <a:lstStyle/>
          <a:p>
            <a:fld id="{FA3C4D4C-6915-3147-AB54-C788617D0F2E}" type="slidenum">
              <a:rPr lang="en-US" altLang="ja-JP" smtClean="0"/>
              <a:pPr/>
              <a:t>24</a:t>
            </a:fld>
            <a:r>
              <a:rPr lang="en-US" altLang="ja-JP"/>
              <a:t>/87</a:t>
            </a:r>
            <a:endParaRPr lang="en-US" altLang="ja-JP" dirty="0"/>
          </a:p>
        </p:txBody>
      </p:sp>
    </p:spTree>
    <p:extLst>
      <p:ext uri="{BB962C8B-B14F-4D97-AF65-F5344CB8AC3E}">
        <p14:creationId xmlns:p14="http://schemas.microsoft.com/office/powerpoint/2010/main" val="162711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500"/>
                            </p:stCondLst>
                            <p:childTnLst>
                              <p:par>
                                <p:cTn id="17" presetID="1" presetClass="entr" presetSubtype="0" fill="hold" grpId="0" nodeType="afterEffect">
                                  <p:stCondLst>
                                    <p:cond delay="5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1000"/>
                            </p:stCondLst>
                            <p:childTnLst>
                              <p:par>
                                <p:cTn id="20" presetID="2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5"/>
          <p:cNvSpPr>
            <a:spLocks noChangeArrowheads="1"/>
          </p:cNvSpPr>
          <p:nvPr/>
        </p:nvSpPr>
        <p:spPr bwMode="auto">
          <a:xfrm>
            <a:off x="914400" y="1719064"/>
            <a:ext cx="1600200" cy="2286000"/>
          </a:xfrm>
          <a:prstGeom prst="cube">
            <a:avLst>
              <a:gd name="adj" fmla="val 38986"/>
            </a:avLst>
          </a:prstGeom>
          <a:solidFill>
            <a:srgbClr val="FF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3000">
                <a:solidFill>
                  <a:schemeClr val="tx1"/>
                </a:solidFill>
                <a:latin typeface="Times New Roman" charset="0"/>
                <a:ea typeface="ＭＳ ゴシック" charset="-128"/>
              </a:defRPr>
            </a:lvl1pPr>
            <a:lvl2pPr marL="742950" indent="-285750">
              <a:defRPr kumimoji="1" sz="3000">
                <a:solidFill>
                  <a:schemeClr val="tx1"/>
                </a:solidFill>
                <a:latin typeface="Times New Roman" charset="0"/>
                <a:ea typeface="ＭＳ ゴシック" charset="-128"/>
              </a:defRPr>
            </a:lvl2pPr>
            <a:lvl3pPr marL="1143000" indent="-228600">
              <a:defRPr kumimoji="1" sz="3000">
                <a:solidFill>
                  <a:schemeClr val="tx1"/>
                </a:solidFill>
                <a:latin typeface="Times New Roman" charset="0"/>
                <a:ea typeface="ＭＳ ゴシック" charset="-128"/>
              </a:defRPr>
            </a:lvl3pPr>
            <a:lvl4pPr marL="1600200" indent="-228600">
              <a:defRPr kumimoji="1" sz="3000">
                <a:solidFill>
                  <a:schemeClr val="tx1"/>
                </a:solidFill>
                <a:latin typeface="Times New Roman" charset="0"/>
                <a:ea typeface="ＭＳ ゴシック" charset="-128"/>
              </a:defRPr>
            </a:lvl4pPr>
            <a:lvl5pPr marL="2057400" indent="-228600">
              <a:defRPr kumimoji="1" sz="3000">
                <a:solidFill>
                  <a:schemeClr val="tx1"/>
                </a:solidFill>
                <a:latin typeface="Times New Roman" charset="0"/>
                <a:ea typeface="ＭＳ ゴシック" charset="-128"/>
              </a:defRPr>
            </a:lvl5pPr>
            <a:lvl6pPr marL="2514600" indent="-228600" fontAlgn="base">
              <a:spcBef>
                <a:spcPct val="0"/>
              </a:spcBef>
              <a:spcAft>
                <a:spcPct val="0"/>
              </a:spcAft>
              <a:defRPr kumimoji="1" sz="3000">
                <a:solidFill>
                  <a:schemeClr val="tx1"/>
                </a:solidFill>
                <a:latin typeface="Times New Roman" charset="0"/>
                <a:ea typeface="ＭＳ ゴシック" charset="-128"/>
              </a:defRPr>
            </a:lvl6pPr>
            <a:lvl7pPr marL="2971800" indent="-228600" fontAlgn="base">
              <a:spcBef>
                <a:spcPct val="0"/>
              </a:spcBef>
              <a:spcAft>
                <a:spcPct val="0"/>
              </a:spcAft>
              <a:defRPr kumimoji="1" sz="3000">
                <a:solidFill>
                  <a:schemeClr val="tx1"/>
                </a:solidFill>
                <a:latin typeface="Times New Roman" charset="0"/>
                <a:ea typeface="ＭＳ ゴシック" charset="-128"/>
              </a:defRPr>
            </a:lvl7pPr>
            <a:lvl8pPr marL="3429000" indent="-228600" fontAlgn="base">
              <a:spcBef>
                <a:spcPct val="0"/>
              </a:spcBef>
              <a:spcAft>
                <a:spcPct val="0"/>
              </a:spcAft>
              <a:defRPr kumimoji="1" sz="3000">
                <a:solidFill>
                  <a:schemeClr val="tx1"/>
                </a:solidFill>
                <a:latin typeface="Times New Roman" charset="0"/>
                <a:ea typeface="ＭＳ ゴシック" charset="-128"/>
              </a:defRPr>
            </a:lvl8pPr>
            <a:lvl9pPr marL="3886200" indent="-228600" fontAlgn="base">
              <a:spcBef>
                <a:spcPct val="0"/>
              </a:spcBef>
              <a:spcAft>
                <a:spcPct val="0"/>
              </a:spcAft>
              <a:defRPr kumimoji="1" sz="3000">
                <a:solidFill>
                  <a:schemeClr val="tx1"/>
                </a:solidFill>
                <a:latin typeface="Times New Roman" charset="0"/>
                <a:ea typeface="ＭＳ ゴシック" charset="-128"/>
              </a:defRPr>
            </a:lvl9pPr>
          </a:lstStyle>
          <a:p>
            <a:pPr algn="ctr"/>
            <a:r>
              <a:rPr lang="en-US" altLang="ja-JP" sz="4800" i="1" dirty="0"/>
              <a:t>V</a:t>
            </a:r>
            <a:r>
              <a:rPr lang="en-US" altLang="ja-JP" sz="4800" baseline="-25000" dirty="0">
                <a:latin typeface="Symbol" charset="2"/>
                <a:sym typeface="Symbol" charset="2"/>
              </a:rPr>
              <a:t>+</a:t>
            </a:r>
            <a:endParaRPr lang="en-US" altLang="ja-JP" sz="2800" dirty="0"/>
          </a:p>
        </p:txBody>
      </p:sp>
      <p:sp>
        <p:nvSpPr>
          <p:cNvPr id="10" name="正方形/長方形 9"/>
          <p:cNvSpPr/>
          <p:nvPr/>
        </p:nvSpPr>
        <p:spPr bwMode="auto">
          <a:xfrm>
            <a:off x="0" y="5019093"/>
            <a:ext cx="9144000" cy="863600"/>
          </a:xfrm>
          <a:prstGeom prst="rect">
            <a:avLst/>
          </a:prstGeom>
          <a:gradFill flip="none" rotWithShape="1">
            <a:gsLst>
              <a:gs pos="7000">
                <a:schemeClr val="accent1">
                  <a:lumMod val="60000"/>
                  <a:lumOff val="40000"/>
                </a:schemeClr>
              </a:gs>
              <a:gs pos="93000">
                <a:schemeClr val="accent1">
                  <a:lumMod val="60000"/>
                  <a:lumOff val="40000"/>
                </a:schemeClr>
              </a:gs>
              <a:gs pos="50000">
                <a:srgbClr val="FFFFFF"/>
              </a:gs>
            </a:gsLst>
            <a:lin ang="16200000" scaled="0"/>
            <a:tileRect/>
          </a:gradFill>
          <a:ln w="9525" cap="flat" cmpd="sng" algn="ctr">
            <a:noFill/>
            <a:prstDash val="solid"/>
            <a:round/>
            <a:headEnd type="none" w="med" len="med"/>
            <a:tailEnd type="none" w="med" len="med"/>
          </a:ln>
          <a:effectLst/>
        </p:spPr>
        <p:txBody>
          <a:bodyPr/>
          <a:lstStyle/>
          <a:p>
            <a:pPr>
              <a:defRPr/>
            </a:pPr>
            <a:endParaRPr lang="ja-JP" altLang="en-US">
              <a:latin typeface="Times New Roman" pitchFamily="-107" charset="0"/>
              <a:ea typeface="ＭＳ ゴシック" pitchFamily="-107" charset="-128"/>
            </a:endParaRPr>
          </a:p>
        </p:txBody>
      </p:sp>
      <p:sp>
        <p:nvSpPr>
          <p:cNvPr id="2" name="タイトル 1"/>
          <p:cNvSpPr>
            <a:spLocks noGrp="1"/>
          </p:cNvSpPr>
          <p:nvPr>
            <p:ph type="title"/>
          </p:nvPr>
        </p:nvSpPr>
        <p:spPr/>
        <p:txBody>
          <a:bodyPr/>
          <a:lstStyle/>
          <a:p>
            <a:r>
              <a:rPr lang="ja-JP" altLang="en-US" sz="5400"/>
              <a:t>開放量子系</a:t>
            </a:r>
            <a:endParaRPr lang="ja-JP" altLang="en-US" sz="5400" dirty="0"/>
          </a:p>
        </p:txBody>
      </p:sp>
      <p:sp>
        <p:nvSpPr>
          <p:cNvPr id="26629" name="AutoShape 27"/>
          <p:cNvSpPr>
            <a:spLocks noChangeArrowheads="1"/>
          </p:cNvSpPr>
          <p:nvPr/>
        </p:nvSpPr>
        <p:spPr bwMode="auto">
          <a:xfrm>
            <a:off x="4227513" y="5106406"/>
            <a:ext cx="685800" cy="685800"/>
          </a:xfrm>
          <a:prstGeom prst="irregularSeal1">
            <a:avLst/>
          </a:prstGeom>
          <a:gradFill rotWithShape="0">
            <a:gsLst>
              <a:gs pos="0">
                <a:srgbClr val="FFFF00"/>
              </a:gs>
              <a:gs pos="100000">
                <a:srgbClr val="9B9B00"/>
              </a:gs>
            </a:gsLst>
            <a:path path="shape">
              <a:fillToRect l="50000" t="50000" r="50000" b="50000"/>
            </a:path>
          </a:gradFill>
          <a:ln w="9525">
            <a:solidFill>
              <a:schemeClr val="tx1"/>
            </a:solidFill>
            <a:miter lim="800000"/>
            <a:headEnd/>
            <a:tailEnd/>
          </a:ln>
        </p:spPr>
        <p:txBody>
          <a:bodyPr wrap="none" anchor="ctr"/>
          <a:lstStyle>
            <a:lvl1pPr>
              <a:defRPr kumimoji="1" sz="3000">
                <a:solidFill>
                  <a:schemeClr val="tx1"/>
                </a:solidFill>
                <a:latin typeface="Times New Roman" charset="0"/>
                <a:ea typeface="ＭＳ ゴシック" charset="-128"/>
              </a:defRPr>
            </a:lvl1pPr>
            <a:lvl2pPr marL="742950" indent="-285750">
              <a:defRPr kumimoji="1" sz="3000">
                <a:solidFill>
                  <a:schemeClr val="tx1"/>
                </a:solidFill>
                <a:latin typeface="Times New Roman" charset="0"/>
                <a:ea typeface="ＭＳ ゴシック" charset="-128"/>
              </a:defRPr>
            </a:lvl2pPr>
            <a:lvl3pPr marL="1143000" indent="-228600">
              <a:defRPr kumimoji="1" sz="3000">
                <a:solidFill>
                  <a:schemeClr val="tx1"/>
                </a:solidFill>
                <a:latin typeface="Times New Roman" charset="0"/>
                <a:ea typeface="ＭＳ ゴシック" charset="-128"/>
              </a:defRPr>
            </a:lvl3pPr>
            <a:lvl4pPr marL="1600200" indent="-228600">
              <a:defRPr kumimoji="1" sz="3000">
                <a:solidFill>
                  <a:schemeClr val="tx1"/>
                </a:solidFill>
                <a:latin typeface="Times New Roman" charset="0"/>
                <a:ea typeface="ＭＳ ゴシック" charset="-128"/>
              </a:defRPr>
            </a:lvl4pPr>
            <a:lvl5pPr marL="2057400" indent="-228600">
              <a:defRPr kumimoji="1" sz="3000">
                <a:solidFill>
                  <a:schemeClr val="tx1"/>
                </a:solidFill>
                <a:latin typeface="Times New Roman" charset="0"/>
                <a:ea typeface="ＭＳ ゴシック" charset="-128"/>
              </a:defRPr>
            </a:lvl5pPr>
            <a:lvl6pPr marL="2514600" indent="-228600" fontAlgn="base">
              <a:spcBef>
                <a:spcPct val="0"/>
              </a:spcBef>
              <a:spcAft>
                <a:spcPct val="0"/>
              </a:spcAft>
              <a:defRPr kumimoji="1" sz="3000">
                <a:solidFill>
                  <a:schemeClr val="tx1"/>
                </a:solidFill>
                <a:latin typeface="Times New Roman" charset="0"/>
                <a:ea typeface="ＭＳ ゴシック" charset="-128"/>
              </a:defRPr>
            </a:lvl6pPr>
            <a:lvl7pPr marL="2971800" indent="-228600" fontAlgn="base">
              <a:spcBef>
                <a:spcPct val="0"/>
              </a:spcBef>
              <a:spcAft>
                <a:spcPct val="0"/>
              </a:spcAft>
              <a:defRPr kumimoji="1" sz="3000">
                <a:solidFill>
                  <a:schemeClr val="tx1"/>
                </a:solidFill>
                <a:latin typeface="Times New Roman" charset="0"/>
                <a:ea typeface="ＭＳ ゴシック" charset="-128"/>
              </a:defRPr>
            </a:lvl7pPr>
            <a:lvl8pPr marL="3429000" indent="-228600" fontAlgn="base">
              <a:spcBef>
                <a:spcPct val="0"/>
              </a:spcBef>
              <a:spcAft>
                <a:spcPct val="0"/>
              </a:spcAft>
              <a:defRPr kumimoji="1" sz="3000">
                <a:solidFill>
                  <a:schemeClr val="tx1"/>
                </a:solidFill>
                <a:latin typeface="Times New Roman" charset="0"/>
                <a:ea typeface="ＭＳ ゴシック" charset="-128"/>
              </a:defRPr>
            </a:lvl8pPr>
            <a:lvl9pPr marL="3886200" indent="-228600" fontAlgn="base">
              <a:spcBef>
                <a:spcPct val="0"/>
              </a:spcBef>
              <a:spcAft>
                <a:spcPct val="0"/>
              </a:spcAft>
              <a:defRPr kumimoji="1" sz="3000">
                <a:solidFill>
                  <a:schemeClr val="tx1"/>
                </a:solidFill>
                <a:latin typeface="Times New Roman" charset="0"/>
                <a:ea typeface="ＭＳ ゴシック" charset="-128"/>
              </a:defRPr>
            </a:lvl9pPr>
          </a:lstStyle>
          <a:p>
            <a:endParaRPr lang="ja-JP" altLang="en-US"/>
          </a:p>
        </p:txBody>
      </p:sp>
      <p:sp>
        <p:nvSpPr>
          <p:cNvPr id="11" name="AutoShape 34"/>
          <p:cNvSpPr>
            <a:spLocks noChangeArrowheads="1"/>
          </p:cNvSpPr>
          <p:nvPr/>
        </p:nvSpPr>
        <p:spPr bwMode="auto">
          <a:xfrm>
            <a:off x="2057400" y="5157192"/>
            <a:ext cx="838200" cy="304800"/>
          </a:xfrm>
          <a:prstGeom prst="leftArrow">
            <a:avLst>
              <a:gd name="adj1" fmla="val 50000"/>
              <a:gd name="adj2" fmla="val 68750"/>
            </a:avLst>
          </a:prstGeom>
          <a:gradFill rotWithShape="0">
            <a:gsLst>
              <a:gs pos="0">
                <a:srgbClr val="760000"/>
              </a:gs>
              <a:gs pos="5000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3000">
                <a:solidFill>
                  <a:schemeClr val="tx1"/>
                </a:solidFill>
                <a:latin typeface="Times New Roman" charset="0"/>
                <a:ea typeface="ＭＳ ゴシック" charset="-128"/>
              </a:defRPr>
            </a:lvl1pPr>
            <a:lvl2pPr marL="742950" indent="-285750">
              <a:defRPr kumimoji="1" sz="3000">
                <a:solidFill>
                  <a:schemeClr val="tx1"/>
                </a:solidFill>
                <a:latin typeface="Times New Roman" charset="0"/>
                <a:ea typeface="ＭＳ ゴシック" charset="-128"/>
              </a:defRPr>
            </a:lvl2pPr>
            <a:lvl3pPr marL="1143000" indent="-228600">
              <a:defRPr kumimoji="1" sz="3000">
                <a:solidFill>
                  <a:schemeClr val="tx1"/>
                </a:solidFill>
                <a:latin typeface="Times New Roman" charset="0"/>
                <a:ea typeface="ＭＳ ゴシック" charset="-128"/>
              </a:defRPr>
            </a:lvl3pPr>
            <a:lvl4pPr marL="1600200" indent="-228600">
              <a:defRPr kumimoji="1" sz="3000">
                <a:solidFill>
                  <a:schemeClr val="tx1"/>
                </a:solidFill>
                <a:latin typeface="Times New Roman" charset="0"/>
                <a:ea typeface="ＭＳ ゴシック" charset="-128"/>
              </a:defRPr>
            </a:lvl4pPr>
            <a:lvl5pPr marL="2057400" indent="-228600">
              <a:defRPr kumimoji="1" sz="3000">
                <a:solidFill>
                  <a:schemeClr val="tx1"/>
                </a:solidFill>
                <a:latin typeface="Times New Roman" charset="0"/>
                <a:ea typeface="ＭＳ ゴシック" charset="-128"/>
              </a:defRPr>
            </a:lvl5pPr>
            <a:lvl6pPr marL="2514600" indent="-228600" fontAlgn="base">
              <a:spcBef>
                <a:spcPct val="0"/>
              </a:spcBef>
              <a:spcAft>
                <a:spcPct val="0"/>
              </a:spcAft>
              <a:defRPr kumimoji="1" sz="3000">
                <a:solidFill>
                  <a:schemeClr val="tx1"/>
                </a:solidFill>
                <a:latin typeface="Times New Roman" charset="0"/>
                <a:ea typeface="ＭＳ ゴシック" charset="-128"/>
              </a:defRPr>
            </a:lvl6pPr>
            <a:lvl7pPr marL="2971800" indent="-228600" fontAlgn="base">
              <a:spcBef>
                <a:spcPct val="0"/>
              </a:spcBef>
              <a:spcAft>
                <a:spcPct val="0"/>
              </a:spcAft>
              <a:defRPr kumimoji="1" sz="3000">
                <a:solidFill>
                  <a:schemeClr val="tx1"/>
                </a:solidFill>
                <a:latin typeface="Times New Roman" charset="0"/>
                <a:ea typeface="ＭＳ ゴシック" charset="-128"/>
              </a:defRPr>
            </a:lvl7pPr>
            <a:lvl8pPr marL="3429000" indent="-228600" fontAlgn="base">
              <a:spcBef>
                <a:spcPct val="0"/>
              </a:spcBef>
              <a:spcAft>
                <a:spcPct val="0"/>
              </a:spcAft>
              <a:defRPr kumimoji="1" sz="3000">
                <a:solidFill>
                  <a:schemeClr val="tx1"/>
                </a:solidFill>
                <a:latin typeface="Times New Roman" charset="0"/>
                <a:ea typeface="ＭＳ ゴシック" charset="-128"/>
              </a:defRPr>
            </a:lvl8pPr>
            <a:lvl9pPr marL="3886200" indent="-228600" fontAlgn="base">
              <a:spcBef>
                <a:spcPct val="0"/>
              </a:spcBef>
              <a:spcAft>
                <a:spcPct val="0"/>
              </a:spcAft>
              <a:defRPr kumimoji="1" sz="3000">
                <a:solidFill>
                  <a:schemeClr val="tx1"/>
                </a:solidFill>
                <a:latin typeface="Times New Roman" charset="0"/>
                <a:ea typeface="ＭＳ ゴシック" charset="-128"/>
              </a:defRPr>
            </a:lvl9pPr>
          </a:lstStyle>
          <a:p>
            <a:endParaRPr lang="ja-JP" altLang="en-US"/>
          </a:p>
        </p:txBody>
      </p:sp>
      <p:sp>
        <p:nvSpPr>
          <p:cNvPr id="12" name="AutoShape 35"/>
          <p:cNvSpPr>
            <a:spLocks noChangeArrowheads="1"/>
          </p:cNvSpPr>
          <p:nvPr/>
        </p:nvSpPr>
        <p:spPr bwMode="auto">
          <a:xfrm flipH="1">
            <a:off x="6248400" y="5157192"/>
            <a:ext cx="838200" cy="304800"/>
          </a:xfrm>
          <a:prstGeom prst="leftArrow">
            <a:avLst>
              <a:gd name="adj1" fmla="val 50000"/>
              <a:gd name="adj2" fmla="val 68750"/>
            </a:avLst>
          </a:prstGeom>
          <a:gradFill rotWithShape="0">
            <a:gsLst>
              <a:gs pos="0">
                <a:srgbClr val="760000"/>
              </a:gs>
              <a:gs pos="5000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3000">
                <a:solidFill>
                  <a:schemeClr val="tx1"/>
                </a:solidFill>
                <a:latin typeface="Times New Roman" charset="0"/>
                <a:ea typeface="ＭＳ ゴシック" charset="-128"/>
              </a:defRPr>
            </a:lvl1pPr>
            <a:lvl2pPr marL="742950" indent="-285750">
              <a:defRPr kumimoji="1" sz="3000">
                <a:solidFill>
                  <a:schemeClr val="tx1"/>
                </a:solidFill>
                <a:latin typeface="Times New Roman" charset="0"/>
                <a:ea typeface="ＭＳ ゴシック" charset="-128"/>
              </a:defRPr>
            </a:lvl2pPr>
            <a:lvl3pPr marL="1143000" indent="-228600">
              <a:defRPr kumimoji="1" sz="3000">
                <a:solidFill>
                  <a:schemeClr val="tx1"/>
                </a:solidFill>
                <a:latin typeface="Times New Roman" charset="0"/>
                <a:ea typeface="ＭＳ ゴシック" charset="-128"/>
              </a:defRPr>
            </a:lvl3pPr>
            <a:lvl4pPr marL="1600200" indent="-228600">
              <a:defRPr kumimoji="1" sz="3000">
                <a:solidFill>
                  <a:schemeClr val="tx1"/>
                </a:solidFill>
                <a:latin typeface="Times New Roman" charset="0"/>
                <a:ea typeface="ＭＳ ゴシック" charset="-128"/>
              </a:defRPr>
            </a:lvl4pPr>
            <a:lvl5pPr marL="2057400" indent="-228600">
              <a:defRPr kumimoji="1" sz="3000">
                <a:solidFill>
                  <a:schemeClr val="tx1"/>
                </a:solidFill>
                <a:latin typeface="Times New Roman" charset="0"/>
                <a:ea typeface="ＭＳ ゴシック" charset="-128"/>
              </a:defRPr>
            </a:lvl5pPr>
            <a:lvl6pPr marL="2514600" indent="-228600" fontAlgn="base">
              <a:spcBef>
                <a:spcPct val="0"/>
              </a:spcBef>
              <a:spcAft>
                <a:spcPct val="0"/>
              </a:spcAft>
              <a:defRPr kumimoji="1" sz="3000">
                <a:solidFill>
                  <a:schemeClr val="tx1"/>
                </a:solidFill>
                <a:latin typeface="Times New Roman" charset="0"/>
                <a:ea typeface="ＭＳ ゴシック" charset="-128"/>
              </a:defRPr>
            </a:lvl6pPr>
            <a:lvl7pPr marL="2971800" indent="-228600" fontAlgn="base">
              <a:spcBef>
                <a:spcPct val="0"/>
              </a:spcBef>
              <a:spcAft>
                <a:spcPct val="0"/>
              </a:spcAft>
              <a:defRPr kumimoji="1" sz="3000">
                <a:solidFill>
                  <a:schemeClr val="tx1"/>
                </a:solidFill>
                <a:latin typeface="Times New Roman" charset="0"/>
                <a:ea typeface="ＭＳ ゴシック" charset="-128"/>
              </a:defRPr>
            </a:lvl7pPr>
            <a:lvl8pPr marL="3429000" indent="-228600" fontAlgn="base">
              <a:spcBef>
                <a:spcPct val="0"/>
              </a:spcBef>
              <a:spcAft>
                <a:spcPct val="0"/>
              </a:spcAft>
              <a:defRPr kumimoji="1" sz="3000">
                <a:solidFill>
                  <a:schemeClr val="tx1"/>
                </a:solidFill>
                <a:latin typeface="Times New Roman" charset="0"/>
                <a:ea typeface="ＭＳ ゴシック" charset="-128"/>
              </a:defRPr>
            </a:lvl8pPr>
            <a:lvl9pPr marL="3886200" indent="-228600" fontAlgn="base">
              <a:spcBef>
                <a:spcPct val="0"/>
              </a:spcBef>
              <a:spcAft>
                <a:spcPct val="0"/>
              </a:spcAft>
              <a:defRPr kumimoji="1" sz="3000">
                <a:solidFill>
                  <a:schemeClr val="tx1"/>
                </a:solidFill>
                <a:latin typeface="Times New Roman" charset="0"/>
                <a:ea typeface="ＭＳ ゴシック" charset="-128"/>
              </a:defRPr>
            </a:lvl9pPr>
          </a:lstStyle>
          <a:p>
            <a:endParaRPr lang="ja-JP" altLang="en-US"/>
          </a:p>
        </p:txBody>
      </p:sp>
      <p:sp>
        <p:nvSpPr>
          <p:cNvPr id="19" name="円柱 18"/>
          <p:cNvSpPr/>
          <p:nvPr/>
        </p:nvSpPr>
        <p:spPr bwMode="auto">
          <a:xfrm rot="5400000">
            <a:off x="4319588" y="171251"/>
            <a:ext cx="863600" cy="5400675"/>
          </a:xfrm>
          <a:prstGeom prst="can">
            <a:avLst>
              <a:gd name="adj" fmla="val 39223"/>
            </a:avLst>
          </a:prstGeom>
          <a:gradFill flip="none" rotWithShape="1">
            <a:gsLst>
              <a:gs pos="7000">
                <a:schemeClr val="accent1">
                  <a:lumMod val="60000"/>
                  <a:lumOff val="40000"/>
                </a:schemeClr>
              </a:gs>
              <a:gs pos="93000">
                <a:schemeClr val="accent1">
                  <a:lumMod val="60000"/>
                  <a:lumOff val="40000"/>
                </a:schemeClr>
              </a:gs>
              <a:gs pos="50000">
                <a:srgbClr val="FFFFFF"/>
              </a:gs>
            </a:gsLst>
            <a:lin ang="0" scaled="0"/>
            <a:tileRect/>
          </a:gradFill>
          <a:ln w="9525" cap="flat" cmpd="sng" algn="ctr">
            <a:noFill/>
            <a:prstDash val="solid"/>
            <a:round/>
            <a:headEnd type="none" w="med" len="med"/>
            <a:tailEnd type="none" w="med" len="med"/>
          </a:ln>
          <a:effectLst/>
        </p:spPr>
        <p:txBody>
          <a:bodyPr/>
          <a:lstStyle/>
          <a:p>
            <a:pPr>
              <a:defRPr/>
            </a:pPr>
            <a:endParaRPr lang="ja-JP" altLang="en-US">
              <a:latin typeface="Times New Roman" pitchFamily="-107" charset="0"/>
              <a:ea typeface="ＭＳ ゴシック" pitchFamily="-107" charset="-128"/>
            </a:endParaRPr>
          </a:p>
        </p:txBody>
      </p:sp>
      <p:sp>
        <p:nvSpPr>
          <p:cNvPr id="26633" name="AutoShape 27"/>
          <p:cNvSpPr>
            <a:spLocks noChangeArrowheads="1"/>
          </p:cNvSpPr>
          <p:nvPr/>
        </p:nvSpPr>
        <p:spPr bwMode="auto">
          <a:xfrm>
            <a:off x="4227513" y="2527102"/>
            <a:ext cx="685800" cy="685800"/>
          </a:xfrm>
          <a:prstGeom prst="irregularSeal1">
            <a:avLst/>
          </a:prstGeom>
          <a:gradFill rotWithShape="0">
            <a:gsLst>
              <a:gs pos="0">
                <a:srgbClr val="FFFF00"/>
              </a:gs>
              <a:gs pos="100000">
                <a:srgbClr val="9B9B00"/>
              </a:gs>
            </a:gsLst>
            <a:path path="shape">
              <a:fillToRect l="50000" t="50000" r="50000" b="50000"/>
            </a:path>
          </a:gradFill>
          <a:ln w="9525">
            <a:solidFill>
              <a:schemeClr val="tx1"/>
            </a:solidFill>
            <a:miter lim="800000"/>
            <a:headEnd/>
            <a:tailEnd/>
          </a:ln>
        </p:spPr>
        <p:txBody>
          <a:bodyPr wrap="none" anchor="ctr"/>
          <a:lstStyle>
            <a:lvl1pPr>
              <a:defRPr kumimoji="1" sz="3000">
                <a:solidFill>
                  <a:schemeClr val="tx1"/>
                </a:solidFill>
                <a:latin typeface="Times New Roman" charset="0"/>
                <a:ea typeface="ＭＳ ゴシック" charset="-128"/>
              </a:defRPr>
            </a:lvl1pPr>
            <a:lvl2pPr marL="742950" indent="-285750">
              <a:defRPr kumimoji="1" sz="3000">
                <a:solidFill>
                  <a:schemeClr val="tx1"/>
                </a:solidFill>
                <a:latin typeface="Times New Roman" charset="0"/>
                <a:ea typeface="ＭＳ ゴシック" charset="-128"/>
              </a:defRPr>
            </a:lvl2pPr>
            <a:lvl3pPr marL="1143000" indent="-228600">
              <a:defRPr kumimoji="1" sz="3000">
                <a:solidFill>
                  <a:schemeClr val="tx1"/>
                </a:solidFill>
                <a:latin typeface="Times New Roman" charset="0"/>
                <a:ea typeface="ＭＳ ゴシック" charset="-128"/>
              </a:defRPr>
            </a:lvl3pPr>
            <a:lvl4pPr marL="1600200" indent="-228600">
              <a:defRPr kumimoji="1" sz="3000">
                <a:solidFill>
                  <a:schemeClr val="tx1"/>
                </a:solidFill>
                <a:latin typeface="Times New Roman" charset="0"/>
                <a:ea typeface="ＭＳ ゴシック" charset="-128"/>
              </a:defRPr>
            </a:lvl4pPr>
            <a:lvl5pPr marL="2057400" indent="-228600">
              <a:defRPr kumimoji="1" sz="3000">
                <a:solidFill>
                  <a:schemeClr val="tx1"/>
                </a:solidFill>
                <a:latin typeface="Times New Roman" charset="0"/>
                <a:ea typeface="ＭＳ ゴシック" charset="-128"/>
              </a:defRPr>
            </a:lvl5pPr>
            <a:lvl6pPr marL="2514600" indent="-228600" fontAlgn="base">
              <a:spcBef>
                <a:spcPct val="0"/>
              </a:spcBef>
              <a:spcAft>
                <a:spcPct val="0"/>
              </a:spcAft>
              <a:defRPr kumimoji="1" sz="3000">
                <a:solidFill>
                  <a:schemeClr val="tx1"/>
                </a:solidFill>
                <a:latin typeface="Times New Roman" charset="0"/>
                <a:ea typeface="ＭＳ ゴシック" charset="-128"/>
              </a:defRPr>
            </a:lvl6pPr>
            <a:lvl7pPr marL="2971800" indent="-228600" fontAlgn="base">
              <a:spcBef>
                <a:spcPct val="0"/>
              </a:spcBef>
              <a:spcAft>
                <a:spcPct val="0"/>
              </a:spcAft>
              <a:defRPr kumimoji="1" sz="3000">
                <a:solidFill>
                  <a:schemeClr val="tx1"/>
                </a:solidFill>
                <a:latin typeface="Times New Roman" charset="0"/>
                <a:ea typeface="ＭＳ ゴシック" charset="-128"/>
              </a:defRPr>
            </a:lvl7pPr>
            <a:lvl8pPr marL="3429000" indent="-228600" fontAlgn="base">
              <a:spcBef>
                <a:spcPct val="0"/>
              </a:spcBef>
              <a:spcAft>
                <a:spcPct val="0"/>
              </a:spcAft>
              <a:defRPr kumimoji="1" sz="3000">
                <a:solidFill>
                  <a:schemeClr val="tx1"/>
                </a:solidFill>
                <a:latin typeface="Times New Roman" charset="0"/>
                <a:ea typeface="ＭＳ ゴシック" charset="-128"/>
              </a:defRPr>
            </a:lvl8pPr>
            <a:lvl9pPr marL="3886200" indent="-228600" fontAlgn="base">
              <a:spcBef>
                <a:spcPct val="0"/>
              </a:spcBef>
              <a:spcAft>
                <a:spcPct val="0"/>
              </a:spcAft>
              <a:defRPr kumimoji="1" sz="3000">
                <a:solidFill>
                  <a:schemeClr val="tx1"/>
                </a:solidFill>
                <a:latin typeface="Times New Roman" charset="0"/>
                <a:ea typeface="ＭＳ ゴシック" charset="-128"/>
              </a:defRPr>
            </a:lvl9pPr>
          </a:lstStyle>
          <a:p>
            <a:endParaRPr lang="ja-JP" altLang="en-US"/>
          </a:p>
        </p:txBody>
      </p:sp>
      <p:sp>
        <p:nvSpPr>
          <p:cNvPr id="26634" name="AutoShape 7"/>
          <p:cNvSpPr>
            <a:spLocks noChangeArrowheads="1"/>
          </p:cNvSpPr>
          <p:nvPr/>
        </p:nvSpPr>
        <p:spPr bwMode="auto">
          <a:xfrm>
            <a:off x="7075488" y="1719064"/>
            <a:ext cx="1600200" cy="2286000"/>
          </a:xfrm>
          <a:prstGeom prst="cube">
            <a:avLst>
              <a:gd name="adj" fmla="val 38986"/>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3000">
                <a:solidFill>
                  <a:schemeClr val="tx1"/>
                </a:solidFill>
                <a:latin typeface="Times New Roman" charset="0"/>
                <a:ea typeface="ＭＳ ゴシック" charset="-128"/>
              </a:defRPr>
            </a:lvl1pPr>
            <a:lvl2pPr marL="742950" indent="-285750">
              <a:defRPr kumimoji="1" sz="3000">
                <a:solidFill>
                  <a:schemeClr val="tx1"/>
                </a:solidFill>
                <a:latin typeface="Times New Roman" charset="0"/>
                <a:ea typeface="ＭＳ ゴシック" charset="-128"/>
              </a:defRPr>
            </a:lvl2pPr>
            <a:lvl3pPr marL="1143000" indent="-228600">
              <a:defRPr kumimoji="1" sz="3000">
                <a:solidFill>
                  <a:schemeClr val="tx1"/>
                </a:solidFill>
                <a:latin typeface="Times New Roman" charset="0"/>
                <a:ea typeface="ＭＳ ゴシック" charset="-128"/>
              </a:defRPr>
            </a:lvl3pPr>
            <a:lvl4pPr marL="1600200" indent="-228600">
              <a:defRPr kumimoji="1" sz="3000">
                <a:solidFill>
                  <a:schemeClr val="tx1"/>
                </a:solidFill>
                <a:latin typeface="Times New Roman" charset="0"/>
                <a:ea typeface="ＭＳ ゴシック" charset="-128"/>
              </a:defRPr>
            </a:lvl4pPr>
            <a:lvl5pPr marL="2057400" indent="-228600">
              <a:defRPr kumimoji="1" sz="3000">
                <a:solidFill>
                  <a:schemeClr val="tx1"/>
                </a:solidFill>
                <a:latin typeface="Times New Roman" charset="0"/>
                <a:ea typeface="ＭＳ ゴシック" charset="-128"/>
              </a:defRPr>
            </a:lvl5pPr>
            <a:lvl6pPr marL="2514600" indent="-228600" fontAlgn="base">
              <a:spcBef>
                <a:spcPct val="0"/>
              </a:spcBef>
              <a:spcAft>
                <a:spcPct val="0"/>
              </a:spcAft>
              <a:defRPr kumimoji="1" sz="3000">
                <a:solidFill>
                  <a:schemeClr val="tx1"/>
                </a:solidFill>
                <a:latin typeface="Times New Roman" charset="0"/>
                <a:ea typeface="ＭＳ ゴシック" charset="-128"/>
              </a:defRPr>
            </a:lvl6pPr>
            <a:lvl7pPr marL="2971800" indent="-228600" fontAlgn="base">
              <a:spcBef>
                <a:spcPct val="0"/>
              </a:spcBef>
              <a:spcAft>
                <a:spcPct val="0"/>
              </a:spcAft>
              <a:defRPr kumimoji="1" sz="3000">
                <a:solidFill>
                  <a:schemeClr val="tx1"/>
                </a:solidFill>
                <a:latin typeface="Times New Roman" charset="0"/>
                <a:ea typeface="ＭＳ ゴシック" charset="-128"/>
              </a:defRPr>
            </a:lvl7pPr>
            <a:lvl8pPr marL="3429000" indent="-228600" fontAlgn="base">
              <a:spcBef>
                <a:spcPct val="0"/>
              </a:spcBef>
              <a:spcAft>
                <a:spcPct val="0"/>
              </a:spcAft>
              <a:defRPr kumimoji="1" sz="3000">
                <a:solidFill>
                  <a:schemeClr val="tx1"/>
                </a:solidFill>
                <a:latin typeface="Times New Roman" charset="0"/>
                <a:ea typeface="ＭＳ ゴシック" charset="-128"/>
              </a:defRPr>
            </a:lvl8pPr>
            <a:lvl9pPr marL="3886200" indent="-228600" fontAlgn="base">
              <a:spcBef>
                <a:spcPct val="0"/>
              </a:spcBef>
              <a:spcAft>
                <a:spcPct val="0"/>
              </a:spcAft>
              <a:defRPr kumimoji="1" sz="3000">
                <a:solidFill>
                  <a:schemeClr val="tx1"/>
                </a:solidFill>
                <a:latin typeface="Times New Roman" charset="0"/>
                <a:ea typeface="ＭＳ ゴシック" charset="-128"/>
              </a:defRPr>
            </a:lvl9pPr>
          </a:lstStyle>
          <a:p>
            <a:pPr algn="ctr"/>
            <a:r>
              <a:rPr lang="en-US" altLang="ja-JP" sz="4400" i="1" dirty="0"/>
              <a:t>V</a:t>
            </a:r>
            <a:r>
              <a:rPr lang="en-US" altLang="ja-JP" sz="4400" baseline="-25000" dirty="0">
                <a:latin typeface="Symbol" charset="2"/>
                <a:sym typeface="Symbol" charset="2"/>
              </a:rPr>
              <a:t>-</a:t>
            </a:r>
          </a:p>
        </p:txBody>
      </p:sp>
      <p:sp>
        <p:nvSpPr>
          <p:cNvPr id="23" name="AutoShape 34"/>
          <p:cNvSpPr>
            <a:spLocks noChangeArrowheads="1"/>
          </p:cNvSpPr>
          <p:nvPr/>
        </p:nvSpPr>
        <p:spPr bwMode="auto">
          <a:xfrm>
            <a:off x="2057400" y="2564904"/>
            <a:ext cx="838200" cy="304800"/>
          </a:xfrm>
          <a:prstGeom prst="leftArrow">
            <a:avLst>
              <a:gd name="adj1" fmla="val 50000"/>
              <a:gd name="adj2" fmla="val 68750"/>
            </a:avLst>
          </a:prstGeom>
          <a:gradFill rotWithShape="0">
            <a:gsLst>
              <a:gs pos="0">
                <a:srgbClr val="760000"/>
              </a:gs>
              <a:gs pos="5000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3000">
                <a:solidFill>
                  <a:schemeClr val="tx1"/>
                </a:solidFill>
                <a:latin typeface="Times New Roman" charset="0"/>
                <a:ea typeface="ＭＳ ゴシック" charset="-128"/>
              </a:defRPr>
            </a:lvl1pPr>
            <a:lvl2pPr marL="742950" indent="-285750">
              <a:defRPr kumimoji="1" sz="3000">
                <a:solidFill>
                  <a:schemeClr val="tx1"/>
                </a:solidFill>
                <a:latin typeface="Times New Roman" charset="0"/>
                <a:ea typeface="ＭＳ ゴシック" charset="-128"/>
              </a:defRPr>
            </a:lvl2pPr>
            <a:lvl3pPr marL="1143000" indent="-228600">
              <a:defRPr kumimoji="1" sz="3000">
                <a:solidFill>
                  <a:schemeClr val="tx1"/>
                </a:solidFill>
                <a:latin typeface="Times New Roman" charset="0"/>
                <a:ea typeface="ＭＳ ゴシック" charset="-128"/>
              </a:defRPr>
            </a:lvl3pPr>
            <a:lvl4pPr marL="1600200" indent="-228600">
              <a:defRPr kumimoji="1" sz="3000">
                <a:solidFill>
                  <a:schemeClr val="tx1"/>
                </a:solidFill>
                <a:latin typeface="Times New Roman" charset="0"/>
                <a:ea typeface="ＭＳ ゴシック" charset="-128"/>
              </a:defRPr>
            </a:lvl4pPr>
            <a:lvl5pPr marL="2057400" indent="-228600">
              <a:defRPr kumimoji="1" sz="3000">
                <a:solidFill>
                  <a:schemeClr val="tx1"/>
                </a:solidFill>
                <a:latin typeface="Times New Roman" charset="0"/>
                <a:ea typeface="ＭＳ ゴシック" charset="-128"/>
              </a:defRPr>
            </a:lvl5pPr>
            <a:lvl6pPr marL="2514600" indent="-228600" fontAlgn="base">
              <a:spcBef>
                <a:spcPct val="0"/>
              </a:spcBef>
              <a:spcAft>
                <a:spcPct val="0"/>
              </a:spcAft>
              <a:defRPr kumimoji="1" sz="3000">
                <a:solidFill>
                  <a:schemeClr val="tx1"/>
                </a:solidFill>
                <a:latin typeface="Times New Roman" charset="0"/>
                <a:ea typeface="ＭＳ ゴシック" charset="-128"/>
              </a:defRPr>
            </a:lvl6pPr>
            <a:lvl7pPr marL="2971800" indent="-228600" fontAlgn="base">
              <a:spcBef>
                <a:spcPct val="0"/>
              </a:spcBef>
              <a:spcAft>
                <a:spcPct val="0"/>
              </a:spcAft>
              <a:defRPr kumimoji="1" sz="3000">
                <a:solidFill>
                  <a:schemeClr val="tx1"/>
                </a:solidFill>
                <a:latin typeface="Times New Roman" charset="0"/>
                <a:ea typeface="ＭＳ ゴシック" charset="-128"/>
              </a:defRPr>
            </a:lvl7pPr>
            <a:lvl8pPr marL="3429000" indent="-228600" fontAlgn="base">
              <a:spcBef>
                <a:spcPct val="0"/>
              </a:spcBef>
              <a:spcAft>
                <a:spcPct val="0"/>
              </a:spcAft>
              <a:defRPr kumimoji="1" sz="3000">
                <a:solidFill>
                  <a:schemeClr val="tx1"/>
                </a:solidFill>
                <a:latin typeface="Times New Roman" charset="0"/>
                <a:ea typeface="ＭＳ ゴシック" charset="-128"/>
              </a:defRPr>
            </a:lvl8pPr>
            <a:lvl9pPr marL="3886200" indent="-228600" fontAlgn="base">
              <a:spcBef>
                <a:spcPct val="0"/>
              </a:spcBef>
              <a:spcAft>
                <a:spcPct val="0"/>
              </a:spcAft>
              <a:defRPr kumimoji="1" sz="3000">
                <a:solidFill>
                  <a:schemeClr val="tx1"/>
                </a:solidFill>
                <a:latin typeface="Times New Roman" charset="0"/>
                <a:ea typeface="ＭＳ ゴシック" charset="-128"/>
              </a:defRPr>
            </a:lvl9pPr>
          </a:lstStyle>
          <a:p>
            <a:endParaRPr lang="ja-JP" altLang="en-US"/>
          </a:p>
        </p:txBody>
      </p:sp>
      <p:sp>
        <p:nvSpPr>
          <p:cNvPr id="28" name="AutoShape 35"/>
          <p:cNvSpPr>
            <a:spLocks noChangeArrowheads="1"/>
          </p:cNvSpPr>
          <p:nvPr/>
        </p:nvSpPr>
        <p:spPr bwMode="auto">
          <a:xfrm flipH="1">
            <a:off x="6248400" y="2564904"/>
            <a:ext cx="838200" cy="304800"/>
          </a:xfrm>
          <a:prstGeom prst="leftArrow">
            <a:avLst>
              <a:gd name="adj1" fmla="val 50000"/>
              <a:gd name="adj2" fmla="val 68750"/>
            </a:avLst>
          </a:prstGeom>
          <a:gradFill rotWithShape="0">
            <a:gsLst>
              <a:gs pos="0">
                <a:srgbClr val="760000"/>
              </a:gs>
              <a:gs pos="50000">
                <a:srgbClr val="FF0000"/>
              </a:gs>
              <a:gs pos="100000">
                <a:srgbClr val="76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3000">
                <a:solidFill>
                  <a:schemeClr val="tx1"/>
                </a:solidFill>
                <a:latin typeface="Times New Roman" charset="0"/>
                <a:ea typeface="ＭＳ ゴシック" charset="-128"/>
              </a:defRPr>
            </a:lvl1pPr>
            <a:lvl2pPr marL="742950" indent="-285750">
              <a:defRPr kumimoji="1" sz="3000">
                <a:solidFill>
                  <a:schemeClr val="tx1"/>
                </a:solidFill>
                <a:latin typeface="Times New Roman" charset="0"/>
                <a:ea typeface="ＭＳ ゴシック" charset="-128"/>
              </a:defRPr>
            </a:lvl2pPr>
            <a:lvl3pPr marL="1143000" indent="-228600">
              <a:defRPr kumimoji="1" sz="3000">
                <a:solidFill>
                  <a:schemeClr val="tx1"/>
                </a:solidFill>
                <a:latin typeface="Times New Roman" charset="0"/>
                <a:ea typeface="ＭＳ ゴシック" charset="-128"/>
              </a:defRPr>
            </a:lvl3pPr>
            <a:lvl4pPr marL="1600200" indent="-228600">
              <a:defRPr kumimoji="1" sz="3000">
                <a:solidFill>
                  <a:schemeClr val="tx1"/>
                </a:solidFill>
                <a:latin typeface="Times New Roman" charset="0"/>
                <a:ea typeface="ＭＳ ゴシック" charset="-128"/>
              </a:defRPr>
            </a:lvl4pPr>
            <a:lvl5pPr marL="2057400" indent="-228600">
              <a:defRPr kumimoji="1" sz="3000">
                <a:solidFill>
                  <a:schemeClr val="tx1"/>
                </a:solidFill>
                <a:latin typeface="Times New Roman" charset="0"/>
                <a:ea typeface="ＭＳ ゴシック" charset="-128"/>
              </a:defRPr>
            </a:lvl5pPr>
            <a:lvl6pPr marL="2514600" indent="-228600" fontAlgn="base">
              <a:spcBef>
                <a:spcPct val="0"/>
              </a:spcBef>
              <a:spcAft>
                <a:spcPct val="0"/>
              </a:spcAft>
              <a:defRPr kumimoji="1" sz="3000">
                <a:solidFill>
                  <a:schemeClr val="tx1"/>
                </a:solidFill>
                <a:latin typeface="Times New Roman" charset="0"/>
                <a:ea typeface="ＭＳ ゴシック" charset="-128"/>
              </a:defRPr>
            </a:lvl6pPr>
            <a:lvl7pPr marL="2971800" indent="-228600" fontAlgn="base">
              <a:spcBef>
                <a:spcPct val="0"/>
              </a:spcBef>
              <a:spcAft>
                <a:spcPct val="0"/>
              </a:spcAft>
              <a:defRPr kumimoji="1" sz="3000">
                <a:solidFill>
                  <a:schemeClr val="tx1"/>
                </a:solidFill>
                <a:latin typeface="Times New Roman" charset="0"/>
                <a:ea typeface="ＭＳ ゴシック" charset="-128"/>
              </a:defRPr>
            </a:lvl7pPr>
            <a:lvl8pPr marL="3429000" indent="-228600" fontAlgn="base">
              <a:spcBef>
                <a:spcPct val="0"/>
              </a:spcBef>
              <a:spcAft>
                <a:spcPct val="0"/>
              </a:spcAft>
              <a:defRPr kumimoji="1" sz="3000">
                <a:solidFill>
                  <a:schemeClr val="tx1"/>
                </a:solidFill>
                <a:latin typeface="Times New Roman" charset="0"/>
                <a:ea typeface="ＭＳ ゴシック" charset="-128"/>
              </a:defRPr>
            </a:lvl8pPr>
            <a:lvl9pPr marL="3886200" indent="-228600" fontAlgn="base">
              <a:spcBef>
                <a:spcPct val="0"/>
              </a:spcBef>
              <a:spcAft>
                <a:spcPct val="0"/>
              </a:spcAft>
              <a:defRPr kumimoji="1" sz="3000">
                <a:solidFill>
                  <a:schemeClr val="tx1"/>
                </a:solidFill>
                <a:latin typeface="Times New Roman" charset="0"/>
                <a:ea typeface="ＭＳ ゴシック" charset="-128"/>
              </a:defRPr>
            </a:lvl9pPr>
          </a:lstStyle>
          <a:p>
            <a:endParaRPr lang="ja-JP" altLang="en-US"/>
          </a:p>
        </p:txBody>
      </p:sp>
      <p:sp>
        <p:nvSpPr>
          <p:cNvPr id="29" name="AutoShape 17"/>
          <p:cNvSpPr>
            <a:spLocks noChangeArrowheads="1"/>
          </p:cNvSpPr>
          <p:nvPr/>
        </p:nvSpPr>
        <p:spPr bwMode="auto">
          <a:xfrm>
            <a:off x="2698206" y="3766628"/>
            <a:ext cx="3744414" cy="808851"/>
          </a:xfrm>
          <a:prstGeom prst="roundRect">
            <a:avLst>
              <a:gd name="adj" fmla="val 35505"/>
            </a:avLst>
          </a:prstGeom>
          <a:solidFill>
            <a:srgbClr val="FF6FCF">
              <a:alpha val="45882"/>
            </a:srgbClr>
          </a:solidFill>
          <a:ln>
            <a:noFill/>
          </a:ln>
          <a:effectLst>
            <a:outerShdw blurRad="80010" dist="63500" dir="2700000" algn="ctr" rotWithShape="0">
              <a:srgbClr val="000000">
                <a:alpha val="25000"/>
              </a:srgbClr>
            </a:outerShdw>
          </a:effectLst>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kumimoji="1" sz="3000">
                <a:solidFill>
                  <a:schemeClr val="tx1"/>
                </a:solidFill>
                <a:latin typeface="Times New Roman" charset="0"/>
                <a:ea typeface="ＭＳ ゴシック" charset="-128"/>
              </a:defRPr>
            </a:lvl1pPr>
            <a:lvl2pPr marL="742950" indent="-285750">
              <a:defRPr kumimoji="1" sz="3000">
                <a:solidFill>
                  <a:schemeClr val="tx1"/>
                </a:solidFill>
                <a:latin typeface="Times New Roman" charset="0"/>
                <a:ea typeface="ＭＳ ゴシック" charset="-128"/>
              </a:defRPr>
            </a:lvl2pPr>
            <a:lvl3pPr marL="1143000" indent="-228600">
              <a:defRPr kumimoji="1" sz="3000">
                <a:solidFill>
                  <a:schemeClr val="tx1"/>
                </a:solidFill>
                <a:latin typeface="Times New Roman" charset="0"/>
                <a:ea typeface="ＭＳ ゴシック" charset="-128"/>
              </a:defRPr>
            </a:lvl3pPr>
            <a:lvl4pPr marL="1600200" indent="-228600">
              <a:defRPr kumimoji="1" sz="3000">
                <a:solidFill>
                  <a:schemeClr val="tx1"/>
                </a:solidFill>
                <a:latin typeface="Times New Roman" charset="0"/>
                <a:ea typeface="ＭＳ ゴシック" charset="-128"/>
              </a:defRPr>
            </a:lvl4pPr>
            <a:lvl5pPr marL="2057400" indent="-228600">
              <a:defRPr kumimoji="1" sz="3000">
                <a:solidFill>
                  <a:schemeClr val="tx1"/>
                </a:solidFill>
                <a:latin typeface="Times New Roman" charset="0"/>
                <a:ea typeface="ＭＳ ゴシック" charset="-128"/>
              </a:defRPr>
            </a:lvl5pPr>
            <a:lvl6pPr marL="2514600" indent="-228600" fontAlgn="base">
              <a:spcBef>
                <a:spcPct val="0"/>
              </a:spcBef>
              <a:spcAft>
                <a:spcPct val="0"/>
              </a:spcAft>
              <a:defRPr kumimoji="1" sz="3000">
                <a:solidFill>
                  <a:schemeClr val="tx1"/>
                </a:solidFill>
                <a:latin typeface="Times New Roman" charset="0"/>
                <a:ea typeface="ＭＳ ゴシック" charset="-128"/>
              </a:defRPr>
            </a:lvl6pPr>
            <a:lvl7pPr marL="2971800" indent="-228600" fontAlgn="base">
              <a:spcBef>
                <a:spcPct val="0"/>
              </a:spcBef>
              <a:spcAft>
                <a:spcPct val="0"/>
              </a:spcAft>
              <a:defRPr kumimoji="1" sz="3000">
                <a:solidFill>
                  <a:schemeClr val="tx1"/>
                </a:solidFill>
                <a:latin typeface="Times New Roman" charset="0"/>
                <a:ea typeface="ＭＳ ゴシック" charset="-128"/>
              </a:defRPr>
            </a:lvl7pPr>
            <a:lvl8pPr marL="3429000" indent="-228600" fontAlgn="base">
              <a:spcBef>
                <a:spcPct val="0"/>
              </a:spcBef>
              <a:spcAft>
                <a:spcPct val="0"/>
              </a:spcAft>
              <a:defRPr kumimoji="1" sz="3000">
                <a:solidFill>
                  <a:schemeClr val="tx1"/>
                </a:solidFill>
                <a:latin typeface="Times New Roman" charset="0"/>
                <a:ea typeface="ＭＳ ゴシック" charset="-128"/>
              </a:defRPr>
            </a:lvl8pPr>
            <a:lvl9pPr marL="3886200" indent="-228600" fontAlgn="base">
              <a:spcBef>
                <a:spcPct val="0"/>
              </a:spcBef>
              <a:spcAft>
                <a:spcPct val="0"/>
              </a:spcAft>
              <a:defRPr kumimoji="1" sz="3000">
                <a:solidFill>
                  <a:schemeClr val="tx1"/>
                </a:solidFill>
                <a:latin typeface="Times New Roman" charset="0"/>
                <a:ea typeface="ＭＳ ゴシック" charset="-128"/>
              </a:defRPr>
            </a:lvl9pPr>
          </a:lstStyle>
          <a:p>
            <a:pPr algn="ctr"/>
            <a:r>
              <a:rPr lang="ja-JP" altLang="en-US" sz="3600"/>
              <a:t>完全吸収境界</a:t>
            </a:r>
            <a:endParaRPr lang="en-US" altLang="ja-JP" sz="3600" dirty="0"/>
          </a:p>
        </p:txBody>
      </p:sp>
      <p:sp>
        <p:nvSpPr>
          <p:cNvPr id="17" name="AutoShape 34">
            <a:extLst>
              <a:ext uri="{FF2B5EF4-FFF2-40B4-BE49-F238E27FC236}">
                <a16:creationId xmlns:a16="http://schemas.microsoft.com/office/drawing/2014/main" id="{644E76AE-E485-9A44-BACD-8503DFC6626B}"/>
              </a:ext>
            </a:extLst>
          </p:cNvPr>
          <p:cNvSpPr>
            <a:spLocks noChangeArrowheads="1"/>
          </p:cNvSpPr>
          <p:nvPr/>
        </p:nvSpPr>
        <p:spPr bwMode="auto">
          <a:xfrm>
            <a:off x="6207126" y="5445224"/>
            <a:ext cx="838200" cy="304800"/>
          </a:xfrm>
          <a:prstGeom prst="leftArrow">
            <a:avLst>
              <a:gd name="adj1" fmla="val 50000"/>
              <a:gd name="adj2" fmla="val 68750"/>
            </a:avLst>
          </a:prstGeom>
          <a:solidFill>
            <a:srgbClr val="80FF00"/>
          </a:solidFill>
          <a:ln>
            <a:noFill/>
          </a:ln>
        </p:spPr>
        <p:txBody>
          <a:bodyPr wrap="none" anchor="ctr"/>
          <a:lstStyle>
            <a:lvl1pPr>
              <a:defRPr kumimoji="1" sz="3000">
                <a:solidFill>
                  <a:schemeClr val="tx1"/>
                </a:solidFill>
                <a:latin typeface="Times New Roman" charset="0"/>
                <a:ea typeface="ＭＳ ゴシック" charset="-128"/>
              </a:defRPr>
            </a:lvl1pPr>
            <a:lvl2pPr marL="742950" indent="-285750">
              <a:defRPr kumimoji="1" sz="3000">
                <a:solidFill>
                  <a:schemeClr val="tx1"/>
                </a:solidFill>
                <a:latin typeface="Times New Roman" charset="0"/>
                <a:ea typeface="ＭＳ ゴシック" charset="-128"/>
              </a:defRPr>
            </a:lvl2pPr>
            <a:lvl3pPr marL="1143000" indent="-228600">
              <a:defRPr kumimoji="1" sz="3000">
                <a:solidFill>
                  <a:schemeClr val="tx1"/>
                </a:solidFill>
                <a:latin typeface="Times New Roman" charset="0"/>
                <a:ea typeface="ＭＳ ゴシック" charset="-128"/>
              </a:defRPr>
            </a:lvl3pPr>
            <a:lvl4pPr marL="1600200" indent="-228600">
              <a:defRPr kumimoji="1" sz="3000">
                <a:solidFill>
                  <a:schemeClr val="tx1"/>
                </a:solidFill>
                <a:latin typeface="Times New Roman" charset="0"/>
                <a:ea typeface="ＭＳ ゴシック" charset="-128"/>
              </a:defRPr>
            </a:lvl4pPr>
            <a:lvl5pPr marL="2057400" indent="-228600">
              <a:defRPr kumimoji="1" sz="3000">
                <a:solidFill>
                  <a:schemeClr val="tx1"/>
                </a:solidFill>
                <a:latin typeface="Times New Roman" charset="0"/>
                <a:ea typeface="ＭＳ ゴシック" charset="-128"/>
              </a:defRPr>
            </a:lvl5pPr>
            <a:lvl6pPr marL="2514600" indent="-228600" fontAlgn="base">
              <a:spcBef>
                <a:spcPct val="0"/>
              </a:spcBef>
              <a:spcAft>
                <a:spcPct val="0"/>
              </a:spcAft>
              <a:defRPr kumimoji="1" sz="3000">
                <a:solidFill>
                  <a:schemeClr val="tx1"/>
                </a:solidFill>
                <a:latin typeface="Times New Roman" charset="0"/>
                <a:ea typeface="ＭＳ ゴシック" charset="-128"/>
              </a:defRPr>
            </a:lvl6pPr>
            <a:lvl7pPr marL="2971800" indent="-228600" fontAlgn="base">
              <a:spcBef>
                <a:spcPct val="0"/>
              </a:spcBef>
              <a:spcAft>
                <a:spcPct val="0"/>
              </a:spcAft>
              <a:defRPr kumimoji="1" sz="3000">
                <a:solidFill>
                  <a:schemeClr val="tx1"/>
                </a:solidFill>
                <a:latin typeface="Times New Roman" charset="0"/>
                <a:ea typeface="ＭＳ ゴシック" charset="-128"/>
              </a:defRPr>
            </a:lvl7pPr>
            <a:lvl8pPr marL="3429000" indent="-228600" fontAlgn="base">
              <a:spcBef>
                <a:spcPct val="0"/>
              </a:spcBef>
              <a:spcAft>
                <a:spcPct val="0"/>
              </a:spcAft>
              <a:defRPr kumimoji="1" sz="3000">
                <a:solidFill>
                  <a:schemeClr val="tx1"/>
                </a:solidFill>
                <a:latin typeface="Times New Roman" charset="0"/>
                <a:ea typeface="ＭＳ ゴシック" charset="-128"/>
              </a:defRPr>
            </a:lvl8pPr>
            <a:lvl9pPr marL="3886200" indent="-228600" fontAlgn="base">
              <a:spcBef>
                <a:spcPct val="0"/>
              </a:spcBef>
              <a:spcAft>
                <a:spcPct val="0"/>
              </a:spcAft>
              <a:defRPr kumimoji="1" sz="3000">
                <a:solidFill>
                  <a:schemeClr val="tx1"/>
                </a:solidFill>
                <a:latin typeface="Times New Roman" charset="0"/>
                <a:ea typeface="ＭＳ ゴシック" charset="-128"/>
              </a:defRPr>
            </a:lvl9pPr>
          </a:lstStyle>
          <a:p>
            <a:endParaRPr lang="ja-JP" altLang="en-US"/>
          </a:p>
        </p:txBody>
      </p:sp>
      <p:sp>
        <p:nvSpPr>
          <p:cNvPr id="18" name="AutoShape 35">
            <a:extLst>
              <a:ext uri="{FF2B5EF4-FFF2-40B4-BE49-F238E27FC236}">
                <a16:creationId xmlns:a16="http://schemas.microsoft.com/office/drawing/2014/main" id="{44C7FA01-C261-E242-9C69-BBDB5C1A136B}"/>
              </a:ext>
            </a:extLst>
          </p:cNvPr>
          <p:cNvSpPr>
            <a:spLocks noChangeArrowheads="1"/>
          </p:cNvSpPr>
          <p:nvPr/>
        </p:nvSpPr>
        <p:spPr bwMode="auto">
          <a:xfrm flipH="1">
            <a:off x="2095500" y="5489094"/>
            <a:ext cx="838200" cy="304800"/>
          </a:xfrm>
          <a:prstGeom prst="leftArrow">
            <a:avLst>
              <a:gd name="adj1" fmla="val 50000"/>
              <a:gd name="adj2" fmla="val 68750"/>
            </a:avLst>
          </a:prstGeom>
          <a:solidFill>
            <a:srgbClr val="80FF00"/>
          </a:solidFill>
          <a:ln>
            <a:noFill/>
          </a:ln>
        </p:spPr>
        <p:txBody>
          <a:bodyPr wrap="none" anchor="ctr"/>
          <a:lstStyle>
            <a:lvl1pPr>
              <a:defRPr kumimoji="1" sz="3000">
                <a:solidFill>
                  <a:schemeClr val="tx1"/>
                </a:solidFill>
                <a:latin typeface="Times New Roman" charset="0"/>
                <a:ea typeface="ＭＳ ゴシック" charset="-128"/>
              </a:defRPr>
            </a:lvl1pPr>
            <a:lvl2pPr marL="742950" indent="-285750">
              <a:defRPr kumimoji="1" sz="3000">
                <a:solidFill>
                  <a:schemeClr val="tx1"/>
                </a:solidFill>
                <a:latin typeface="Times New Roman" charset="0"/>
                <a:ea typeface="ＭＳ ゴシック" charset="-128"/>
              </a:defRPr>
            </a:lvl2pPr>
            <a:lvl3pPr marL="1143000" indent="-228600">
              <a:defRPr kumimoji="1" sz="3000">
                <a:solidFill>
                  <a:schemeClr val="tx1"/>
                </a:solidFill>
                <a:latin typeface="Times New Roman" charset="0"/>
                <a:ea typeface="ＭＳ ゴシック" charset="-128"/>
              </a:defRPr>
            </a:lvl3pPr>
            <a:lvl4pPr marL="1600200" indent="-228600">
              <a:defRPr kumimoji="1" sz="3000">
                <a:solidFill>
                  <a:schemeClr val="tx1"/>
                </a:solidFill>
                <a:latin typeface="Times New Roman" charset="0"/>
                <a:ea typeface="ＭＳ ゴシック" charset="-128"/>
              </a:defRPr>
            </a:lvl4pPr>
            <a:lvl5pPr marL="2057400" indent="-228600">
              <a:defRPr kumimoji="1" sz="3000">
                <a:solidFill>
                  <a:schemeClr val="tx1"/>
                </a:solidFill>
                <a:latin typeface="Times New Roman" charset="0"/>
                <a:ea typeface="ＭＳ ゴシック" charset="-128"/>
              </a:defRPr>
            </a:lvl5pPr>
            <a:lvl6pPr marL="2514600" indent="-228600" fontAlgn="base">
              <a:spcBef>
                <a:spcPct val="0"/>
              </a:spcBef>
              <a:spcAft>
                <a:spcPct val="0"/>
              </a:spcAft>
              <a:defRPr kumimoji="1" sz="3000">
                <a:solidFill>
                  <a:schemeClr val="tx1"/>
                </a:solidFill>
                <a:latin typeface="Times New Roman" charset="0"/>
                <a:ea typeface="ＭＳ ゴシック" charset="-128"/>
              </a:defRPr>
            </a:lvl6pPr>
            <a:lvl7pPr marL="2971800" indent="-228600" fontAlgn="base">
              <a:spcBef>
                <a:spcPct val="0"/>
              </a:spcBef>
              <a:spcAft>
                <a:spcPct val="0"/>
              </a:spcAft>
              <a:defRPr kumimoji="1" sz="3000">
                <a:solidFill>
                  <a:schemeClr val="tx1"/>
                </a:solidFill>
                <a:latin typeface="Times New Roman" charset="0"/>
                <a:ea typeface="ＭＳ ゴシック" charset="-128"/>
              </a:defRPr>
            </a:lvl7pPr>
            <a:lvl8pPr marL="3429000" indent="-228600" fontAlgn="base">
              <a:spcBef>
                <a:spcPct val="0"/>
              </a:spcBef>
              <a:spcAft>
                <a:spcPct val="0"/>
              </a:spcAft>
              <a:defRPr kumimoji="1" sz="3000">
                <a:solidFill>
                  <a:schemeClr val="tx1"/>
                </a:solidFill>
                <a:latin typeface="Times New Roman" charset="0"/>
                <a:ea typeface="ＭＳ ゴシック" charset="-128"/>
              </a:defRPr>
            </a:lvl8pPr>
            <a:lvl9pPr marL="3886200" indent="-228600" fontAlgn="base">
              <a:spcBef>
                <a:spcPct val="0"/>
              </a:spcBef>
              <a:spcAft>
                <a:spcPct val="0"/>
              </a:spcAft>
              <a:defRPr kumimoji="1" sz="3000">
                <a:solidFill>
                  <a:schemeClr val="tx1"/>
                </a:solidFill>
                <a:latin typeface="Times New Roman" charset="0"/>
                <a:ea typeface="ＭＳ ゴシック" charset="-128"/>
              </a:defRPr>
            </a:lvl9pPr>
          </a:lstStyle>
          <a:p>
            <a:endParaRPr lang="ja-JP" altLang="en-US"/>
          </a:p>
        </p:txBody>
      </p:sp>
      <p:sp>
        <p:nvSpPr>
          <p:cNvPr id="20" name="AutoShape 34">
            <a:extLst>
              <a:ext uri="{FF2B5EF4-FFF2-40B4-BE49-F238E27FC236}">
                <a16:creationId xmlns:a16="http://schemas.microsoft.com/office/drawing/2014/main" id="{6813811A-17BC-644E-AFEB-06419DF7DD69}"/>
              </a:ext>
            </a:extLst>
          </p:cNvPr>
          <p:cNvSpPr>
            <a:spLocks noChangeArrowheads="1"/>
          </p:cNvSpPr>
          <p:nvPr/>
        </p:nvSpPr>
        <p:spPr bwMode="auto">
          <a:xfrm>
            <a:off x="6207126" y="2838658"/>
            <a:ext cx="838200" cy="304800"/>
          </a:xfrm>
          <a:prstGeom prst="leftArrow">
            <a:avLst>
              <a:gd name="adj1" fmla="val 50000"/>
              <a:gd name="adj2" fmla="val 68750"/>
            </a:avLst>
          </a:prstGeom>
          <a:solidFill>
            <a:srgbClr val="80FF00"/>
          </a:solidFill>
          <a:ln>
            <a:noFill/>
          </a:ln>
        </p:spPr>
        <p:txBody>
          <a:bodyPr wrap="none" anchor="ctr"/>
          <a:lstStyle>
            <a:lvl1pPr>
              <a:defRPr kumimoji="1" sz="3000">
                <a:solidFill>
                  <a:schemeClr val="tx1"/>
                </a:solidFill>
                <a:latin typeface="Times New Roman" charset="0"/>
                <a:ea typeface="ＭＳ ゴシック" charset="-128"/>
              </a:defRPr>
            </a:lvl1pPr>
            <a:lvl2pPr marL="742950" indent="-285750">
              <a:defRPr kumimoji="1" sz="3000">
                <a:solidFill>
                  <a:schemeClr val="tx1"/>
                </a:solidFill>
                <a:latin typeface="Times New Roman" charset="0"/>
                <a:ea typeface="ＭＳ ゴシック" charset="-128"/>
              </a:defRPr>
            </a:lvl2pPr>
            <a:lvl3pPr marL="1143000" indent="-228600">
              <a:defRPr kumimoji="1" sz="3000">
                <a:solidFill>
                  <a:schemeClr val="tx1"/>
                </a:solidFill>
                <a:latin typeface="Times New Roman" charset="0"/>
                <a:ea typeface="ＭＳ ゴシック" charset="-128"/>
              </a:defRPr>
            </a:lvl3pPr>
            <a:lvl4pPr marL="1600200" indent="-228600">
              <a:defRPr kumimoji="1" sz="3000">
                <a:solidFill>
                  <a:schemeClr val="tx1"/>
                </a:solidFill>
                <a:latin typeface="Times New Roman" charset="0"/>
                <a:ea typeface="ＭＳ ゴシック" charset="-128"/>
              </a:defRPr>
            </a:lvl4pPr>
            <a:lvl5pPr marL="2057400" indent="-228600">
              <a:defRPr kumimoji="1" sz="3000">
                <a:solidFill>
                  <a:schemeClr val="tx1"/>
                </a:solidFill>
                <a:latin typeface="Times New Roman" charset="0"/>
                <a:ea typeface="ＭＳ ゴシック" charset="-128"/>
              </a:defRPr>
            </a:lvl5pPr>
            <a:lvl6pPr marL="2514600" indent="-228600" fontAlgn="base">
              <a:spcBef>
                <a:spcPct val="0"/>
              </a:spcBef>
              <a:spcAft>
                <a:spcPct val="0"/>
              </a:spcAft>
              <a:defRPr kumimoji="1" sz="3000">
                <a:solidFill>
                  <a:schemeClr val="tx1"/>
                </a:solidFill>
                <a:latin typeface="Times New Roman" charset="0"/>
                <a:ea typeface="ＭＳ ゴシック" charset="-128"/>
              </a:defRPr>
            </a:lvl6pPr>
            <a:lvl7pPr marL="2971800" indent="-228600" fontAlgn="base">
              <a:spcBef>
                <a:spcPct val="0"/>
              </a:spcBef>
              <a:spcAft>
                <a:spcPct val="0"/>
              </a:spcAft>
              <a:defRPr kumimoji="1" sz="3000">
                <a:solidFill>
                  <a:schemeClr val="tx1"/>
                </a:solidFill>
                <a:latin typeface="Times New Roman" charset="0"/>
                <a:ea typeface="ＭＳ ゴシック" charset="-128"/>
              </a:defRPr>
            </a:lvl7pPr>
            <a:lvl8pPr marL="3429000" indent="-228600" fontAlgn="base">
              <a:spcBef>
                <a:spcPct val="0"/>
              </a:spcBef>
              <a:spcAft>
                <a:spcPct val="0"/>
              </a:spcAft>
              <a:defRPr kumimoji="1" sz="3000">
                <a:solidFill>
                  <a:schemeClr val="tx1"/>
                </a:solidFill>
                <a:latin typeface="Times New Roman" charset="0"/>
                <a:ea typeface="ＭＳ ゴシック" charset="-128"/>
              </a:defRPr>
            </a:lvl8pPr>
            <a:lvl9pPr marL="3886200" indent="-228600" fontAlgn="base">
              <a:spcBef>
                <a:spcPct val="0"/>
              </a:spcBef>
              <a:spcAft>
                <a:spcPct val="0"/>
              </a:spcAft>
              <a:defRPr kumimoji="1" sz="3000">
                <a:solidFill>
                  <a:schemeClr val="tx1"/>
                </a:solidFill>
                <a:latin typeface="Times New Roman" charset="0"/>
                <a:ea typeface="ＭＳ ゴシック" charset="-128"/>
              </a:defRPr>
            </a:lvl9pPr>
          </a:lstStyle>
          <a:p>
            <a:endParaRPr lang="ja-JP" altLang="en-US"/>
          </a:p>
        </p:txBody>
      </p:sp>
      <p:sp>
        <p:nvSpPr>
          <p:cNvPr id="21" name="AutoShape 35">
            <a:extLst>
              <a:ext uri="{FF2B5EF4-FFF2-40B4-BE49-F238E27FC236}">
                <a16:creationId xmlns:a16="http://schemas.microsoft.com/office/drawing/2014/main" id="{7B4C4CA3-0A6D-FB42-BBF1-398FA66B3238}"/>
              </a:ext>
            </a:extLst>
          </p:cNvPr>
          <p:cNvSpPr>
            <a:spLocks noChangeArrowheads="1"/>
          </p:cNvSpPr>
          <p:nvPr/>
        </p:nvSpPr>
        <p:spPr bwMode="auto">
          <a:xfrm flipH="1">
            <a:off x="2095500" y="2882528"/>
            <a:ext cx="838200" cy="304800"/>
          </a:xfrm>
          <a:prstGeom prst="leftArrow">
            <a:avLst>
              <a:gd name="adj1" fmla="val 50000"/>
              <a:gd name="adj2" fmla="val 68750"/>
            </a:avLst>
          </a:prstGeom>
          <a:solidFill>
            <a:srgbClr val="80FF00"/>
          </a:solidFill>
          <a:ln>
            <a:noFill/>
          </a:ln>
        </p:spPr>
        <p:txBody>
          <a:bodyPr wrap="none" anchor="ctr"/>
          <a:lstStyle>
            <a:lvl1pPr>
              <a:defRPr kumimoji="1" sz="3000">
                <a:solidFill>
                  <a:schemeClr val="tx1"/>
                </a:solidFill>
                <a:latin typeface="Times New Roman" charset="0"/>
                <a:ea typeface="ＭＳ ゴシック" charset="-128"/>
              </a:defRPr>
            </a:lvl1pPr>
            <a:lvl2pPr marL="742950" indent="-285750">
              <a:defRPr kumimoji="1" sz="3000">
                <a:solidFill>
                  <a:schemeClr val="tx1"/>
                </a:solidFill>
                <a:latin typeface="Times New Roman" charset="0"/>
                <a:ea typeface="ＭＳ ゴシック" charset="-128"/>
              </a:defRPr>
            </a:lvl2pPr>
            <a:lvl3pPr marL="1143000" indent="-228600">
              <a:defRPr kumimoji="1" sz="3000">
                <a:solidFill>
                  <a:schemeClr val="tx1"/>
                </a:solidFill>
                <a:latin typeface="Times New Roman" charset="0"/>
                <a:ea typeface="ＭＳ ゴシック" charset="-128"/>
              </a:defRPr>
            </a:lvl3pPr>
            <a:lvl4pPr marL="1600200" indent="-228600">
              <a:defRPr kumimoji="1" sz="3000">
                <a:solidFill>
                  <a:schemeClr val="tx1"/>
                </a:solidFill>
                <a:latin typeface="Times New Roman" charset="0"/>
                <a:ea typeface="ＭＳ ゴシック" charset="-128"/>
              </a:defRPr>
            </a:lvl4pPr>
            <a:lvl5pPr marL="2057400" indent="-228600">
              <a:defRPr kumimoji="1" sz="3000">
                <a:solidFill>
                  <a:schemeClr val="tx1"/>
                </a:solidFill>
                <a:latin typeface="Times New Roman" charset="0"/>
                <a:ea typeface="ＭＳ ゴシック" charset="-128"/>
              </a:defRPr>
            </a:lvl5pPr>
            <a:lvl6pPr marL="2514600" indent="-228600" fontAlgn="base">
              <a:spcBef>
                <a:spcPct val="0"/>
              </a:spcBef>
              <a:spcAft>
                <a:spcPct val="0"/>
              </a:spcAft>
              <a:defRPr kumimoji="1" sz="3000">
                <a:solidFill>
                  <a:schemeClr val="tx1"/>
                </a:solidFill>
                <a:latin typeface="Times New Roman" charset="0"/>
                <a:ea typeface="ＭＳ ゴシック" charset="-128"/>
              </a:defRPr>
            </a:lvl6pPr>
            <a:lvl7pPr marL="2971800" indent="-228600" fontAlgn="base">
              <a:spcBef>
                <a:spcPct val="0"/>
              </a:spcBef>
              <a:spcAft>
                <a:spcPct val="0"/>
              </a:spcAft>
              <a:defRPr kumimoji="1" sz="3000">
                <a:solidFill>
                  <a:schemeClr val="tx1"/>
                </a:solidFill>
                <a:latin typeface="Times New Roman" charset="0"/>
                <a:ea typeface="ＭＳ ゴシック" charset="-128"/>
              </a:defRPr>
            </a:lvl7pPr>
            <a:lvl8pPr marL="3429000" indent="-228600" fontAlgn="base">
              <a:spcBef>
                <a:spcPct val="0"/>
              </a:spcBef>
              <a:spcAft>
                <a:spcPct val="0"/>
              </a:spcAft>
              <a:defRPr kumimoji="1" sz="3000">
                <a:solidFill>
                  <a:schemeClr val="tx1"/>
                </a:solidFill>
                <a:latin typeface="Times New Roman" charset="0"/>
                <a:ea typeface="ＭＳ ゴシック" charset="-128"/>
              </a:defRPr>
            </a:lvl8pPr>
            <a:lvl9pPr marL="3886200" indent="-228600" fontAlgn="base">
              <a:spcBef>
                <a:spcPct val="0"/>
              </a:spcBef>
              <a:spcAft>
                <a:spcPct val="0"/>
              </a:spcAft>
              <a:defRPr kumimoji="1" sz="3000">
                <a:solidFill>
                  <a:schemeClr val="tx1"/>
                </a:solidFill>
                <a:latin typeface="Times New Roman" charset="0"/>
                <a:ea typeface="ＭＳ ゴシック" charset="-128"/>
              </a:defRPr>
            </a:lvl9pPr>
          </a:lstStyle>
          <a:p>
            <a:endParaRPr lang="ja-JP" altLang="en-US"/>
          </a:p>
        </p:txBody>
      </p:sp>
      <p:sp>
        <p:nvSpPr>
          <p:cNvPr id="5" name="日付プレースホルダー 4">
            <a:extLst>
              <a:ext uri="{FF2B5EF4-FFF2-40B4-BE49-F238E27FC236}">
                <a16:creationId xmlns:a16="http://schemas.microsoft.com/office/drawing/2014/main" id="{916D2C70-25E8-8FC4-3DE8-A5D75AC45269}"/>
              </a:ext>
            </a:extLst>
          </p:cNvPr>
          <p:cNvSpPr>
            <a:spLocks noGrp="1"/>
          </p:cNvSpPr>
          <p:nvPr>
            <p:ph type="dt" sz="half" idx="10"/>
          </p:nvPr>
        </p:nvSpPr>
        <p:spPr/>
        <p:txBody>
          <a:bodyPr/>
          <a:lstStyle/>
          <a:p>
            <a:pPr>
              <a:defRPr/>
            </a:pPr>
            <a:r>
              <a:rPr lang="en-US" altLang="ja-JP"/>
              <a:t>2025/1/12</a:t>
            </a:r>
            <a:endParaRPr lang="en-US" altLang="ja-JP" dirty="0"/>
          </a:p>
        </p:txBody>
      </p:sp>
      <p:sp>
        <p:nvSpPr>
          <p:cNvPr id="6" name="フッター プレースホルダー 5">
            <a:extLst>
              <a:ext uri="{FF2B5EF4-FFF2-40B4-BE49-F238E27FC236}">
                <a16:creationId xmlns:a16="http://schemas.microsoft.com/office/drawing/2014/main" id="{46F58C53-465F-76EF-E90E-B1F0A26A2A56}"/>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3C114CBE-8D18-E01A-890C-E1C1BB8667D6}"/>
              </a:ext>
            </a:extLst>
          </p:cNvPr>
          <p:cNvSpPr>
            <a:spLocks noGrp="1"/>
          </p:cNvSpPr>
          <p:nvPr>
            <p:ph type="sldNum" sz="quarter" idx="12"/>
          </p:nvPr>
        </p:nvSpPr>
        <p:spPr/>
        <p:txBody>
          <a:bodyPr/>
          <a:lstStyle/>
          <a:p>
            <a:fld id="{FA3C4D4C-6915-3147-AB54-C788617D0F2E}" type="slidenum">
              <a:rPr lang="en-US" altLang="ja-JP" smtClean="0"/>
              <a:pPr/>
              <a:t>25</a:t>
            </a:fld>
            <a:r>
              <a:rPr lang="en-US" altLang="ja-JP"/>
              <a:t>/87</a:t>
            </a:r>
            <a:endParaRPr lang="en-US" altLang="ja-JP" dirty="0"/>
          </a:p>
        </p:txBody>
      </p:sp>
    </p:spTree>
    <p:extLst>
      <p:ext uri="{BB962C8B-B14F-4D97-AF65-F5344CB8AC3E}">
        <p14:creationId xmlns:p14="http://schemas.microsoft.com/office/powerpoint/2010/main" val="42435726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ppt_w</p:attrName>
                                        </p:attrNameLst>
                                      </p:cBhvr>
                                      <p:tavLst>
                                        <p:tav tm="0" fmla="#ppt_w*sin(2.5*pi*$)">
                                          <p:val>
                                            <p:fltVal val="0"/>
                                          </p:val>
                                        </p:tav>
                                        <p:tav tm="100000">
                                          <p:val>
                                            <p:fltVal val="1"/>
                                          </p:val>
                                        </p:tav>
                                      </p:tavLst>
                                    </p:anim>
                                    <p:anim calcmode="lin" valueType="num">
                                      <p:cBhvr>
                                        <p:cTn id="25"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right)">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right)">
                                      <p:cBhvr>
                                        <p:cTn id="38" dur="500"/>
                                        <p:tgtEl>
                                          <p:spTgt spid="20"/>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3" grpId="0" animBg="1"/>
      <p:bldP spid="28" grpId="0" animBg="1"/>
      <p:bldP spid="29" grpId="0" animBg="1"/>
      <p:bldP spid="17" grpId="0" animBg="1"/>
      <p:bldP spid="18" grpId="0" animBg="1"/>
      <p:bldP spid="20"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Autofit/>
          </a:bodyPr>
          <a:lstStyle/>
          <a:p>
            <a:pPr>
              <a:defRPr/>
            </a:pPr>
            <a:r>
              <a:rPr lang="ja-JP" altLang="en-US"/>
              <a:t>共鳴状態への疑問の答え</a:t>
            </a:r>
            <a:endParaRPr lang="en-US" altLang="ja-JP" dirty="0"/>
          </a:p>
        </p:txBody>
      </p:sp>
      <p:sp>
        <p:nvSpPr>
          <p:cNvPr id="18" name="角丸四角形 17">
            <a:extLst>
              <a:ext uri="{FF2B5EF4-FFF2-40B4-BE49-F238E27FC236}">
                <a16:creationId xmlns:a16="http://schemas.microsoft.com/office/drawing/2014/main" id="{616C1F77-F037-DF45-B98C-2C1D0D95F482}"/>
              </a:ext>
            </a:extLst>
          </p:cNvPr>
          <p:cNvSpPr/>
          <p:nvPr/>
        </p:nvSpPr>
        <p:spPr>
          <a:xfrm>
            <a:off x="323528" y="1361380"/>
            <a:ext cx="8627594" cy="530601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marL="742950" indent="-742950">
              <a:buAutoNum type="arabicPeriod"/>
            </a:pPr>
            <a:r>
              <a:rPr kumimoji="1" lang="ja-JP" altLang="en-US" sz="4000">
                <a:solidFill>
                  <a:srgbClr val="FFFF00"/>
                </a:solidFill>
              </a:rPr>
              <a:t>方程式が時間反転対称でも解が時間反転対称性を破ってよい</a:t>
            </a:r>
            <a:endParaRPr kumimoji="1" lang="en-US" altLang="ja-JP" sz="4000" dirty="0">
              <a:solidFill>
                <a:srgbClr val="FFFF00"/>
              </a:solidFill>
            </a:endParaRPr>
          </a:p>
          <a:p>
            <a:pPr marL="742950" indent="-742950">
              <a:buAutoNum type="arabicPeriod"/>
            </a:pPr>
            <a:r>
              <a:rPr kumimoji="1" lang="ja-JP" altLang="en-US" sz="4000">
                <a:solidFill>
                  <a:srgbClr val="FFFF00"/>
                </a:solidFill>
              </a:rPr>
              <a:t>解がヒルベルト空間外にあるので、複素固有値を持ってよい</a:t>
            </a:r>
            <a:endParaRPr kumimoji="1" lang="en-US" altLang="ja-JP" sz="4000" dirty="0">
              <a:solidFill>
                <a:srgbClr val="FFFF00"/>
              </a:solidFill>
            </a:endParaRPr>
          </a:p>
          <a:p>
            <a:pPr marL="742950" indent="-742950">
              <a:buAutoNum type="arabicPeriod"/>
            </a:pPr>
            <a:r>
              <a:rPr lang="ja-JP" altLang="en-US" sz="4000">
                <a:solidFill>
                  <a:srgbClr val="FFFF00"/>
                </a:solidFill>
              </a:rPr>
              <a:t>空間的発散と時間的減衰がキャンセルして確率を保存する</a:t>
            </a:r>
            <a:endParaRPr lang="en-US" altLang="ja-JP" sz="4000" dirty="0">
              <a:solidFill>
                <a:srgbClr val="FFFF00"/>
              </a:solidFill>
            </a:endParaRPr>
          </a:p>
          <a:p>
            <a:pPr marL="742950" indent="-742950">
              <a:buAutoNum type="arabicPeriod"/>
            </a:pPr>
            <a:r>
              <a:rPr lang="ja-JP" altLang="en-US" sz="4000">
                <a:solidFill>
                  <a:srgbClr val="FFFF00"/>
                </a:solidFill>
              </a:rPr>
              <a:t>注目系に微視的確率、環境に巨視的確率があることを表現</a:t>
            </a:r>
            <a:endParaRPr kumimoji="1" lang="ja-JP" altLang="en-US" sz="4000" dirty="0">
              <a:solidFill>
                <a:srgbClr val="FFFF00"/>
              </a:solidFill>
            </a:endParaRPr>
          </a:p>
        </p:txBody>
      </p:sp>
      <p:sp>
        <p:nvSpPr>
          <p:cNvPr id="4" name="日付プレースホルダー 3">
            <a:extLst>
              <a:ext uri="{FF2B5EF4-FFF2-40B4-BE49-F238E27FC236}">
                <a16:creationId xmlns:a16="http://schemas.microsoft.com/office/drawing/2014/main" id="{05D7BFA3-8086-28DF-8C5B-7128804458C3}"/>
              </a:ext>
            </a:extLst>
          </p:cNvPr>
          <p:cNvSpPr>
            <a:spLocks noGrp="1"/>
          </p:cNvSpPr>
          <p:nvPr>
            <p:ph type="dt" sz="half" idx="10"/>
          </p:nvPr>
        </p:nvSpPr>
        <p:spPr/>
        <p:txBody>
          <a:bodyPr/>
          <a:lstStyle/>
          <a:p>
            <a:pPr>
              <a:defRPr/>
            </a:pPr>
            <a:r>
              <a:rPr lang="en-US" altLang="ja-JP"/>
              <a:t>2025/1/12</a:t>
            </a:r>
            <a:endParaRPr lang="en-US" altLang="ja-JP" dirty="0"/>
          </a:p>
        </p:txBody>
      </p:sp>
      <p:sp>
        <p:nvSpPr>
          <p:cNvPr id="5" name="フッター プレースホルダー 4">
            <a:extLst>
              <a:ext uri="{FF2B5EF4-FFF2-40B4-BE49-F238E27FC236}">
                <a16:creationId xmlns:a16="http://schemas.microsoft.com/office/drawing/2014/main" id="{49329A24-482F-9602-DA58-DEB27FF2F9FC}"/>
              </a:ext>
            </a:extLst>
          </p:cNvPr>
          <p:cNvSpPr>
            <a:spLocks noGrp="1"/>
          </p:cNvSpPr>
          <p:nvPr>
            <p:ph type="ftr" sz="quarter" idx="11"/>
          </p:nvPr>
        </p:nvSpPr>
        <p:spPr/>
        <p:txBody>
          <a:bodyPr/>
          <a:lstStyle/>
          <a:p>
            <a:pPr>
              <a:defRPr/>
            </a:pPr>
            <a:r>
              <a:rPr lang="en-US" altLang="ja-JP"/>
              <a:t>QUATUO11</a:t>
            </a:r>
            <a:endParaRPr lang="en-US" altLang="ja-JP" dirty="0"/>
          </a:p>
        </p:txBody>
      </p:sp>
      <p:sp>
        <p:nvSpPr>
          <p:cNvPr id="2" name="スライド番号プレースホルダー 1">
            <a:extLst>
              <a:ext uri="{FF2B5EF4-FFF2-40B4-BE49-F238E27FC236}">
                <a16:creationId xmlns:a16="http://schemas.microsoft.com/office/drawing/2014/main" id="{8A19DB0E-AE74-4F5B-AD06-8DBDA132DB04}"/>
              </a:ext>
            </a:extLst>
          </p:cNvPr>
          <p:cNvSpPr>
            <a:spLocks noGrp="1"/>
          </p:cNvSpPr>
          <p:nvPr>
            <p:ph type="sldNum" sz="quarter" idx="12"/>
          </p:nvPr>
        </p:nvSpPr>
        <p:spPr/>
        <p:txBody>
          <a:bodyPr/>
          <a:lstStyle/>
          <a:p>
            <a:fld id="{FA3C4D4C-6915-3147-AB54-C788617D0F2E}" type="slidenum">
              <a:rPr lang="en-US" altLang="ja-JP" smtClean="0"/>
              <a:pPr/>
              <a:t>26</a:t>
            </a:fld>
            <a:r>
              <a:rPr lang="en-US" altLang="ja-JP"/>
              <a:t>/87</a:t>
            </a:r>
            <a:endParaRPr lang="en-US" altLang="ja-JP" dirty="0"/>
          </a:p>
        </p:txBody>
      </p:sp>
    </p:spTree>
    <p:extLst>
      <p:ext uri="{BB962C8B-B14F-4D97-AF65-F5344CB8AC3E}">
        <p14:creationId xmlns:p14="http://schemas.microsoft.com/office/powerpoint/2010/main" val="73601909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511FEF-142A-5049-375A-C4ABB1D6EB87}"/>
              </a:ext>
            </a:extLst>
          </p:cNvPr>
          <p:cNvSpPr>
            <a:spLocks noGrp="1"/>
          </p:cNvSpPr>
          <p:nvPr>
            <p:ph type="title"/>
          </p:nvPr>
        </p:nvSpPr>
        <p:spPr>
          <a:xfrm>
            <a:off x="467544" y="1023606"/>
            <a:ext cx="8208912" cy="1152128"/>
          </a:xfrm>
        </p:spPr>
        <p:txBody>
          <a:bodyPr/>
          <a:lstStyle/>
          <a:p>
            <a:r>
              <a:rPr kumimoji="1" lang="ja-JP" altLang="en-US"/>
              <a:t>共鳴状態で減衰を調べる</a:t>
            </a:r>
          </a:p>
        </p:txBody>
      </p:sp>
      <p:sp>
        <p:nvSpPr>
          <p:cNvPr id="4" name="テキスト ボックス 3">
            <a:extLst>
              <a:ext uri="{FF2B5EF4-FFF2-40B4-BE49-F238E27FC236}">
                <a16:creationId xmlns:a16="http://schemas.microsoft.com/office/drawing/2014/main" id="{8D40F85A-99C5-61C6-27E7-BFAD2973E0B5}"/>
              </a:ext>
            </a:extLst>
          </p:cNvPr>
          <p:cNvSpPr txBox="1"/>
          <p:nvPr/>
        </p:nvSpPr>
        <p:spPr>
          <a:xfrm>
            <a:off x="658108" y="2599032"/>
            <a:ext cx="7827784" cy="1938992"/>
          </a:xfrm>
          <a:prstGeom prst="rect">
            <a:avLst/>
          </a:prstGeom>
          <a:noFill/>
        </p:spPr>
        <p:txBody>
          <a:bodyPr wrap="none" rtlCol="0">
            <a:spAutoFit/>
          </a:bodyPr>
          <a:lstStyle/>
          <a:p>
            <a:pPr marL="457200" indent="-457200">
              <a:buFont typeface="Arial" panose="020B0604020202020204" pitchFamily="34" charset="0"/>
              <a:buChar char="•"/>
            </a:pPr>
            <a:r>
              <a:rPr kumimoji="1" lang="ja-JP" altLang="en-US" sz="4000"/>
              <a:t>共鳴状態で崩壊現象を表現する</a:t>
            </a:r>
            <a:endParaRPr kumimoji="1" lang="en-US" altLang="ja-JP" sz="4000" dirty="0"/>
          </a:p>
          <a:p>
            <a:pPr marL="457200" indent="-457200">
              <a:buFont typeface="Arial" panose="020B0604020202020204" pitchFamily="34" charset="0"/>
              <a:buChar char="•"/>
            </a:pPr>
            <a:r>
              <a:rPr kumimoji="1" lang="ja-JP" altLang="en-US" sz="4000"/>
              <a:t>時間反転対称性を保った議論</a:t>
            </a:r>
            <a:endParaRPr kumimoji="1" lang="en-US" altLang="ja-JP" sz="4000" dirty="0"/>
          </a:p>
          <a:p>
            <a:pPr marL="457200" indent="-457200">
              <a:buFont typeface="Arial" panose="020B0604020202020204" pitchFamily="34" charset="0"/>
              <a:buChar char="•"/>
            </a:pPr>
            <a:r>
              <a:rPr lang="ja-JP" altLang="en-US" sz="4000"/>
              <a:t>新しい完全系を発見</a:t>
            </a:r>
            <a:endParaRPr kumimoji="1" lang="en-US" altLang="ja-JP" sz="4000" dirty="0"/>
          </a:p>
        </p:txBody>
      </p:sp>
      <p:sp>
        <p:nvSpPr>
          <p:cNvPr id="5" name="正方形/長方形 4">
            <a:extLst>
              <a:ext uri="{FF2B5EF4-FFF2-40B4-BE49-F238E27FC236}">
                <a16:creationId xmlns:a16="http://schemas.microsoft.com/office/drawing/2014/main" id="{149E5051-44F4-0CB8-47F7-5FBA87D9BC0B}"/>
              </a:ext>
            </a:extLst>
          </p:cNvPr>
          <p:cNvSpPr/>
          <p:nvPr/>
        </p:nvSpPr>
        <p:spPr>
          <a:xfrm>
            <a:off x="252394" y="2092786"/>
            <a:ext cx="8900904" cy="400110"/>
          </a:xfrm>
          <a:prstGeom prst="rect">
            <a:avLst/>
          </a:prstGeom>
        </p:spPr>
        <p:txBody>
          <a:bodyPr wrap="square">
            <a:spAutoFit/>
          </a:bodyPr>
          <a:lstStyle/>
          <a:p>
            <a:pPr algn="ctr"/>
            <a:r>
              <a:rPr lang="en-US" altLang="ja-JP" sz="2000" dirty="0">
                <a:solidFill>
                  <a:srgbClr val="0000FF"/>
                </a:solidFill>
                <a:latin typeface="Times New Roman" charset="0"/>
                <a:ea typeface="Times New Roman" charset="0"/>
                <a:cs typeface="Times New Roman" charset="0"/>
              </a:rPr>
              <a:t>G.</a:t>
            </a:r>
            <a:r>
              <a:rPr lang="ja-JP" altLang="en-US" sz="2000" dirty="0">
                <a:solidFill>
                  <a:srgbClr val="0000FF"/>
                </a:solidFill>
                <a:latin typeface="Times New Roman" charset="0"/>
                <a:ea typeface="Times New Roman" charset="0"/>
                <a:cs typeface="Times New Roman" charset="0"/>
              </a:rPr>
              <a:t> </a:t>
            </a:r>
            <a:r>
              <a:rPr lang="en-US" altLang="ja-JP" sz="2000" dirty="0">
                <a:solidFill>
                  <a:srgbClr val="0000FF"/>
                </a:solidFill>
                <a:latin typeface="Times New Roman" charset="0"/>
                <a:ea typeface="Times New Roman" charset="0"/>
                <a:cs typeface="Times New Roman" charset="0"/>
              </a:rPr>
              <a:t>Ordonez,</a:t>
            </a:r>
            <a:r>
              <a:rPr lang="ja-JP" altLang="en-US" sz="2000" dirty="0">
                <a:solidFill>
                  <a:srgbClr val="0000FF"/>
                </a:solidFill>
                <a:latin typeface="Times New Roman" charset="0"/>
                <a:ea typeface="Times New Roman" charset="0"/>
                <a:cs typeface="Times New Roman" charset="0"/>
              </a:rPr>
              <a:t> </a:t>
            </a:r>
            <a:r>
              <a:rPr lang="en-US" altLang="ja-JP" sz="2000" dirty="0">
                <a:solidFill>
                  <a:srgbClr val="0000FF"/>
                </a:solidFill>
                <a:latin typeface="Times New Roman" charset="0"/>
                <a:ea typeface="Times New Roman" charset="0"/>
                <a:cs typeface="Times New Roman" charset="0"/>
              </a:rPr>
              <a:t>N.</a:t>
            </a:r>
            <a:r>
              <a:rPr lang="ja-JP" altLang="en-US" sz="2000" dirty="0">
                <a:solidFill>
                  <a:srgbClr val="0000FF"/>
                </a:solidFill>
                <a:latin typeface="Times New Roman" charset="0"/>
                <a:ea typeface="Times New Roman" charset="0"/>
                <a:cs typeface="Times New Roman" charset="0"/>
              </a:rPr>
              <a:t> </a:t>
            </a:r>
            <a:r>
              <a:rPr lang="en-US" altLang="ja-JP" sz="2000" dirty="0" err="1">
                <a:solidFill>
                  <a:srgbClr val="0000FF"/>
                </a:solidFill>
                <a:latin typeface="Times New Roman" charset="0"/>
                <a:ea typeface="Times New Roman" charset="0"/>
                <a:cs typeface="Times New Roman" charset="0"/>
              </a:rPr>
              <a:t>Hatano</a:t>
            </a:r>
            <a:r>
              <a:rPr lang="en-US" altLang="ja-JP" sz="2000" dirty="0">
                <a:solidFill>
                  <a:srgbClr val="0000FF"/>
                </a:solidFill>
                <a:latin typeface="Times New Roman" charset="0"/>
                <a:ea typeface="Times New Roman" charset="0"/>
                <a:cs typeface="Times New Roman" charset="0"/>
              </a:rPr>
              <a:t>,</a:t>
            </a:r>
            <a:r>
              <a:rPr lang="ja-JP" altLang="en-US" sz="2000" dirty="0">
                <a:solidFill>
                  <a:srgbClr val="0000FF"/>
                </a:solidFill>
                <a:latin typeface="Times New Roman" charset="0"/>
                <a:ea typeface="Times New Roman" charset="0"/>
                <a:cs typeface="Times New Roman" charset="0"/>
              </a:rPr>
              <a:t> </a:t>
            </a:r>
            <a:r>
              <a:rPr lang="is-IS" altLang="ja-JP" sz="2000" dirty="0">
                <a:solidFill>
                  <a:srgbClr val="0000FF"/>
                </a:solidFill>
                <a:latin typeface="Times New Roman" charset="0"/>
                <a:ea typeface="Times New Roman" charset="0"/>
                <a:cs typeface="Times New Roman" charset="0"/>
              </a:rPr>
              <a:t>J. Phys. A: Math. Theor. </a:t>
            </a:r>
            <a:r>
              <a:rPr lang="is-IS" altLang="ja-JP" sz="2000" b="1" dirty="0">
                <a:solidFill>
                  <a:srgbClr val="0000FF"/>
                </a:solidFill>
                <a:latin typeface="Times New Roman" charset="0"/>
                <a:ea typeface="Times New Roman" charset="0"/>
                <a:cs typeface="Times New Roman" charset="0"/>
              </a:rPr>
              <a:t>50 </a:t>
            </a:r>
            <a:r>
              <a:rPr lang="is-IS" altLang="ja-JP" sz="2000" dirty="0">
                <a:solidFill>
                  <a:srgbClr val="0000FF"/>
                </a:solidFill>
                <a:latin typeface="Times New Roman" charset="0"/>
                <a:ea typeface="Times New Roman" charset="0"/>
                <a:cs typeface="Times New Roman" charset="0"/>
              </a:rPr>
              <a:t>(2017) 405304</a:t>
            </a:r>
            <a:endParaRPr lang="en-US" altLang="ja-JP" sz="2000" dirty="0">
              <a:solidFill>
                <a:srgbClr val="0000FF"/>
              </a:solidFill>
              <a:latin typeface="Times New Roman" charset="0"/>
              <a:ea typeface="Times New Roman" charset="0"/>
              <a:cs typeface="Times New Roman" charset="0"/>
            </a:endParaRPr>
          </a:p>
        </p:txBody>
      </p:sp>
      <p:pic>
        <p:nvPicPr>
          <p:cNvPr id="7" name="図 6" descr="QR コード&#10;&#10;自動的に生成された説明">
            <a:extLst>
              <a:ext uri="{FF2B5EF4-FFF2-40B4-BE49-F238E27FC236}">
                <a16:creationId xmlns:a16="http://schemas.microsoft.com/office/drawing/2014/main" id="{0088E5EB-1809-7F5F-2320-3F935320F066}"/>
              </a:ext>
            </a:extLst>
          </p:cNvPr>
          <p:cNvPicPr>
            <a:picLocks noChangeAspect="1"/>
          </p:cNvPicPr>
          <p:nvPr/>
        </p:nvPicPr>
        <p:blipFill>
          <a:blip r:embed="rId2"/>
          <a:stretch>
            <a:fillRect/>
          </a:stretch>
        </p:blipFill>
        <p:spPr>
          <a:xfrm>
            <a:off x="6194088" y="3933056"/>
            <a:ext cx="2557080" cy="2557080"/>
          </a:xfrm>
          <a:prstGeom prst="rect">
            <a:avLst/>
          </a:prstGeom>
        </p:spPr>
      </p:pic>
      <p:sp>
        <p:nvSpPr>
          <p:cNvPr id="6" name="日付プレースホルダー 5">
            <a:extLst>
              <a:ext uri="{FF2B5EF4-FFF2-40B4-BE49-F238E27FC236}">
                <a16:creationId xmlns:a16="http://schemas.microsoft.com/office/drawing/2014/main" id="{9951B65A-B260-8A4F-FA57-7586ABBEDE0D}"/>
              </a:ext>
            </a:extLst>
          </p:cNvPr>
          <p:cNvSpPr>
            <a:spLocks noGrp="1"/>
          </p:cNvSpPr>
          <p:nvPr>
            <p:ph type="dt" sz="half" idx="10"/>
          </p:nvPr>
        </p:nvSpPr>
        <p:spPr/>
        <p:txBody>
          <a:bodyPr/>
          <a:lstStyle/>
          <a:p>
            <a:pPr>
              <a:defRPr/>
            </a:pPr>
            <a:r>
              <a:rPr lang="en-US" altLang="ja-JP"/>
              <a:t>2025/1/12</a:t>
            </a:r>
            <a:endParaRPr lang="en-US" altLang="ja-JP" dirty="0"/>
          </a:p>
        </p:txBody>
      </p:sp>
      <p:sp>
        <p:nvSpPr>
          <p:cNvPr id="9" name="フッター プレースホルダー 8">
            <a:extLst>
              <a:ext uri="{FF2B5EF4-FFF2-40B4-BE49-F238E27FC236}">
                <a16:creationId xmlns:a16="http://schemas.microsoft.com/office/drawing/2014/main" id="{6B0AEC4A-C1F0-BD0A-D8C6-D449061D79BE}"/>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913BED13-FD28-4AA7-523C-8282997B7B27}"/>
              </a:ext>
            </a:extLst>
          </p:cNvPr>
          <p:cNvSpPr>
            <a:spLocks noGrp="1"/>
          </p:cNvSpPr>
          <p:nvPr>
            <p:ph type="sldNum" sz="quarter" idx="12"/>
          </p:nvPr>
        </p:nvSpPr>
        <p:spPr/>
        <p:txBody>
          <a:bodyPr/>
          <a:lstStyle/>
          <a:p>
            <a:fld id="{FA3C4D4C-6915-3147-AB54-C788617D0F2E}" type="slidenum">
              <a:rPr lang="en-US" altLang="ja-JP" smtClean="0"/>
              <a:pPr/>
              <a:t>27</a:t>
            </a:fld>
            <a:r>
              <a:rPr lang="en-US" altLang="ja-JP"/>
              <a:t>/87</a:t>
            </a:r>
            <a:endParaRPr lang="en-US" altLang="ja-JP" dirty="0"/>
          </a:p>
        </p:txBody>
      </p:sp>
    </p:spTree>
    <p:extLst>
      <p:ext uri="{BB962C8B-B14F-4D97-AF65-F5344CB8AC3E}">
        <p14:creationId xmlns:p14="http://schemas.microsoft.com/office/powerpoint/2010/main" val="2361162522"/>
      </p:ext>
    </p:extLst>
  </p:cSld>
  <p:clrMapOvr>
    <a:masterClrMapping/>
  </p:clrMapOvr>
  <mc:AlternateContent xmlns:mc="http://schemas.openxmlformats.org/markup-compatibility/2006" xmlns:p15="http://schemas.microsoft.com/office/powerpoint/2012/main">
    <mc:Choice Requires="p15">
      <p:transition spd="med">
        <p15:prstTrans prst="fallOver"/>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テキスト ボックス 44"/>
          <p:cNvSpPr txBox="1"/>
          <p:nvPr/>
        </p:nvSpPr>
        <p:spPr>
          <a:xfrm>
            <a:off x="88222" y="1186831"/>
            <a:ext cx="4965916" cy="2485787"/>
          </a:xfrm>
          <a:prstGeom prst="roundRect">
            <a:avLst/>
          </a:prstGeom>
          <a:solidFill>
            <a:srgbClr val="FF0000"/>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marL="457200" indent="-457200">
              <a:spcBef>
                <a:spcPts val="600"/>
              </a:spcBef>
              <a:spcAft>
                <a:spcPts val="600"/>
              </a:spcAft>
              <a:buFont typeface="+mj-lt"/>
              <a:buAutoNum type="arabicPeriod"/>
            </a:pPr>
            <a:r>
              <a:rPr lang="ja-JP" altLang="en-US" sz="2400">
                <a:solidFill>
                  <a:srgbClr val="FFFF00"/>
                </a:solidFill>
                <a:latin typeface="Times New Roman"/>
              </a:rPr>
              <a:t>共鳴状態を部分的に任意に採用する</a:t>
            </a:r>
            <a:endParaRPr kumimoji="1" lang="en-US" altLang="ja-JP" sz="2400" dirty="0">
              <a:solidFill>
                <a:srgbClr val="FFFF00"/>
              </a:solidFill>
              <a:latin typeface="Times New Roman"/>
            </a:endParaRPr>
          </a:p>
          <a:p>
            <a:pPr marL="457200" indent="-457200">
              <a:spcBef>
                <a:spcPts val="600"/>
              </a:spcBef>
              <a:spcAft>
                <a:spcPts val="600"/>
              </a:spcAft>
              <a:buFont typeface="+mj-lt"/>
              <a:buAutoNum type="arabicPeriod"/>
            </a:pPr>
            <a:r>
              <a:rPr kumimoji="1" lang="ja-JP" altLang="en-US" sz="2400">
                <a:solidFill>
                  <a:srgbClr val="FFFF00"/>
                </a:solidFill>
                <a:latin typeface="Times New Roman"/>
              </a:rPr>
              <a:t>背景積分が必ず残る</a:t>
            </a:r>
            <a:endParaRPr kumimoji="1" lang="en-US" altLang="ja-JP" sz="2400" dirty="0">
              <a:solidFill>
                <a:srgbClr val="FFFF00"/>
              </a:solidFill>
              <a:latin typeface="Times New Roman"/>
            </a:endParaRPr>
          </a:p>
          <a:p>
            <a:pPr marL="457200" indent="-457200">
              <a:spcBef>
                <a:spcPts val="600"/>
              </a:spcBef>
              <a:spcAft>
                <a:spcPts val="600"/>
              </a:spcAft>
              <a:buFont typeface="+mj-lt"/>
              <a:buAutoNum type="arabicPeriod"/>
            </a:pPr>
            <a:r>
              <a:rPr lang="ja-JP" altLang="en-US" sz="2400">
                <a:solidFill>
                  <a:srgbClr val="FFFF00"/>
                </a:solidFill>
                <a:latin typeface="Times New Roman"/>
              </a:rPr>
              <a:t>時間反転対称性を「手で」破っている</a:t>
            </a:r>
            <a:endParaRPr kumimoji="1" lang="ja-JP" altLang="en-US" sz="2400" dirty="0">
              <a:solidFill>
                <a:srgbClr val="FFFF00"/>
              </a:solidFill>
              <a:latin typeface="Times New Roman"/>
            </a:endParaRPr>
          </a:p>
        </p:txBody>
      </p:sp>
      <p:sp>
        <p:nvSpPr>
          <p:cNvPr id="6" name="角丸四角形 5"/>
          <p:cNvSpPr/>
          <p:nvPr/>
        </p:nvSpPr>
        <p:spPr>
          <a:xfrm>
            <a:off x="5241934" y="500056"/>
            <a:ext cx="3792749" cy="3559755"/>
          </a:xfrm>
          <a:prstGeom prst="roundRect">
            <a:avLst>
              <a:gd name="adj" fmla="val 9435"/>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dirty="0">
              <a:latin typeface="Times New Roman"/>
            </a:endParaRPr>
          </a:p>
        </p:txBody>
      </p:sp>
      <p:grpSp>
        <p:nvGrpSpPr>
          <p:cNvPr id="7" name="Group 3"/>
          <p:cNvGrpSpPr>
            <a:grpSpLocks/>
          </p:cNvGrpSpPr>
          <p:nvPr/>
        </p:nvGrpSpPr>
        <p:grpSpPr bwMode="auto">
          <a:xfrm>
            <a:off x="5528482" y="569721"/>
            <a:ext cx="3378200" cy="3352800"/>
            <a:chOff x="542" y="1296"/>
            <a:chExt cx="2128" cy="2112"/>
          </a:xfrm>
        </p:grpSpPr>
        <p:sp>
          <p:nvSpPr>
            <p:cNvPr id="21" name="Line 4"/>
            <p:cNvSpPr>
              <a:spLocks noChangeShapeType="1"/>
            </p:cNvSpPr>
            <p:nvPr/>
          </p:nvSpPr>
          <p:spPr bwMode="auto">
            <a:xfrm>
              <a:off x="542" y="2400"/>
              <a:ext cx="2128" cy="1"/>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22" name="Line 5"/>
            <p:cNvSpPr>
              <a:spLocks noChangeShapeType="1"/>
            </p:cNvSpPr>
            <p:nvPr/>
          </p:nvSpPr>
          <p:spPr bwMode="auto">
            <a:xfrm rot="-5400000">
              <a:off x="518" y="2376"/>
              <a:ext cx="2064"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grpSp>
          <p:nvGrpSpPr>
            <p:cNvPr id="23" name="Group 6"/>
            <p:cNvGrpSpPr>
              <a:grpSpLocks/>
            </p:cNvGrpSpPr>
            <p:nvPr/>
          </p:nvGrpSpPr>
          <p:grpSpPr bwMode="auto">
            <a:xfrm>
              <a:off x="2164" y="1296"/>
              <a:ext cx="222" cy="288"/>
              <a:chOff x="1862" y="1238"/>
              <a:chExt cx="222" cy="288"/>
            </a:xfrm>
          </p:grpSpPr>
          <p:sp>
            <p:nvSpPr>
              <p:cNvPr id="26" name="Freeform 7"/>
              <p:cNvSpPr>
                <a:spLocks/>
              </p:cNvSpPr>
              <p:nvPr/>
            </p:nvSpPr>
            <p:spPr bwMode="auto">
              <a:xfrm>
                <a:off x="1892" y="1296"/>
                <a:ext cx="192" cy="192"/>
              </a:xfrm>
              <a:custGeom>
                <a:avLst/>
                <a:gdLst>
                  <a:gd name="T0" fmla="*/ 0 w 240"/>
                  <a:gd name="T1" fmla="*/ 0 h 240"/>
                  <a:gd name="T2" fmla="*/ 0 w 240"/>
                  <a:gd name="T3" fmla="*/ 240 h 240"/>
                  <a:gd name="T4" fmla="*/ 240 w 240"/>
                  <a:gd name="T5" fmla="*/ 240 h 240"/>
                </a:gdLst>
                <a:ahLst/>
                <a:cxnLst>
                  <a:cxn ang="0">
                    <a:pos x="T0" y="T1"/>
                  </a:cxn>
                  <a:cxn ang="0">
                    <a:pos x="T2" y="T3"/>
                  </a:cxn>
                  <a:cxn ang="0">
                    <a:pos x="T4" y="T5"/>
                  </a:cxn>
                </a:cxnLst>
                <a:rect l="0" t="0" r="r" b="b"/>
                <a:pathLst>
                  <a:path w="240" h="240">
                    <a:moveTo>
                      <a:pt x="0" y="0"/>
                    </a:moveTo>
                    <a:lnTo>
                      <a:pt x="0" y="240"/>
                    </a:lnTo>
                    <a:lnTo>
                      <a:pt x="240" y="240"/>
                    </a:lnTo>
                  </a:path>
                </a:pathLst>
              </a:custGeom>
              <a:noFill/>
              <a:ln w="12700" cmpd="sng">
                <a:solidFill>
                  <a:schemeClr val="tx1"/>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ja-JP" altLang="en-US" dirty="0">
                  <a:latin typeface="Times New Roman"/>
                </a:endParaRPr>
              </a:p>
            </p:txBody>
          </p:sp>
          <p:sp>
            <p:nvSpPr>
              <p:cNvPr id="27" name="Text Box 8"/>
              <p:cNvSpPr txBox="1">
                <a:spLocks noChangeArrowheads="1"/>
              </p:cNvSpPr>
              <p:nvPr/>
            </p:nvSpPr>
            <p:spPr bwMode="auto">
              <a:xfrm>
                <a:off x="1862" y="1238"/>
                <a:ext cx="192" cy="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ja-JP" sz="2400" i="1" dirty="0">
                    <a:latin typeface="Times New Roman"/>
                    <a:cs typeface="Times New Roman"/>
                  </a:rPr>
                  <a:t>K</a:t>
                </a:r>
              </a:p>
            </p:txBody>
          </p:sp>
        </p:grpSp>
      </p:grpSp>
      <p:sp>
        <p:nvSpPr>
          <p:cNvPr id="8" name="AutoShape 10"/>
          <p:cNvSpPr>
            <a:spLocks noChangeArrowheads="1"/>
          </p:cNvSpPr>
          <p:nvPr/>
        </p:nvSpPr>
        <p:spPr bwMode="auto">
          <a:xfrm rot="2700000">
            <a:off x="7015970" y="1482063"/>
            <a:ext cx="228600" cy="228600"/>
          </a:xfrm>
          <a:prstGeom prst="plus">
            <a:avLst>
              <a:gd name="adj" fmla="val 40278"/>
            </a:avLst>
          </a:prstGeom>
          <a:solidFill>
            <a:srgbClr val="0000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ja-JP" altLang="en-US" dirty="0">
              <a:latin typeface="Times New Roman"/>
            </a:endParaRPr>
          </a:p>
        </p:txBody>
      </p:sp>
      <p:sp>
        <p:nvSpPr>
          <p:cNvPr id="9" name="AutoShape 11"/>
          <p:cNvSpPr>
            <a:spLocks noChangeArrowheads="1"/>
          </p:cNvSpPr>
          <p:nvPr/>
        </p:nvSpPr>
        <p:spPr bwMode="auto">
          <a:xfrm rot="2700000">
            <a:off x="7553616" y="2627121"/>
            <a:ext cx="228600" cy="228600"/>
          </a:xfrm>
          <a:prstGeom prst="plus">
            <a:avLst>
              <a:gd name="adj" fmla="val 40278"/>
            </a:avLst>
          </a:prstGeom>
          <a:solidFill>
            <a:srgbClr val="FF0000"/>
          </a:solidFill>
          <a:ln w="9525">
            <a:solidFill>
              <a:srgbClr val="FF0000"/>
            </a:solidFill>
            <a:miter lim="800000"/>
            <a:headEnd/>
            <a:tailEnd/>
          </a:ln>
        </p:spPr>
        <p:txBody>
          <a:bodyPr wrap="none" anchor="ctr"/>
          <a:lstStyle/>
          <a:p>
            <a:endParaRPr lang="ja-JP" altLang="en-US" dirty="0">
              <a:latin typeface="Times New Roman"/>
            </a:endParaRPr>
          </a:p>
        </p:txBody>
      </p:sp>
      <p:sp>
        <p:nvSpPr>
          <p:cNvPr id="10" name="AutoShape 12"/>
          <p:cNvSpPr>
            <a:spLocks noChangeArrowheads="1"/>
          </p:cNvSpPr>
          <p:nvPr/>
        </p:nvSpPr>
        <p:spPr bwMode="auto">
          <a:xfrm rot="2700000">
            <a:off x="8010816" y="2855721"/>
            <a:ext cx="228600" cy="228600"/>
          </a:xfrm>
          <a:prstGeom prst="plus">
            <a:avLst>
              <a:gd name="adj" fmla="val 40278"/>
            </a:avLst>
          </a:prstGeom>
          <a:solidFill>
            <a:srgbClr val="FF0000"/>
          </a:solidFill>
          <a:ln w="9525">
            <a:solidFill>
              <a:srgbClr val="FF0000"/>
            </a:solidFill>
            <a:miter lim="800000"/>
            <a:headEnd/>
            <a:tailEnd/>
          </a:ln>
        </p:spPr>
        <p:txBody>
          <a:bodyPr wrap="none" anchor="ctr"/>
          <a:lstStyle/>
          <a:p>
            <a:endParaRPr lang="ja-JP" altLang="en-US" dirty="0">
              <a:latin typeface="Times New Roman"/>
            </a:endParaRPr>
          </a:p>
        </p:txBody>
      </p:sp>
      <p:sp>
        <p:nvSpPr>
          <p:cNvPr id="11" name="AutoShape 14"/>
          <p:cNvSpPr>
            <a:spLocks noChangeArrowheads="1"/>
          </p:cNvSpPr>
          <p:nvPr/>
        </p:nvSpPr>
        <p:spPr bwMode="auto">
          <a:xfrm rot="18900000" flipH="1">
            <a:off x="6440824" y="2627121"/>
            <a:ext cx="228600" cy="228600"/>
          </a:xfrm>
          <a:prstGeom prst="plus">
            <a:avLst>
              <a:gd name="adj" fmla="val 40278"/>
            </a:avLst>
          </a:prstGeom>
          <a:solidFill>
            <a:srgbClr val="00810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ja-JP" altLang="en-US" dirty="0">
              <a:latin typeface="Times New Roman"/>
            </a:endParaRPr>
          </a:p>
        </p:txBody>
      </p:sp>
      <p:sp>
        <p:nvSpPr>
          <p:cNvPr id="12" name="AutoShape 15"/>
          <p:cNvSpPr>
            <a:spLocks noChangeArrowheads="1"/>
          </p:cNvSpPr>
          <p:nvPr/>
        </p:nvSpPr>
        <p:spPr bwMode="auto">
          <a:xfrm rot="18900000" flipH="1">
            <a:off x="5983624" y="2855721"/>
            <a:ext cx="228600" cy="228600"/>
          </a:xfrm>
          <a:prstGeom prst="plus">
            <a:avLst>
              <a:gd name="adj" fmla="val 40278"/>
            </a:avLst>
          </a:prstGeom>
          <a:solidFill>
            <a:srgbClr val="00810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ja-JP" altLang="en-US" dirty="0">
              <a:latin typeface="Times New Roman"/>
            </a:endParaRPr>
          </a:p>
        </p:txBody>
      </p:sp>
      <p:sp>
        <p:nvSpPr>
          <p:cNvPr id="14" name="Text Box 18"/>
          <p:cNvSpPr txBox="1">
            <a:spLocks noChangeArrowheads="1"/>
          </p:cNvSpPr>
          <p:nvPr/>
        </p:nvSpPr>
        <p:spPr bwMode="auto">
          <a:xfrm>
            <a:off x="7212938" y="1386882"/>
            <a:ext cx="800219"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ja-JP" altLang="en-US" sz="2400">
                <a:solidFill>
                  <a:srgbClr val="0000FF"/>
                </a:solidFill>
                <a:latin typeface="Times New Roman"/>
              </a:rPr>
              <a:t>束縛</a:t>
            </a:r>
            <a:endParaRPr lang="ja-JP" altLang="en-US" sz="2400" dirty="0">
              <a:solidFill>
                <a:srgbClr val="0000FF"/>
              </a:solidFill>
              <a:latin typeface="Times New Roman"/>
            </a:endParaRPr>
          </a:p>
        </p:txBody>
      </p:sp>
      <p:sp>
        <p:nvSpPr>
          <p:cNvPr id="15" name="Text Box 19"/>
          <p:cNvSpPr txBox="1">
            <a:spLocks noChangeArrowheads="1"/>
          </p:cNvSpPr>
          <p:nvPr/>
        </p:nvSpPr>
        <p:spPr bwMode="auto">
          <a:xfrm>
            <a:off x="7490347" y="3265602"/>
            <a:ext cx="800219"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ja-JP" altLang="en-US" sz="2400">
                <a:solidFill>
                  <a:srgbClr val="FF0000"/>
                </a:solidFill>
                <a:latin typeface="Times New Roman"/>
              </a:rPr>
              <a:t>共鳴</a:t>
            </a:r>
            <a:endParaRPr lang="ja-JP" altLang="en-US" sz="2400" dirty="0">
              <a:solidFill>
                <a:srgbClr val="FF0000"/>
              </a:solidFill>
              <a:latin typeface="Times New Roman"/>
            </a:endParaRPr>
          </a:p>
        </p:txBody>
      </p:sp>
      <p:sp>
        <p:nvSpPr>
          <p:cNvPr id="16" name="Text Box 20"/>
          <p:cNvSpPr txBox="1">
            <a:spLocks noChangeArrowheads="1"/>
          </p:cNvSpPr>
          <p:nvPr/>
        </p:nvSpPr>
        <p:spPr bwMode="auto">
          <a:xfrm>
            <a:off x="5515442" y="3265603"/>
            <a:ext cx="1613240"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r>
              <a:rPr lang="ja-JP" altLang="en-US" sz="2400">
                <a:solidFill>
                  <a:srgbClr val="008100"/>
                </a:solidFill>
                <a:latin typeface="Times New Roman"/>
              </a:rPr>
              <a:t>反共鳴</a:t>
            </a:r>
            <a:endParaRPr lang="ja-JP" altLang="en-US" sz="2400" dirty="0">
              <a:solidFill>
                <a:srgbClr val="008100"/>
              </a:solidFill>
              <a:latin typeface="Times New Roman"/>
            </a:endParaRPr>
          </a:p>
        </p:txBody>
      </p:sp>
      <p:sp>
        <p:nvSpPr>
          <p:cNvPr id="33" name="円/楕円 32"/>
          <p:cNvSpPr/>
          <p:nvPr/>
        </p:nvSpPr>
        <p:spPr>
          <a:xfrm>
            <a:off x="7448655" y="2526159"/>
            <a:ext cx="406649" cy="402650"/>
          </a:xfrm>
          <a:prstGeom prst="ellipse">
            <a:avLst/>
          </a:prstGeom>
          <a:no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Times New Roman"/>
            </a:endParaRPr>
          </a:p>
        </p:txBody>
      </p:sp>
      <p:pic>
        <p:nvPicPr>
          <p:cNvPr id="34" name="図 3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86" y="4534025"/>
            <a:ext cx="4546600" cy="825500"/>
          </a:xfrm>
          <a:prstGeom prst="rect">
            <a:avLst/>
          </a:prstGeom>
          <a:ln>
            <a:noFill/>
          </a:ln>
        </p:spPr>
      </p:pic>
      <p:pic>
        <p:nvPicPr>
          <p:cNvPr id="36" name="図 3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286" y="5825307"/>
            <a:ext cx="7315200" cy="825500"/>
          </a:xfrm>
          <a:prstGeom prst="rect">
            <a:avLst/>
          </a:prstGeom>
        </p:spPr>
      </p:pic>
      <p:sp>
        <p:nvSpPr>
          <p:cNvPr id="37" name="角丸四角形 36"/>
          <p:cNvSpPr/>
          <p:nvPr/>
        </p:nvSpPr>
        <p:spPr>
          <a:xfrm>
            <a:off x="3124471" y="4492904"/>
            <a:ext cx="1967351" cy="792718"/>
          </a:xfrm>
          <a:prstGeom prst="roundRect">
            <a:avLst/>
          </a:prstGeom>
          <a:noFill/>
          <a:ln w="38100" cmpd="sng">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Times New Roman"/>
            </a:endParaRPr>
          </a:p>
        </p:txBody>
      </p:sp>
      <p:sp>
        <p:nvSpPr>
          <p:cNvPr id="38" name="角丸四角形 37"/>
          <p:cNvSpPr/>
          <p:nvPr/>
        </p:nvSpPr>
        <p:spPr>
          <a:xfrm>
            <a:off x="3124471" y="5790984"/>
            <a:ext cx="2696726" cy="792718"/>
          </a:xfrm>
          <a:prstGeom prst="roundRect">
            <a:avLst/>
          </a:prstGeom>
          <a:noFill/>
          <a:ln w="38100" cmpd="sng">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Times New Roman"/>
            </a:endParaRPr>
          </a:p>
        </p:txBody>
      </p:sp>
      <p:cxnSp>
        <p:nvCxnSpPr>
          <p:cNvPr id="42" name="直線矢印コネクタ 41"/>
          <p:cNvCxnSpPr>
            <a:stCxn id="37" idx="2"/>
          </p:cNvCxnSpPr>
          <p:nvPr/>
        </p:nvCxnSpPr>
        <p:spPr>
          <a:xfrm flipH="1">
            <a:off x="4105021" y="5285622"/>
            <a:ext cx="3126" cy="505362"/>
          </a:xfrm>
          <a:prstGeom prst="straightConnector1">
            <a:avLst/>
          </a:prstGeom>
          <a:ln w="38100" cmpd="sng">
            <a:solidFill>
              <a:srgbClr val="808000"/>
            </a:solidFill>
            <a:tailEnd type="arrow"/>
          </a:ln>
        </p:spPr>
        <p:style>
          <a:lnRef idx="2">
            <a:schemeClr val="accent1"/>
          </a:lnRef>
          <a:fillRef idx="0">
            <a:schemeClr val="accent1"/>
          </a:fillRef>
          <a:effectRef idx="1">
            <a:schemeClr val="accent1"/>
          </a:effectRef>
          <a:fontRef idx="minor">
            <a:schemeClr val="tx1"/>
          </a:fontRef>
        </p:style>
      </p:cxnSp>
      <p:sp>
        <p:nvSpPr>
          <p:cNvPr id="44" name="角丸四角形 43"/>
          <p:cNvSpPr/>
          <p:nvPr/>
        </p:nvSpPr>
        <p:spPr>
          <a:xfrm>
            <a:off x="6116443" y="5790983"/>
            <a:ext cx="1767925" cy="859823"/>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Times New Roman"/>
            </a:endParaRPr>
          </a:p>
        </p:txBody>
      </p:sp>
      <p:sp>
        <p:nvSpPr>
          <p:cNvPr id="47" name="テキスト ボックス 46"/>
          <p:cNvSpPr txBox="1"/>
          <p:nvPr/>
        </p:nvSpPr>
        <p:spPr>
          <a:xfrm>
            <a:off x="5501976" y="5390588"/>
            <a:ext cx="3157289" cy="369332"/>
          </a:xfrm>
          <a:prstGeom prst="rect">
            <a:avLst/>
          </a:prstGeom>
          <a:noFill/>
        </p:spPr>
        <p:txBody>
          <a:bodyPr wrap="square" rtlCol="0">
            <a:spAutoFit/>
          </a:bodyPr>
          <a:lstStyle/>
          <a:p>
            <a:pPr algn="ctr"/>
            <a:r>
              <a:rPr kumimoji="1" lang="en-US" altLang="ja-JP" dirty="0">
                <a:latin typeface="Times New Roman"/>
              </a:rPr>
              <a:t>(T. Berggren, 1982)</a:t>
            </a:r>
            <a:endParaRPr kumimoji="1" lang="ja-JP" altLang="en-US" dirty="0">
              <a:latin typeface="Times New Roman"/>
            </a:endParaRPr>
          </a:p>
        </p:txBody>
      </p:sp>
      <p:sp>
        <p:nvSpPr>
          <p:cNvPr id="39" name="テキスト ボックス 38"/>
          <p:cNvSpPr txBox="1"/>
          <p:nvPr/>
        </p:nvSpPr>
        <p:spPr>
          <a:xfrm>
            <a:off x="211709" y="5359525"/>
            <a:ext cx="3157289" cy="369332"/>
          </a:xfrm>
          <a:prstGeom prst="rect">
            <a:avLst/>
          </a:prstGeom>
          <a:noFill/>
        </p:spPr>
        <p:txBody>
          <a:bodyPr wrap="square" rtlCol="0">
            <a:spAutoFit/>
          </a:bodyPr>
          <a:lstStyle/>
          <a:p>
            <a:pPr algn="ctr"/>
            <a:r>
              <a:rPr kumimoji="1" lang="en-US" altLang="ja-JP" dirty="0">
                <a:latin typeface="Times New Roman"/>
              </a:rPr>
              <a:t>(R. Newton, 1960)</a:t>
            </a:r>
            <a:endParaRPr kumimoji="1" lang="ja-JP" altLang="en-US" dirty="0">
              <a:latin typeface="Times New Roman"/>
            </a:endParaRPr>
          </a:p>
        </p:txBody>
      </p:sp>
      <p:pic>
        <p:nvPicPr>
          <p:cNvPr id="5" name="図 4" descr="Berggren82_ページ_09.png"/>
          <p:cNvPicPr>
            <a:picLocks noChangeAspect="1"/>
          </p:cNvPicPr>
          <p:nvPr/>
        </p:nvPicPr>
        <p:blipFill rotWithShape="1">
          <a:blip r:embed="rId5" cstate="print">
            <a:extLst>
              <a:ext uri="{28A0092B-C50C-407E-A947-70E740481C1C}">
                <a14:useLocalDpi xmlns:a14="http://schemas.microsoft.com/office/drawing/2010/main" val="0"/>
              </a:ext>
            </a:extLst>
          </a:blip>
          <a:srcRect l="25896" t="60103" r="24721" b="15058"/>
          <a:stretch/>
        </p:blipFill>
        <p:spPr>
          <a:xfrm>
            <a:off x="5274485" y="4084261"/>
            <a:ext cx="1961811" cy="1363798"/>
          </a:xfrm>
          <a:prstGeom prst="rect">
            <a:avLst/>
          </a:prstGeom>
        </p:spPr>
      </p:pic>
      <p:pic>
        <p:nvPicPr>
          <p:cNvPr id="28" name="図 27" descr="Berggren82_ページ_14.png"/>
          <p:cNvPicPr>
            <a:picLocks noChangeAspect="1"/>
          </p:cNvPicPr>
          <p:nvPr/>
        </p:nvPicPr>
        <p:blipFill rotWithShape="1">
          <a:blip r:embed="rId6" cstate="print">
            <a:extLst>
              <a:ext uri="{28A0092B-C50C-407E-A947-70E740481C1C}">
                <a14:useLocalDpi xmlns:a14="http://schemas.microsoft.com/office/drawing/2010/main" val="0"/>
              </a:ext>
            </a:extLst>
          </a:blip>
          <a:srcRect l="25294" t="9650" r="26226" b="65276"/>
          <a:stretch/>
        </p:blipFill>
        <p:spPr>
          <a:xfrm>
            <a:off x="7215994" y="4086304"/>
            <a:ext cx="1839751" cy="1315122"/>
          </a:xfrm>
          <a:prstGeom prst="rect">
            <a:avLst/>
          </a:prstGeom>
        </p:spPr>
      </p:pic>
      <p:cxnSp>
        <p:nvCxnSpPr>
          <p:cNvPr id="4" name="直線コネクタ 3"/>
          <p:cNvCxnSpPr/>
          <p:nvPr/>
        </p:nvCxnSpPr>
        <p:spPr>
          <a:xfrm>
            <a:off x="5515442" y="2322321"/>
            <a:ext cx="318527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フリーフォーム 30"/>
          <p:cNvSpPr/>
          <p:nvPr/>
        </p:nvSpPr>
        <p:spPr>
          <a:xfrm>
            <a:off x="5496870" y="2320067"/>
            <a:ext cx="3308684" cy="794163"/>
          </a:xfrm>
          <a:custGeom>
            <a:avLst/>
            <a:gdLst>
              <a:gd name="connsiteX0" fmla="*/ 0 w 3368842"/>
              <a:gd name="connsiteY0" fmla="*/ 64946 h 1401326"/>
              <a:gd name="connsiteX1" fmla="*/ 1732547 w 3368842"/>
              <a:gd name="connsiteY1" fmla="*/ 76978 h 1401326"/>
              <a:gd name="connsiteX2" fmla="*/ 1732547 w 3368842"/>
              <a:gd name="connsiteY2" fmla="*/ 834967 h 1401326"/>
              <a:gd name="connsiteX3" fmla="*/ 2069431 w 3368842"/>
              <a:gd name="connsiteY3" fmla="*/ 1400451 h 1401326"/>
              <a:gd name="connsiteX4" fmla="*/ 2610852 w 3368842"/>
              <a:gd name="connsiteY4" fmla="*/ 943251 h 1401326"/>
              <a:gd name="connsiteX5" fmla="*/ 2418347 w 3368842"/>
              <a:gd name="connsiteY5" fmla="*/ 137135 h 1401326"/>
              <a:gd name="connsiteX6" fmla="*/ 3368842 w 3368842"/>
              <a:gd name="connsiteY6" fmla="*/ 76978 h 1401326"/>
              <a:gd name="connsiteX0" fmla="*/ 0 w 3368842"/>
              <a:gd name="connsiteY0" fmla="*/ 22346 h 1358726"/>
              <a:gd name="connsiteX1" fmla="*/ 1732547 w 3368842"/>
              <a:gd name="connsiteY1" fmla="*/ 34378 h 1358726"/>
              <a:gd name="connsiteX2" fmla="*/ 1732547 w 3368842"/>
              <a:gd name="connsiteY2" fmla="*/ 792367 h 1358726"/>
              <a:gd name="connsiteX3" fmla="*/ 2069431 w 3368842"/>
              <a:gd name="connsiteY3" fmla="*/ 1357851 h 1358726"/>
              <a:gd name="connsiteX4" fmla="*/ 2610852 w 3368842"/>
              <a:gd name="connsiteY4" fmla="*/ 900651 h 1358726"/>
              <a:gd name="connsiteX5" fmla="*/ 2418347 w 3368842"/>
              <a:gd name="connsiteY5" fmla="*/ 94535 h 1358726"/>
              <a:gd name="connsiteX6" fmla="*/ 3368842 w 3368842"/>
              <a:gd name="connsiteY6" fmla="*/ 34378 h 1358726"/>
              <a:gd name="connsiteX0" fmla="*/ 0 w 3368842"/>
              <a:gd name="connsiteY0" fmla="*/ 12388 h 1348768"/>
              <a:gd name="connsiteX1" fmla="*/ 1732547 w 3368842"/>
              <a:gd name="connsiteY1" fmla="*/ 24420 h 1348768"/>
              <a:gd name="connsiteX2" fmla="*/ 1732547 w 3368842"/>
              <a:gd name="connsiteY2" fmla="*/ 782409 h 1348768"/>
              <a:gd name="connsiteX3" fmla="*/ 2069431 w 3368842"/>
              <a:gd name="connsiteY3" fmla="*/ 1347893 h 1348768"/>
              <a:gd name="connsiteX4" fmla="*/ 2610852 w 3368842"/>
              <a:gd name="connsiteY4" fmla="*/ 890693 h 1348768"/>
              <a:gd name="connsiteX5" fmla="*/ 2418347 w 3368842"/>
              <a:gd name="connsiteY5" fmla="*/ 84577 h 1348768"/>
              <a:gd name="connsiteX6" fmla="*/ 3368842 w 3368842"/>
              <a:gd name="connsiteY6" fmla="*/ 24420 h 1348768"/>
              <a:gd name="connsiteX0" fmla="*/ 0 w 3368842"/>
              <a:gd name="connsiteY0" fmla="*/ 12388 h 1348768"/>
              <a:gd name="connsiteX1" fmla="*/ 1732547 w 3368842"/>
              <a:gd name="connsiteY1" fmla="*/ 24420 h 1348768"/>
              <a:gd name="connsiteX2" fmla="*/ 1732547 w 3368842"/>
              <a:gd name="connsiteY2" fmla="*/ 782409 h 1348768"/>
              <a:gd name="connsiteX3" fmla="*/ 2069431 w 3368842"/>
              <a:gd name="connsiteY3" fmla="*/ 1347893 h 1348768"/>
              <a:gd name="connsiteX4" fmla="*/ 2610852 w 3368842"/>
              <a:gd name="connsiteY4" fmla="*/ 890693 h 1348768"/>
              <a:gd name="connsiteX5" fmla="*/ 2418347 w 3368842"/>
              <a:gd name="connsiteY5" fmla="*/ 84577 h 1348768"/>
              <a:gd name="connsiteX6" fmla="*/ 3368842 w 3368842"/>
              <a:gd name="connsiteY6" fmla="*/ 24420 h 1348768"/>
              <a:gd name="connsiteX0" fmla="*/ 0 w 3368842"/>
              <a:gd name="connsiteY0" fmla="*/ 12388 h 1348768"/>
              <a:gd name="connsiteX1" fmla="*/ 1732547 w 3368842"/>
              <a:gd name="connsiteY1" fmla="*/ 12389 h 1348768"/>
              <a:gd name="connsiteX2" fmla="*/ 1732547 w 3368842"/>
              <a:gd name="connsiteY2" fmla="*/ 782409 h 1348768"/>
              <a:gd name="connsiteX3" fmla="*/ 2069431 w 3368842"/>
              <a:gd name="connsiteY3" fmla="*/ 1347893 h 1348768"/>
              <a:gd name="connsiteX4" fmla="*/ 2610852 w 3368842"/>
              <a:gd name="connsiteY4" fmla="*/ 890693 h 1348768"/>
              <a:gd name="connsiteX5" fmla="*/ 2418347 w 3368842"/>
              <a:gd name="connsiteY5" fmla="*/ 84577 h 1348768"/>
              <a:gd name="connsiteX6" fmla="*/ 3368842 w 3368842"/>
              <a:gd name="connsiteY6" fmla="*/ 24420 h 1348768"/>
              <a:gd name="connsiteX0" fmla="*/ 0 w 3368842"/>
              <a:gd name="connsiteY0" fmla="*/ 12388 h 1348768"/>
              <a:gd name="connsiteX1" fmla="*/ 1732547 w 3368842"/>
              <a:gd name="connsiteY1" fmla="*/ 12389 h 1348768"/>
              <a:gd name="connsiteX2" fmla="*/ 1732547 w 3368842"/>
              <a:gd name="connsiteY2" fmla="*/ 782409 h 1348768"/>
              <a:gd name="connsiteX3" fmla="*/ 2069431 w 3368842"/>
              <a:gd name="connsiteY3" fmla="*/ 1347893 h 1348768"/>
              <a:gd name="connsiteX4" fmla="*/ 2610852 w 3368842"/>
              <a:gd name="connsiteY4" fmla="*/ 890693 h 1348768"/>
              <a:gd name="connsiteX5" fmla="*/ 2418347 w 3368842"/>
              <a:gd name="connsiteY5" fmla="*/ 84577 h 1348768"/>
              <a:gd name="connsiteX6" fmla="*/ 3368842 w 3368842"/>
              <a:gd name="connsiteY6" fmla="*/ 24420 h 1348768"/>
              <a:gd name="connsiteX0" fmla="*/ 0 w 3368842"/>
              <a:gd name="connsiteY0" fmla="*/ 12388 h 950408"/>
              <a:gd name="connsiteX1" fmla="*/ 1732547 w 3368842"/>
              <a:gd name="connsiteY1" fmla="*/ 12389 h 950408"/>
              <a:gd name="connsiteX2" fmla="*/ 1732547 w 3368842"/>
              <a:gd name="connsiteY2" fmla="*/ 782409 h 950408"/>
              <a:gd name="connsiteX3" fmla="*/ 2165683 w 3368842"/>
              <a:gd name="connsiteY3" fmla="*/ 878662 h 950408"/>
              <a:gd name="connsiteX4" fmla="*/ 2610852 w 3368842"/>
              <a:gd name="connsiteY4" fmla="*/ 890693 h 950408"/>
              <a:gd name="connsiteX5" fmla="*/ 2418347 w 3368842"/>
              <a:gd name="connsiteY5" fmla="*/ 84577 h 950408"/>
              <a:gd name="connsiteX6" fmla="*/ 3368842 w 3368842"/>
              <a:gd name="connsiteY6" fmla="*/ 24420 h 950408"/>
              <a:gd name="connsiteX0" fmla="*/ 0 w 3368842"/>
              <a:gd name="connsiteY0" fmla="*/ 12388 h 945347"/>
              <a:gd name="connsiteX1" fmla="*/ 1732547 w 3368842"/>
              <a:gd name="connsiteY1" fmla="*/ 12389 h 945347"/>
              <a:gd name="connsiteX2" fmla="*/ 1732547 w 3368842"/>
              <a:gd name="connsiteY2" fmla="*/ 782409 h 945347"/>
              <a:gd name="connsiteX3" fmla="*/ 2165683 w 3368842"/>
              <a:gd name="connsiteY3" fmla="*/ 878662 h 945347"/>
              <a:gd name="connsiteX4" fmla="*/ 2610852 w 3368842"/>
              <a:gd name="connsiteY4" fmla="*/ 890693 h 945347"/>
              <a:gd name="connsiteX5" fmla="*/ 2418347 w 3368842"/>
              <a:gd name="connsiteY5" fmla="*/ 84577 h 945347"/>
              <a:gd name="connsiteX6" fmla="*/ 3368842 w 3368842"/>
              <a:gd name="connsiteY6" fmla="*/ 24420 h 945347"/>
              <a:gd name="connsiteX0" fmla="*/ 0 w 3368842"/>
              <a:gd name="connsiteY0" fmla="*/ 36539 h 986271"/>
              <a:gd name="connsiteX1" fmla="*/ 1732547 w 3368842"/>
              <a:gd name="connsiteY1" fmla="*/ 36540 h 986271"/>
              <a:gd name="connsiteX2" fmla="*/ 1804737 w 3368842"/>
              <a:gd name="connsiteY2" fmla="*/ 529834 h 986271"/>
              <a:gd name="connsiteX3" fmla="*/ 2165683 w 3368842"/>
              <a:gd name="connsiteY3" fmla="*/ 902813 h 986271"/>
              <a:gd name="connsiteX4" fmla="*/ 2610852 w 3368842"/>
              <a:gd name="connsiteY4" fmla="*/ 914844 h 986271"/>
              <a:gd name="connsiteX5" fmla="*/ 2418347 w 3368842"/>
              <a:gd name="connsiteY5" fmla="*/ 108728 h 986271"/>
              <a:gd name="connsiteX6" fmla="*/ 3368842 w 3368842"/>
              <a:gd name="connsiteY6" fmla="*/ 48571 h 986271"/>
              <a:gd name="connsiteX0" fmla="*/ 0 w 3368842"/>
              <a:gd name="connsiteY0" fmla="*/ 36539 h 986271"/>
              <a:gd name="connsiteX1" fmla="*/ 1732547 w 3368842"/>
              <a:gd name="connsiteY1" fmla="*/ 36540 h 986271"/>
              <a:gd name="connsiteX2" fmla="*/ 1804737 w 3368842"/>
              <a:gd name="connsiteY2" fmla="*/ 529834 h 986271"/>
              <a:gd name="connsiteX3" fmla="*/ 2165683 w 3368842"/>
              <a:gd name="connsiteY3" fmla="*/ 902813 h 986271"/>
              <a:gd name="connsiteX4" fmla="*/ 2610852 w 3368842"/>
              <a:gd name="connsiteY4" fmla="*/ 914844 h 986271"/>
              <a:gd name="connsiteX5" fmla="*/ 2418347 w 3368842"/>
              <a:gd name="connsiteY5" fmla="*/ 108728 h 986271"/>
              <a:gd name="connsiteX6" fmla="*/ 3368842 w 3368842"/>
              <a:gd name="connsiteY6" fmla="*/ 48571 h 986271"/>
              <a:gd name="connsiteX0" fmla="*/ 0 w 3368842"/>
              <a:gd name="connsiteY0" fmla="*/ 36539 h 986271"/>
              <a:gd name="connsiteX1" fmla="*/ 1732547 w 3368842"/>
              <a:gd name="connsiteY1" fmla="*/ 36540 h 986271"/>
              <a:gd name="connsiteX2" fmla="*/ 1804737 w 3368842"/>
              <a:gd name="connsiteY2" fmla="*/ 529834 h 986271"/>
              <a:gd name="connsiteX3" fmla="*/ 2165683 w 3368842"/>
              <a:gd name="connsiteY3" fmla="*/ 902813 h 986271"/>
              <a:gd name="connsiteX4" fmla="*/ 2610852 w 3368842"/>
              <a:gd name="connsiteY4" fmla="*/ 914844 h 986271"/>
              <a:gd name="connsiteX5" fmla="*/ 2418347 w 3368842"/>
              <a:gd name="connsiteY5" fmla="*/ 108728 h 986271"/>
              <a:gd name="connsiteX6" fmla="*/ 3368842 w 3368842"/>
              <a:gd name="connsiteY6" fmla="*/ 48571 h 986271"/>
              <a:gd name="connsiteX0" fmla="*/ 0 w 3368842"/>
              <a:gd name="connsiteY0" fmla="*/ 12388 h 962120"/>
              <a:gd name="connsiteX1" fmla="*/ 1732547 w 3368842"/>
              <a:gd name="connsiteY1" fmla="*/ 12389 h 962120"/>
              <a:gd name="connsiteX2" fmla="*/ 1804737 w 3368842"/>
              <a:gd name="connsiteY2" fmla="*/ 505683 h 962120"/>
              <a:gd name="connsiteX3" fmla="*/ 2165683 w 3368842"/>
              <a:gd name="connsiteY3" fmla="*/ 878662 h 962120"/>
              <a:gd name="connsiteX4" fmla="*/ 2610852 w 3368842"/>
              <a:gd name="connsiteY4" fmla="*/ 890693 h 962120"/>
              <a:gd name="connsiteX5" fmla="*/ 2418347 w 3368842"/>
              <a:gd name="connsiteY5" fmla="*/ 84577 h 962120"/>
              <a:gd name="connsiteX6" fmla="*/ 3368842 w 3368842"/>
              <a:gd name="connsiteY6" fmla="*/ 24420 h 962120"/>
              <a:gd name="connsiteX0" fmla="*/ 0 w 3368842"/>
              <a:gd name="connsiteY0" fmla="*/ 12388 h 962120"/>
              <a:gd name="connsiteX1" fmla="*/ 1732547 w 3368842"/>
              <a:gd name="connsiteY1" fmla="*/ 12389 h 962120"/>
              <a:gd name="connsiteX2" fmla="*/ 1804737 w 3368842"/>
              <a:gd name="connsiteY2" fmla="*/ 505683 h 962120"/>
              <a:gd name="connsiteX3" fmla="*/ 2165683 w 3368842"/>
              <a:gd name="connsiteY3" fmla="*/ 878662 h 962120"/>
              <a:gd name="connsiteX4" fmla="*/ 2610852 w 3368842"/>
              <a:gd name="connsiteY4" fmla="*/ 890693 h 962120"/>
              <a:gd name="connsiteX5" fmla="*/ 2418347 w 3368842"/>
              <a:gd name="connsiteY5" fmla="*/ 84577 h 962120"/>
              <a:gd name="connsiteX6" fmla="*/ 3368842 w 3368842"/>
              <a:gd name="connsiteY6" fmla="*/ 24420 h 962120"/>
              <a:gd name="connsiteX0" fmla="*/ 0 w 3368842"/>
              <a:gd name="connsiteY0" fmla="*/ 34966 h 987309"/>
              <a:gd name="connsiteX1" fmla="*/ 1732547 w 3368842"/>
              <a:gd name="connsiteY1" fmla="*/ 34967 h 987309"/>
              <a:gd name="connsiteX2" fmla="*/ 1804737 w 3368842"/>
              <a:gd name="connsiteY2" fmla="*/ 528261 h 987309"/>
              <a:gd name="connsiteX3" fmla="*/ 2165683 w 3368842"/>
              <a:gd name="connsiteY3" fmla="*/ 901240 h 987309"/>
              <a:gd name="connsiteX4" fmla="*/ 2610852 w 3368842"/>
              <a:gd name="connsiteY4" fmla="*/ 913271 h 987309"/>
              <a:gd name="connsiteX5" fmla="*/ 2418347 w 3368842"/>
              <a:gd name="connsiteY5" fmla="*/ 71061 h 987309"/>
              <a:gd name="connsiteX6" fmla="*/ 3368842 w 3368842"/>
              <a:gd name="connsiteY6" fmla="*/ 46998 h 987309"/>
              <a:gd name="connsiteX0" fmla="*/ 0 w 3368842"/>
              <a:gd name="connsiteY0" fmla="*/ 34966 h 987309"/>
              <a:gd name="connsiteX1" fmla="*/ 1732547 w 3368842"/>
              <a:gd name="connsiteY1" fmla="*/ 34967 h 987309"/>
              <a:gd name="connsiteX2" fmla="*/ 1804737 w 3368842"/>
              <a:gd name="connsiteY2" fmla="*/ 528261 h 987309"/>
              <a:gd name="connsiteX3" fmla="*/ 2165683 w 3368842"/>
              <a:gd name="connsiteY3" fmla="*/ 901240 h 987309"/>
              <a:gd name="connsiteX4" fmla="*/ 2610852 w 3368842"/>
              <a:gd name="connsiteY4" fmla="*/ 913271 h 987309"/>
              <a:gd name="connsiteX5" fmla="*/ 2418347 w 3368842"/>
              <a:gd name="connsiteY5" fmla="*/ 71061 h 987309"/>
              <a:gd name="connsiteX6" fmla="*/ 3368842 w 3368842"/>
              <a:gd name="connsiteY6" fmla="*/ 46998 h 987309"/>
              <a:gd name="connsiteX0" fmla="*/ 0 w 3368842"/>
              <a:gd name="connsiteY0" fmla="*/ 0 h 952343"/>
              <a:gd name="connsiteX1" fmla="*/ 1732547 w 3368842"/>
              <a:gd name="connsiteY1" fmla="*/ 1 h 952343"/>
              <a:gd name="connsiteX2" fmla="*/ 1804737 w 3368842"/>
              <a:gd name="connsiteY2" fmla="*/ 493295 h 952343"/>
              <a:gd name="connsiteX3" fmla="*/ 2165683 w 3368842"/>
              <a:gd name="connsiteY3" fmla="*/ 866274 h 952343"/>
              <a:gd name="connsiteX4" fmla="*/ 2610852 w 3368842"/>
              <a:gd name="connsiteY4" fmla="*/ 878305 h 952343"/>
              <a:gd name="connsiteX5" fmla="*/ 2418347 w 3368842"/>
              <a:gd name="connsiteY5" fmla="*/ 36095 h 952343"/>
              <a:gd name="connsiteX6" fmla="*/ 3368842 w 3368842"/>
              <a:gd name="connsiteY6" fmla="*/ 12032 h 952343"/>
              <a:gd name="connsiteX0" fmla="*/ 0 w 3368842"/>
              <a:gd name="connsiteY0" fmla="*/ 0 h 954087"/>
              <a:gd name="connsiteX1" fmla="*/ 1732547 w 3368842"/>
              <a:gd name="connsiteY1" fmla="*/ 1 h 954087"/>
              <a:gd name="connsiteX2" fmla="*/ 1804737 w 3368842"/>
              <a:gd name="connsiteY2" fmla="*/ 493295 h 954087"/>
              <a:gd name="connsiteX3" fmla="*/ 2165683 w 3368842"/>
              <a:gd name="connsiteY3" fmla="*/ 866274 h 954087"/>
              <a:gd name="connsiteX4" fmla="*/ 2610852 w 3368842"/>
              <a:gd name="connsiteY4" fmla="*/ 878305 h 954087"/>
              <a:gd name="connsiteX5" fmla="*/ 2382252 w 3368842"/>
              <a:gd name="connsiteY5" fmla="*/ 12032 h 954087"/>
              <a:gd name="connsiteX6" fmla="*/ 3368842 w 3368842"/>
              <a:gd name="connsiteY6" fmla="*/ 12032 h 954087"/>
              <a:gd name="connsiteX0" fmla="*/ 0 w 3368842"/>
              <a:gd name="connsiteY0" fmla="*/ 0 h 954087"/>
              <a:gd name="connsiteX1" fmla="*/ 1732547 w 3368842"/>
              <a:gd name="connsiteY1" fmla="*/ 1 h 954087"/>
              <a:gd name="connsiteX2" fmla="*/ 1804737 w 3368842"/>
              <a:gd name="connsiteY2" fmla="*/ 493295 h 954087"/>
              <a:gd name="connsiteX3" fmla="*/ 2165683 w 3368842"/>
              <a:gd name="connsiteY3" fmla="*/ 866274 h 954087"/>
              <a:gd name="connsiteX4" fmla="*/ 2610852 w 3368842"/>
              <a:gd name="connsiteY4" fmla="*/ 878305 h 954087"/>
              <a:gd name="connsiteX5" fmla="*/ 2382252 w 3368842"/>
              <a:gd name="connsiteY5" fmla="*/ 12032 h 954087"/>
              <a:gd name="connsiteX6" fmla="*/ 3368842 w 3368842"/>
              <a:gd name="connsiteY6" fmla="*/ 12032 h 954087"/>
              <a:gd name="connsiteX0" fmla="*/ 0 w 3368842"/>
              <a:gd name="connsiteY0" fmla="*/ 0 h 954087"/>
              <a:gd name="connsiteX1" fmla="*/ 1732547 w 3368842"/>
              <a:gd name="connsiteY1" fmla="*/ 1 h 954087"/>
              <a:gd name="connsiteX2" fmla="*/ 1804737 w 3368842"/>
              <a:gd name="connsiteY2" fmla="*/ 493295 h 954087"/>
              <a:gd name="connsiteX3" fmla="*/ 2165683 w 3368842"/>
              <a:gd name="connsiteY3" fmla="*/ 866274 h 954087"/>
              <a:gd name="connsiteX4" fmla="*/ 2610852 w 3368842"/>
              <a:gd name="connsiteY4" fmla="*/ 878305 h 954087"/>
              <a:gd name="connsiteX5" fmla="*/ 2382252 w 3368842"/>
              <a:gd name="connsiteY5" fmla="*/ 12032 h 954087"/>
              <a:gd name="connsiteX6" fmla="*/ 3368842 w 3368842"/>
              <a:gd name="connsiteY6" fmla="*/ 12032 h 954087"/>
              <a:gd name="connsiteX0" fmla="*/ 0 w 3368842"/>
              <a:gd name="connsiteY0" fmla="*/ 0 h 866274"/>
              <a:gd name="connsiteX1" fmla="*/ 1732547 w 3368842"/>
              <a:gd name="connsiteY1" fmla="*/ 1 h 866274"/>
              <a:gd name="connsiteX2" fmla="*/ 1804737 w 3368842"/>
              <a:gd name="connsiteY2" fmla="*/ 493295 h 866274"/>
              <a:gd name="connsiteX3" fmla="*/ 2165683 w 3368842"/>
              <a:gd name="connsiteY3" fmla="*/ 866274 h 866274"/>
              <a:gd name="connsiteX4" fmla="*/ 2514599 w 3368842"/>
              <a:gd name="connsiteY4" fmla="*/ 493294 h 866274"/>
              <a:gd name="connsiteX5" fmla="*/ 2382252 w 3368842"/>
              <a:gd name="connsiteY5" fmla="*/ 12032 h 866274"/>
              <a:gd name="connsiteX6" fmla="*/ 3368842 w 3368842"/>
              <a:gd name="connsiteY6" fmla="*/ 12032 h 866274"/>
              <a:gd name="connsiteX0" fmla="*/ 0 w 3368842"/>
              <a:gd name="connsiteY0" fmla="*/ 0 h 866274"/>
              <a:gd name="connsiteX1" fmla="*/ 1732547 w 3368842"/>
              <a:gd name="connsiteY1" fmla="*/ 1 h 866274"/>
              <a:gd name="connsiteX2" fmla="*/ 1804737 w 3368842"/>
              <a:gd name="connsiteY2" fmla="*/ 493295 h 866274"/>
              <a:gd name="connsiteX3" fmla="*/ 2165683 w 3368842"/>
              <a:gd name="connsiteY3" fmla="*/ 866274 h 866274"/>
              <a:gd name="connsiteX4" fmla="*/ 2514599 w 3368842"/>
              <a:gd name="connsiteY4" fmla="*/ 493294 h 866274"/>
              <a:gd name="connsiteX5" fmla="*/ 2382252 w 3368842"/>
              <a:gd name="connsiteY5" fmla="*/ 12032 h 866274"/>
              <a:gd name="connsiteX6" fmla="*/ 3368842 w 3368842"/>
              <a:gd name="connsiteY6" fmla="*/ 12032 h 866274"/>
              <a:gd name="connsiteX0" fmla="*/ 0 w 3368842"/>
              <a:gd name="connsiteY0" fmla="*/ 0 h 866287"/>
              <a:gd name="connsiteX1" fmla="*/ 1732547 w 3368842"/>
              <a:gd name="connsiteY1" fmla="*/ 1 h 866287"/>
              <a:gd name="connsiteX2" fmla="*/ 1804737 w 3368842"/>
              <a:gd name="connsiteY2" fmla="*/ 493295 h 866287"/>
              <a:gd name="connsiteX3" fmla="*/ 2165683 w 3368842"/>
              <a:gd name="connsiteY3" fmla="*/ 866274 h 866287"/>
              <a:gd name="connsiteX4" fmla="*/ 2490536 w 3368842"/>
              <a:gd name="connsiteY4" fmla="*/ 505326 h 866287"/>
              <a:gd name="connsiteX5" fmla="*/ 2382252 w 3368842"/>
              <a:gd name="connsiteY5" fmla="*/ 12032 h 866287"/>
              <a:gd name="connsiteX6" fmla="*/ 3368842 w 3368842"/>
              <a:gd name="connsiteY6" fmla="*/ 12032 h 866287"/>
              <a:gd name="connsiteX0" fmla="*/ 0 w 3368842"/>
              <a:gd name="connsiteY0" fmla="*/ 0 h 866290"/>
              <a:gd name="connsiteX1" fmla="*/ 1732547 w 3368842"/>
              <a:gd name="connsiteY1" fmla="*/ 1 h 866290"/>
              <a:gd name="connsiteX2" fmla="*/ 1804737 w 3368842"/>
              <a:gd name="connsiteY2" fmla="*/ 493295 h 866290"/>
              <a:gd name="connsiteX3" fmla="*/ 2165683 w 3368842"/>
              <a:gd name="connsiteY3" fmla="*/ 866274 h 866290"/>
              <a:gd name="connsiteX4" fmla="*/ 2490536 w 3368842"/>
              <a:gd name="connsiteY4" fmla="*/ 505326 h 866290"/>
              <a:gd name="connsiteX5" fmla="*/ 2382252 w 3368842"/>
              <a:gd name="connsiteY5" fmla="*/ 12032 h 866290"/>
              <a:gd name="connsiteX6" fmla="*/ 3368842 w 3368842"/>
              <a:gd name="connsiteY6" fmla="*/ 12032 h 866290"/>
              <a:gd name="connsiteX0" fmla="*/ 0 w 3368842"/>
              <a:gd name="connsiteY0" fmla="*/ 0 h 866287"/>
              <a:gd name="connsiteX1" fmla="*/ 1732547 w 3368842"/>
              <a:gd name="connsiteY1" fmla="*/ 1 h 866287"/>
              <a:gd name="connsiteX2" fmla="*/ 1804737 w 3368842"/>
              <a:gd name="connsiteY2" fmla="*/ 493295 h 866287"/>
              <a:gd name="connsiteX3" fmla="*/ 2165683 w 3368842"/>
              <a:gd name="connsiteY3" fmla="*/ 866274 h 866287"/>
              <a:gd name="connsiteX4" fmla="*/ 2490536 w 3368842"/>
              <a:gd name="connsiteY4" fmla="*/ 505326 h 866287"/>
              <a:gd name="connsiteX5" fmla="*/ 2466473 w 3368842"/>
              <a:gd name="connsiteY5" fmla="*/ 24063 h 866287"/>
              <a:gd name="connsiteX6" fmla="*/ 3368842 w 3368842"/>
              <a:gd name="connsiteY6" fmla="*/ 12032 h 866287"/>
              <a:gd name="connsiteX0" fmla="*/ 0 w 3368842"/>
              <a:gd name="connsiteY0" fmla="*/ 0 h 866292"/>
              <a:gd name="connsiteX1" fmla="*/ 1732547 w 3368842"/>
              <a:gd name="connsiteY1" fmla="*/ 1 h 866292"/>
              <a:gd name="connsiteX2" fmla="*/ 1804737 w 3368842"/>
              <a:gd name="connsiteY2" fmla="*/ 493295 h 866292"/>
              <a:gd name="connsiteX3" fmla="*/ 2165683 w 3368842"/>
              <a:gd name="connsiteY3" fmla="*/ 866274 h 866292"/>
              <a:gd name="connsiteX4" fmla="*/ 2490536 w 3368842"/>
              <a:gd name="connsiteY4" fmla="*/ 505326 h 866292"/>
              <a:gd name="connsiteX5" fmla="*/ 2466473 w 3368842"/>
              <a:gd name="connsiteY5" fmla="*/ 24063 h 866292"/>
              <a:gd name="connsiteX6" fmla="*/ 3368842 w 3368842"/>
              <a:gd name="connsiteY6" fmla="*/ 12032 h 866292"/>
              <a:gd name="connsiteX0" fmla="*/ 0 w 3368842"/>
              <a:gd name="connsiteY0" fmla="*/ 0 h 794102"/>
              <a:gd name="connsiteX1" fmla="*/ 1732547 w 3368842"/>
              <a:gd name="connsiteY1" fmla="*/ 1 h 794102"/>
              <a:gd name="connsiteX2" fmla="*/ 1804737 w 3368842"/>
              <a:gd name="connsiteY2" fmla="*/ 493295 h 794102"/>
              <a:gd name="connsiteX3" fmla="*/ 2165683 w 3368842"/>
              <a:gd name="connsiteY3" fmla="*/ 794084 h 794102"/>
              <a:gd name="connsiteX4" fmla="*/ 2490536 w 3368842"/>
              <a:gd name="connsiteY4" fmla="*/ 505326 h 794102"/>
              <a:gd name="connsiteX5" fmla="*/ 2466473 w 3368842"/>
              <a:gd name="connsiteY5" fmla="*/ 24063 h 794102"/>
              <a:gd name="connsiteX6" fmla="*/ 3368842 w 3368842"/>
              <a:gd name="connsiteY6" fmla="*/ 12032 h 794102"/>
              <a:gd name="connsiteX0" fmla="*/ 0 w 3368842"/>
              <a:gd name="connsiteY0" fmla="*/ 0 h 794161"/>
              <a:gd name="connsiteX1" fmla="*/ 1732547 w 3368842"/>
              <a:gd name="connsiteY1" fmla="*/ 1 h 794161"/>
              <a:gd name="connsiteX2" fmla="*/ 1804737 w 3368842"/>
              <a:gd name="connsiteY2" fmla="*/ 493295 h 794161"/>
              <a:gd name="connsiteX3" fmla="*/ 2165683 w 3368842"/>
              <a:gd name="connsiteY3" fmla="*/ 794084 h 794161"/>
              <a:gd name="connsiteX4" fmla="*/ 2466473 w 3368842"/>
              <a:gd name="connsiteY4" fmla="*/ 517358 h 794161"/>
              <a:gd name="connsiteX5" fmla="*/ 2466473 w 3368842"/>
              <a:gd name="connsiteY5" fmla="*/ 24063 h 794161"/>
              <a:gd name="connsiteX6" fmla="*/ 3368842 w 3368842"/>
              <a:gd name="connsiteY6" fmla="*/ 12032 h 794161"/>
              <a:gd name="connsiteX0" fmla="*/ 0 w 3368842"/>
              <a:gd name="connsiteY0" fmla="*/ 0 h 794163"/>
              <a:gd name="connsiteX1" fmla="*/ 1732547 w 3368842"/>
              <a:gd name="connsiteY1" fmla="*/ 1 h 794163"/>
              <a:gd name="connsiteX2" fmla="*/ 1804737 w 3368842"/>
              <a:gd name="connsiteY2" fmla="*/ 493295 h 794163"/>
              <a:gd name="connsiteX3" fmla="*/ 2165683 w 3368842"/>
              <a:gd name="connsiteY3" fmla="*/ 794084 h 794163"/>
              <a:gd name="connsiteX4" fmla="*/ 2466473 w 3368842"/>
              <a:gd name="connsiteY4" fmla="*/ 517358 h 794163"/>
              <a:gd name="connsiteX5" fmla="*/ 2466473 w 3368842"/>
              <a:gd name="connsiteY5" fmla="*/ 0 h 794163"/>
              <a:gd name="connsiteX6" fmla="*/ 3368842 w 3368842"/>
              <a:gd name="connsiteY6" fmla="*/ 12032 h 794163"/>
              <a:gd name="connsiteX0" fmla="*/ 0 w 3356810"/>
              <a:gd name="connsiteY0" fmla="*/ 12031 h 806194"/>
              <a:gd name="connsiteX1" fmla="*/ 1732547 w 3356810"/>
              <a:gd name="connsiteY1" fmla="*/ 12032 h 806194"/>
              <a:gd name="connsiteX2" fmla="*/ 1804737 w 3356810"/>
              <a:gd name="connsiteY2" fmla="*/ 505326 h 806194"/>
              <a:gd name="connsiteX3" fmla="*/ 2165683 w 3356810"/>
              <a:gd name="connsiteY3" fmla="*/ 806115 h 806194"/>
              <a:gd name="connsiteX4" fmla="*/ 2466473 w 3356810"/>
              <a:gd name="connsiteY4" fmla="*/ 529389 h 806194"/>
              <a:gd name="connsiteX5" fmla="*/ 2466473 w 3356810"/>
              <a:gd name="connsiteY5" fmla="*/ 12031 h 806194"/>
              <a:gd name="connsiteX6" fmla="*/ 3356810 w 3356810"/>
              <a:gd name="connsiteY6" fmla="*/ 0 h 806194"/>
              <a:gd name="connsiteX0" fmla="*/ 0 w 3308684"/>
              <a:gd name="connsiteY0" fmla="*/ 0 h 794163"/>
              <a:gd name="connsiteX1" fmla="*/ 1732547 w 3308684"/>
              <a:gd name="connsiteY1" fmla="*/ 1 h 794163"/>
              <a:gd name="connsiteX2" fmla="*/ 1804737 w 3308684"/>
              <a:gd name="connsiteY2" fmla="*/ 493295 h 794163"/>
              <a:gd name="connsiteX3" fmla="*/ 2165683 w 3308684"/>
              <a:gd name="connsiteY3" fmla="*/ 794084 h 794163"/>
              <a:gd name="connsiteX4" fmla="*/ 2466473 w 3308684"/>
              <a:gd name="connsiteY4" fmla="*/ 517358 h 794163"/>
              <a:gd name="connsiteX5" fmla="*/ 2466473 w 3308684"/>
              <a:gd name="connsiteY5" fmla="*/ 0 h 794163"/>
              <a:gd name="connsiteX6" fmla="*/ 3308684 w 3308684"/>
              <a:gd name="connsiteY6" fmla="*/ 0 h 79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8684" h="794163">
                <a:moveTo>
                  <a:pt x="0" y="0"/>
                </a:moveTo>
                <a:lnTo>
                  <a:pt x="1732547" y="1"/>
                </a:lnTo>
                <a:cubicBezTo>
                  <a:pt x="1937084" y="166438"/>
                  <a:pt x="1732548" y="360948"/>
                  <a:pt x="1804737" y="493295"/>
                </a:cubicBezTo>
                <a:cubicBezTo>
                  <a:pt x="1876926" y="625642"/>
                  <a:pt x="2055394" y="790074"/>
                  <a:pt x="2165683" y="794084"/>
                </a:cubicBezTo>
                <a:cubicBezTo>
                  <a:pt x="2275972" y="798094"/>
                  <a:pt x="2416341" y="649705"/>
                  <a:pt x="2466473" y="517358"/>
                </a:cubicBezTo>
                <a:cubicBezTo>
                  <a:pt x="2516605" y="385011"/>
                  <a:pt x="2340141" y="144379"/>
                  <a:pt x="2466473" y="0"/>
                </a:cubicBezTo>
                <a:cubicBezTo>
                  <a:pt x="2795336" y="0"/>
                  <a:pt x="2931694" y="12031"/>
                  <a:pt x="3308684" y="0"/>
                </a:cubicBezTo>
              </a:path>
            </a:pathLst>
          </a:cu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203756" y="266918"/>
            <a:ext cx="7686700" cy="785818"/>
          </a:xfrm>
        </p:spPr>
        <p:txBody>
          <a:bodyPr>
            <a:noAutofit/>
          </a:bodyPr>
          <a:lstStyle/>
          <a:p>
            <a:r>
              <a:rPr lang="ja-JP" altLang="en-US" sz="5400"/>
              <a:t>減衰を扱う従来の議論</a:t>
            </a:r>
            <a:endParaRPr kumimoji="1" lang="ja-JP" altLang="en-US" sz="5400" dirty="0"/>
          </a:p>
        </p:txBody>
      </p:sp>
      <p:sp>
        <p:nvSpPr>
          <p:cNvPr id="3" name="Text Box 18">
            <a:extLst>
              <a:ext uri="{FF2B5EF4-FFF2-40B4-BE49-F238E27FC236}">
                <a16:creationId xmlns:a16="http://schemas.microsoft.com/office/drawing/2014/main" id="{5BA4C206-5DB7-8961-3422-12F06E846324}"/>
              </a:ext>
            </a:extLst>
          </p:cNvPr>
          <p:cNvSpPr txBox="1">
            <a:spLocks noChangeArrowheads="1"/>
          </p:cNvSpPr>
          <p:nvPr/>
        </p:nvSpPr>
        <p:spPr bwMode="auto">
          <a:xfrm>
            <a:off x="5848833" y="1761636"/>
            <a:ext cx="800219"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ja-JP" altLang="en-US" sz="2400">
                <a:solidFill>
                  <a:srgbClr val="7030A0"/>
                </a:solidFill>
                <a:latin typeface="Times New Roman"/>
              </a:rPr>
              <a:t>散乱</a:t>
            </a:r>
            <a:endParaRPr lang="ja-JP" altLang="en-US" sz="2400" dirty="0">
              <a:solidFill>
                <a:srgbClr val="7030A0"/>
              </a:solidFill>
              <a:latin typeface="Times New Roman"/>
            </a:endParaRPr>
          </a:p>
        </p:txBody>
      </p:sp>
      <p:sp>
        <p:nvSpPr>
          <p:cNvPr id="18" name="日付プレースホルダー 17">
            <a:extLst>
              <a:ext uri="{FF2B5EF4-FFF2-40B4-BE49-F238E27FC236}">
                <a16:creationId xmlns:a16="http://schemas.microsoft.com/office/drawing/2014/main" id="{98C56178-788B-387B-6906-E621A359C1AF}"/>
              </a:ext>
            </a:extLst>
          </p:cNvPr>
          <p:cNvSpPr>
            <a:spLocks noGrp="1"/>
          </p:cNvSpPr>
          <p:nvPr>
            <p:ph type="dt" sz="half" idx="10"/>
          </p:nvPr>
        </p:nvSpPr>
        <p:spPr/>
        <p:txBody>
          <a:bodyPr/>
          <a:lstStyle/>
          <a:p>
            <a:pPr>
              <a:defRPr/>
            </a:pPr>
            <a:r>
              <a:rPr lang="en-US" altLang="ja-JP"/>
              <a:t>2025/1/12</a:t>
            </a:r>
            <a:endParaRPr lang="en-US" altLang="ja-JP" dirty="0"/>
          </a:p>
        </p:txBody>
      </p:sp>
      <p:sp>
        <p:nvSpPr>
          <p:cNvPr id="19" name="フッター プレースホルダー 18">
            <a:extLst>
              <a:ext uri="{FF2B5EF4-FFF2-40B4-BE49-F238E27FC236}">
                <a16:creationId xmlns:a16="http://schemas.microsoft.com/office/drawing/2014/main" id="{12D0701C-FFBD-6B31-CC3F-995BAE7B4CF1}"/>
              </a:ext>
            </a:extLst>
          </p:cNvPr>
          <p:cNvSpPr>
            <a:spLocks noGrp="1"/>
          </p:cNvSpPr>
          <p:nvPr>
            <p:ph type="ftr" sz="quarter" idx="11"/>
          </p:nvPr>
        </p:nvSpPr>
        <p:spPr/>
        <p:txBody>
          <a:bodyPr/>
          <a:lstStyle/>
          <a:p>
            <a:pPr>
              <a:defRPr/>
            </a:pPr>
            <a:r>
              <a:rPr lang="en-US" altLang="ja-JP"/>
              <a:t>QUATUO11</a:t>
            </a:r>
            <a:endParaRPr lang="en-US" altLang="ja-JP" dirty="0"/>
          </a:p>
        </p:txBody>
      </p:sp>
      <p:sp>
        <p:nvSpPr>
          <p:cNvPr id="13" name="スライド番号プレースホルダー 12">
            <a:extLst>
              <a:ext uri="{FF2B5EF4-FFF2-40B4-BE49-F238E27FC236}">
                <a16:creationId xmlns:a16="http://schemas.microsoft.com/office/drawing/2014/main" id="{9D1B4FDF-A9E7-3054-8B43-CD6AA741EC5D}"/>
              </a:ext>
            </a:extLst>
          </p:cNvPr>
          <p:cNvSpPr>
            <a:spLocks noGrp="1"/>
          </p:cNvSpPr>
          <p:nvPr>
            <p:ph type="sldNum" sz="quarter" idx="12"/>
          </p:nvPr>
        </p:nvSpPr>
        <p:spPr/>
        <p:txBody>
          <a:bodyPr/>
          <a:lstStyle/>
          <a:p>
            <a:fld id="{FA3C4D4C-6915-3147-AB54-C788617D0F2E}" type="slidenum">
              <a:rPr lang="en-US" altLang="ja-JP" smtClean="0"/>
              <a:pPr/>
              <a:t>28</a:t>
            </a:fld>
            <a:r>
              <a:rPr lang="en-US" altLang="ja-JP"/>
              <a:t>/87</a:t>
            </a:r>
            <a:endParaRPr lang="en-US" altLang="ja-JP" dirty="0"/>
          </a:p>
        </p:txBody>
      </p:sp>
    </p:spTree>
    <p:extLst>
      <p:ext uri="{BB962C8B-B14F-4D97-AF65-F5344CB8AC3E}">
        <p14:creationId xmlns:p14="http://schemas.microsoft.com/office/powerpoint/2010/main" val="1976901493"/>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1)">
                                      <p:cBhvr>
                                        <p:cTn id="7" dur="1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22" presetClass="entr" presetSubtype="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up)">
                                      <p:cBhvr>
                                        <p:cTn id="18" dur="500"/>
                                        <p:tgtEl>
                                          <p:spTgt spid="33"/>
                                        </p:tgtEl>
                                      </p:cBhvr>
                                    </p:animEffec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up)">
                                      <p:cBhvr>
                                        <p:cTn id="34" dur="500"/>
                                        <p:tgtEl>
                                          <p:spTgt spid="42"/>
                                        </p:tgtEl>
                                      </p:cBhvr>
                                    </p:animEffect>
                                  </p:childTnLst>
                                </p:cTn>
                              </p:par>
                            </p:childTnLst>
                          </p:cTn>
                        </p:par>
                        <p:par>
                          <p:cTn id="35" fill="hold">
                            <p:stCondLst>
                              <p:cond delay="1000"/>
                            </p:stCondLst>
                            <p:childTnLst>
                              <p:par>
                                <p:cTn id="36" presetID="21" presetClass="entr" presetSubtype="1"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heel(1)">
                                      <p:cBhvr>
                                        <p:cTn id="38" dur="1000"/>
                                        <p:tgtEl>
                                          <p:spTgt spid="38"/>
                                        </p:tgtEl>
                                      </p:cBhvr>
                                    </p:animEffect>
                                  </p:childTnLst>
                                </p:cTn>
                              </p:par>
                            </p:childTnLst>
                          </p:cTn>
                        </p:par>
                        <p:par>
                          <p:cTn id="39" fill="hold">
                            <p:stCondLst>
                              <p:cond delay="2000"/>
                            </p:stCondLst>
                            <p:childTnLst>
                              <p:par>
                                <p:cTn id="40" presetID="21" presetClass="entr" presetSubtype="1" fill="hold" grpId="0" nodeType="after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heel(1)">
                                      <p:cBhvr>
                                        <p:cTn id="42" dur="10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5">
                                            <p:bg/>
                                          </p:spTgt>
                                        </p:tgtEl>
                                        <p:attrNameLst>
                                          <p:attrName>style.visibility</p:attrName>
                                        </p:attrNameLst>
                                      </p:cBhvr>
                                      <p:to>
                                        <p:strVal val="visible"/>
                                      </p:to>
                                    </p:set>
                                    <p:animEffect transition="in" filter="wipe(left)">
                                      <p:cBhvr>
                                        <p:cTn id="47" dur="500"/>
                                        <p:tgtEl>
                                          <p:spTgt spid="45">
                                            <p:bg/>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45">
                                            <p:txEl>
                                              <p:pRg st="0" end="0"/>
                                            </p:txEl>
                                          </p:spTgt>
                                        </p:tgtEl>
                                        <p:attrNameLst>
                                          <p:attrName>style.visibility</p:attrName>
                                        </p:attrNameLst>
                                      </p:cBhvr>
                                      <p:to>
                                        <p:strVal val="visible"/>
                                      </p:to>
                                    </p:set>
                                    <p:animEffect transition="in" filter="wipe(left)">
                                      <p:cBhvr>
                                        <p:cTn id="50" dur="500"/>
                                        <p:tgtEl>
                                          <p:spTgt spid="45">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5">
                                            <p:txEl>
                                              <p:pRg st="1" end="1"/>
                                            </p:txEl>
                                          </p:spTgt>
                                        </p:tgtEl>
                                        <p:attrNameLst>
                                          <p:attrName>style.visibility</p:attrName>
                                        </p:attrNameLst>
                                      </p:cBhvr>
                                      <p:to>
                                        <p:strVal val="visible"/>
                                      </p:to>
                                    </p:set>
                                    <p:animEffect transition="in" filter="wipe(left)">
                                      <p:cBhvr>
                                        <p:cTn id="55" dur="500"/>
                                        <p:tgtEl>
                                          <p:spTgt spid="45">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5">
                                            <p:txEl>
                                              <p:pRg st="2" end="2"/>
                                            </p:txEl>
                                          </p:spTgt>
                                        </p:tgtEl>
                                        <p:attrNameLst>
                                          <p:attrName>style.visibility</p:attrName>
                                        </p:attrNameLst>
                                      </p:cBhvr>
                                      <p:to>
                                        <p:strVal val="visible"/>
                                      </p:to>
                                    </p:set>
                                    <p:animEffect transition="in" filter="wipe(left)">
                                      <p:cBhvr>
                                        <p:cTn id="60" dur="500"/>
                                        <p:tgtEl>
                                          <p:spTgt spid="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uiExpand="1" build="allAtOnce" animBg="1"/>
      <p:bldP spid="33" grpId="0" animBg="1"/>
      <p:bldP spid="37" grpId="0" animBg="1"/>
      <p:bldP spid="38" grpId="0" animBg="1"/>
      <p:bldP spid="44" grpId="0" animBg="1"/>
      <p:bldP spid="47" grpId="0"/>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4B20480-D27A-FC48-A87A-CE8F3051CA57}"/>
              </a:ext>
            </a:extLst>
          </p:cNvPr>
          <p:cNvSpPr>
            <a:spLocks noGrp="1"/>
          </p:cNvSpPr>
          <p:nvPr>
            <p:ph type="title"/>
          </p:nvPr>
        </p:nvSpPr>
        <p:spPr/>
        <p:txBody>
          <a:bodyPr/>
          <a:lstStyle/>
          <a:p>
            <a:r>
              <a:rPr lang="ja-JP" altLang="en-US"/>
              <a:t>開放量子系</a:t>
            </a:r>
          </a:p>
        </p:txBody>
      </p:sp>
      <p:sp>
        <p:nvSpPr>
          <p:cNvPr id="6" name="円/楕円 5">
            <a:extLst>
              <a:ext uri="{FF2B5EF4-FFF2-40B4-BE49-F238E27FC236}">
                <a16:creationId xmlns:a16="http://schemas.microsoft.com/office/drawing/2014/main" id="{1D1FF69F-58D9-7643-B1CF-033F1D1C52E8}"/>
              </a:ext>
            </a:extLst>
          </p:cNvPr>
          <p:cNvSpPr/>
          <p:nvPr/>
        </p:nvSpPr>
        <p:spPr>
          <a:xfrm>
            <a:off x="419756" y="1390679"/>
            <a:ext cx="3910529" cy="3910529"/>
          </a:xfrm>
          <a:prstGeom prst="ellipse">
            <a:avLst/>
          </a:prstGeom>
          <a:solidFill>
            <a:srgbClr val="8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a:extLst>
              <a:ext uri="{FF2B5EF4-FFF2-40B4-BE49-F238E27FC236}">
                <a16:creationId xmlns:a16="http://schemas.microsoft.com/office/drawing/2014/main" id="{84876FCD-7DD1-6342-AA93-0728B983C35F}"/>
              </a:ext>
            </a:extLst>
          </p:cNvPr>
          <p:cNvSpPr/>
          <p:nvPr/>
        </p:nvSpPr>
        <p:spPr>
          <a:xfrm>
            <a:off x="1804714" y="2775637"/>
            <a:ext cx="1140612" cy="114061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DDC34AF-B241-5148-94BD-6E8FE3EC3299}"/>
              </a:ext>
            </a:extLst>
          </p:cNvPr>
          <p:cNvSpPr txBox="1"/>
          <p:nvPr/>
        </p:nvSpPr>
        <p:spPr>
          <a:xfrm>
            <a:off x="4602700" y="1184908"/>
            <a:ext cx="3416320" cy="646331"/>
          </a:xfrm>
          <a:prstGeom prst="rect">
            <a:avLst/>
          </a:prstGeom>
          <a:noFill/>
        </p:spPr>
        <p:txBody>
          <a:bodyPr wrap="none" rtlCol="0">
            <a:spAutoFit/>
          </a:bodyPr>
          <a:lstStyle/>
          <a:p>
            <a:r>
              <a:rPr lang="ja-JP" altLang="en-US" sz="3600"/>
              <a:t>全系（量子系）</a:t>
            </a:r>
            <a:endParaRPr kumimoji="1" lang="ja-JP" altLang="en-US" sz="3600"/>
          </a:p>
        </p:txBody>
      </p:sp>
      <p:cxnSp>
        <p:nvCxnSpPr>
          <p:cNvPr id="12" name="直線矢印コネクタ 11">
            <a:extLst>
              <a:ext uri="{FF2B5EF4-FFF2-40B4-BE49-F238E27FC236}">
                <a16:creationId xmlns:a16="http://schemas.microsoft.com/office/drawing/2014/main" id="{96959F86-275D-1549-B644-64F1D1E91F67}"/>
              </a:ext>
            </a:extLst>
          </p:cNvPr>
          <p:cNvCxnSpPr>
            <a:cxnSpLocks/>
            <a:stCxn id="11" idx="1"/>
          </p:cNvCxnSpPr>
          <p:nvPr/>
        </p:nvCxnSpPr>
        <p:spPr>
          <a:xfrm flipH="1">
            <a:off x="3839633" y="1508074"/>
            <a:ext cx="763067" cy="54609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31340AC2-E8F6-E74E-80A1-FD11291D53D4}"/>
              </a:ext>
            </a:extLst>
          </p:cNvPr>
          <p:cNvSpPr txBox="1"/>
          <p:nvPr/>
        </p:nvSpPr>
        <p:spPr>
          <a:xfrm>
            <a:off x="4925866" y="2021761"/>
            <a:ext cx="1569660" cy="646331"/>
          </a:xfrm>
          <a:prstGeom prst="rect">
            <a:avLst/>
          </a:prstGeom>
          <a:noFill/>
        </p:spPr>
        <p:txBody>
          <a:bodyPr wrap="none" rtlCol="0">
            <a:spAutoFit/>
          </a:bodyPr>
          <a:lstStyle/>
          <a:p>
            <a:r>
              <a:rPr kumimoji="1" lang="ja-JP" altLang="en-US" sz="3600"/>
              <a:t>注目系</a:t>
            </a:r>
          </a:p>
        </p:txBody>
      </p:sp>
      <p:sp>
        <p:nvSpPr>
          <p:cNvPr id="17" name="円/楕円 16">
            <a:extLst>
              <a:ext uri="{FF2B5EF4-FFF2-40B4-BE49-F238E27FC236}">
                <a16:creationId xmlns:a16="http://schemas.microsoft.com/office/drawing/2014/main" id="{2C2B3738-A59B-A545-8549-FC66A52F248D}"/>
              </a:ext>
            </a:extLst>
          </p:cNvPr>
          <p:cNvSpPr/>
          <p:nvPr/>
        </p:nvSpPr>
        <p:spPr>
          <a:xfrm>
            <a:off x="1804714" y="2775637"/>
            <a:ext cx="1140612" cy="11406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18">
            <a:extLst>
              <a:ext uri="{FF2B5EF4-FFF2-40B4-BE49-F238E27FC236}">
                <a16:creationId xmlns:a16="http://schemas.microsoft.com/office/drawing/2014/main" id="{C9E108A2-A4ED-5544-AE25-FB30F31E135B}"/>
              </a:ext>
            </a:extLst>
          </p:cNvPr>
          <p:cNvCxnSpPr>
            <a:cxnSpLocks/>
            <a:stCxn id="21" idx="1"/>
          </p:cNvCxnSpPr>
          <p:nvPr/>
        </p:nvCxnSpPr>
        <p:spPr>
          <a:xfrm flipH="1" flipV="1">
            <a:off x="2870282" y="3578645"/>
            <a:ext cx="2058831" cy="64643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0B327B4C-0F1F-9944-86F3-78A5C33B5E57}"/>
              </a:ext>
            </a:extLst>
          </p:cNvPr>
          <p:cNvSpPr txBox="1"/>
          <p:nvPr/>
        </p:nvSpPr>
        <p:spPr>
          <a:xfrm>
            <a:off x="4929113" y="3901918"/>
            <a:ext cx="2954655" cy="646331"/>
          </a:xfrm>
          <a:prstGeom prst="rect">
            <a:avLst/>
          </a:prstGeom>
          <a:noFill/>
        </p:spPr>
        <p:txBody>
          <a:bodyPr wrap="none" rtlCol="0">
            <a:spAutoFit/>
          </a:bodyPr>
          <a:lstStyle/>
          <a:p>
            <a:r>
              <a:rPr lang="ja-JP" altLang="en-US" sz="3600"/>
              <a:t>カップリング</a:t>
            </a:r>
            <a:endParaRPr kumimoji="1" lang="ja-JP" altLang="en-US" sz="3600"/>
          </a:p>
        </p:txBody>
      </p:sp>
      <p:cxnSp>
        <p:nvCxnSpPr>
          <p:cNvPr id="23" name="直線矢印コネクタ 22">
            <a:extLst>
              <a:ext uri="{FF2B5EF4-FFF2-40B4-BE49-F238E27FC236}">
                <a16:creationId xmlns:a16="http://schemas.microsoft.com/office/drawing/2014/main" id="{B6D8E151-889F-304C-AAF5-9DF6A1562BA0}"/>
              </a:ext>
            </a:extLst>
          </p:cNvPr>
          <p:cNvCxnSpPr>
            <a:cxnSpLocks/>
            <a:stCxn id="25" idx="1"/>
          </p:cNvCxnSpPr>
          <p:nvPr/>
        </p:nvCxnSpPr>
        <p:spPr>
          <a:xfrm flipH="1">
            <a:off x="3839633" y="3314531"/>
            <a:ext cx="1231295" cy="18494"/>
          </a:xfrm>
          <a:prstGeom prst="straightConnector1">
            <a:avLst/>
          </a:prstGeom>
          <a:ln w="76200">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626FB6A8-298D-EB47-A455-EF9723DFB5CB}"/>
              </a:ext>
            </a:extLst>
          </p:cNvPr>
          <p:cNvSpPr txBox="1"/>
          <p:nvPr/>
        </p:nvSpPr>
        <p:spPr>
          <a:xfrm>
            <a:off x="5070928" y="2991365"/>
            <a:ext cx="1569660" cy="646331"/>
          </a:xfrm>
          <a:prstGeom prst="rect">
            <a:avLst/>
          </a:prstGeom>
          <a:noFill/>
        </p:spPr>
        <p:txBody>
          <a:bodyPr wrap="none" rtlCol="0">
            <a:spAutoFit/>
          </a:bodyPr>
          <a:lstStyle/>
          <a:p>
            <a:pPr algn="ctr"/>
            <a:r>
              <a:rPr kumimoji="1" lang="ja-JP" altLang="en-US" sz="3600"/>
              <a:t>環境系</a:t>
            </a:r>
          </a:p>
        </p:txBody>
      </p:sp>
      <p:pic>
        <p:nvPicPr>
          <p:cNvPr id="29" name="図 28">
            <a:extLst>
              <a:ext uri="{FF2B5EF4-FFF2-40B4-BE49-F238E27FC236}">
                <a16:creationId xmlns:a16="http://schemas.microsoft.com/office/drawing/2014/main" id="{9A659413-98A8-6A4A-95AD-E11F74E31E6F}"/>
              </a:ext>
            </a:extLst>
          </p:cNvPr>
          <p:cNvPicPr>
            <a:picLocks noChangeAspect="1"/>
          </p:cNvPicPr>
          <p:nvPr/>
        </p:nvPicPr>
        <p:blipFill>
          <a:blip r:embed="rId2"/>
          <a:stretch>
            <a:fillRect/>
          </a:stretch>
        </p:blipFill>
        <p:spPr>
          <a:xfrm>
            <a:off x="1393952" y="4096404"/>
            <a:ext cx="688673" cy="664509"/>
          </a:xfrm>
          <a:prstGeom prst="rect">
            <a:avLst/>
          </a:prstGeom>
        </p:spPr>
      </p:pic>
      <p:pic>
        <p:nvPicPr>
          <p:cNvPr id="30" name="図 29">
            <a:extLst>
              <a:ext uri="{FF2B5EF4-FFF2-40B4-BE49-F238E27FC236}">
                <a16:creationId xmlns:a16="http://schemas.microsoft.com/office/drawing/2014/main" id="{4683EC69-5502-BF4C-B573-116727A2FA47}"/>
              </a:ext>
            </a:extLst>
          </p:cNvPr>
          <p:cNvPicPr>
            <a:picLocks noChangeAspect="1"/>
          </p:cNvPicPr>
          <p:nvPr/>
        </p:nvPicPr>
        <p:blipFill>
          <a:blip r:embed="rId3"/>
          <a:stretch>
            <a:fillRect/>
          </a:stretch>
        </p:blipFill>
        <p:spPr>
          <a:xfrm>
            <a:off x="676458" y="2917493"/>
            <a:ext cx="902141" cy="415532"/>
          </a:xfrm>
          <a:prstGeom prst="rect">
            <a:avLst/>
          </a:prstGeom>
        </p:spPr>
      </p:pic>
      <p:pic>
        <p:nvPicPr>
          <p:cNvPr id="31" name="図 30">
            <a:extLst>
              <a:ext uri="{FF2B5EF4-FFF2-40B4-BE49-F238E27FC236}">
                <a16:creationId xmlns:a16="http://schemas.microsoft.com/office/drawing/2014/main" id="{F502D14B-6009-C641-B50C-27E681461A5F}"/>
              </a:ext>
            </a:extLst>
          </p:cNvPr>
          <p:cNvPicPr>
            <a:picLocks noChangeAspect="1"/>
          </p:cNvPicPr>
          <p:nvPr/>
        </p:nvPicPr>
        <p:blipFill rotWithShape="1">
          <a:blip r:embed="rId4"/>
          <a:srcRect t="35957" b="12745"/>
          <a:stretch/>
        </p:blipFill>
        <p:spPr>
          <a:xfrm>
            <a:off x="1578599" y="1896962"/>
            <a:ext cx="1489857" cy="482336"/>
          </a:xfrm>
          <a:prstGeom prst="rect">
            <a:avLst/>
          </a:prstGeom>
        </p:spPr>
      </p:pic>
      <p:cxnSp>
        <p:nvCxnSpPr>
          <p:cNvPr id="13" name="直線矢印コネクタ 12">
            <a:extLst>
              <a:ext uri="{FF2B5EF4-FFF2-40B4-BE49-F238E27FC236}">
                <a16:creationId xmlns:a16="http://schemas.microsoft.com/office/drawing/2014/main" id="{9E6AD326-6027-824D-A887-17926A65B878}"/>
              </a:ext>
            </a:extLst>
          </p:cNvPr>
          <p:cNvCxnSpPr>
            <a:cxnSpLocks/>
            <a:stCxn id="15" idx="1"/>
          </p:cNvCxnSpPr>
          <p:nvPr/>
        </p:nvCxnSpPr>
        <p:spPr>
          <a:xfrm flipH="1">
            <a:off x="2545358" y="2344927"/>
            <a:ext cx="2380508" cy="90858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D936BC6D-1945-5B4B-BEE6-880E66CD91E9}"/>
              </a:ext>
            </a:extLst>
          </p:cNvPr>
          <p:cNvSpPr txBox="1"/>
          <p:nvPr/>
        </p:nvSpPr>
        <p:spPr>
          <a:xfrm>
            <a:off x="4197259" y="4619843"/>
            <a:ext cx="4687596" cy="2009061"/>
          </a:xfrm>
          <a:prstGeom prst="round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457200" indent="-457200">
              <a:buFont typeface="Arial" panose="020B0604020202020204" pitchFamily="34" charset="0"/>
              <a:buChar char="•"/>
            </a:pPr>
            <a:r>
              <a:rPr kumimoji="1" lang="ja-JP" altLang="en-US"/>
              <a:t>注目系が環境系と粒子</a:t>
            </a:r>
            <a:r>
              <a:rPr lang="ja-JP" altLang="en-US"/>
              <a:t>やエネルギーをやりとりしている（非保存）</a:t>
            </a:r>
            <a:endParaRPr lang="en-US" altLang="ja-JP" dirty="0"/>
          </a:p>
          <a:p>
            <a:pPr marL="457200" indent="-457200">
              <a:buFont typeface="Arial" panose="020B0604020202020204" pitchFamily="34" charset="0"/>
              <a:buChar char="•"/>
            </a:pPr>
            <a:r>
              <a:rPr kumimoji="1" lang="ja-JP" altLang="en-US"/>
              <a:t>実験では常に非保存</a:t>
            </a:r>
          </a:p>
        </p:txBody>
      </p:sp>
      <p:sp>
        <p:nvSpPr>
          <p:cNvPr id="4" name="日付プレースホルダー 3">
            <a:extLst>
              <a:ext uri="{FF2B5EF4-FFF2-40B4-BE49-F238E27FC236}">
                <a16:creationId xmlns:a16="http://schemas.microsoft.com/office/drawing/2014/main" id="{5E4A883D-AEED-FE22-9B61-EAA87AF9C852}"/>
              </a:ext>
            </a:extLst>
          </p:cNvPr>
          <p:cNvSpPr>
            <a:spLocks noGrp="1"/>
          </p:cNvSpPr>
          <p:nvPr>
            <p:ph type="dt" sz="half" idx="10"/>
          </p:nvPr>
        </p:nvSpPr>
        <p:spPr/>
        <p:txBody>
          <a:bodyPr/>
          <a:lstStyle/>
          <a:p>
            <a:pPr>
              <a:defRPr/>
            </a:pPr>
            <a:r>
              <a:rPr lang="en-US" altLang="ja-JP"/>
              <a:t>2025/1/12</a:t>
            </a:r>
            <a:endParaRPr lang="en-US" altLang="ja-JP" dirty="0"/>
          </a:p>
        </p:txBody>
      </p:sp>
      <p:sp>
        <p:nvSpPr>
          <p:cNvPr id="8" name="フッター プレースホルダー 7">
            <a:extLst>
              <a:ext uri="{FF2B5EF4-FFF2-40B4-BE49-F238E27FC236}">
                <a16:creationId xmlns:a16="http://schemas.microsoft.com/office/drawing/2014/main" id="{9DA06ADA-F613-6A72-56CD-FBD1A070597D}"/>
              </a:ext>
            </a:extLst>
          </p:cNvPr>
          <p:cNvSpPr>
            <a:spLocks noGrp="1"/>
          </p:cNvSpPr>
          <p:nvPr>
            <p:ph type="ftr" sz="quarter" idx="11"/>
          </p:nvPr>
        </p:nvSpPr>
        <p:spPr/>
        <p:txBody>
          <a:bodyPr/>
          <a:lstStyle/>
          <a:p>
            <a:pPr>
              <a:defRPr/>
            </a:pPr>
            <a:r>
              <a:rPr lang="en-US" altLang="ja-JP"/>
              <a:t>QUATUO11</a:t>
            </a:r>
            <a:endParaRPr lang="en-US" altLang="ja-JP" dirty="0"/>
          </a:p>
        </p:txBody>
      </p:sp>
      <p:sp>
        <p:nvSpPr>
          <p:cNvPr id="2" name="スライド番号プレースホルダー 1">
            <a:extLst>
              <a:ext uri="{FF2B5EF4-FFF2-40B4-BE49-F238E27FC236}">
                <a16:creationId xmlns:a16="http://schemas.microsoft.com/office/drawing/2014/main" id="{7D807A6B-F64F-F914-BA81-4346F258EC28}"/>
              </a:ext>
            </a:extLst>
          </p:cNvPr>
          <p:cNvSpPr>
            <a:spLocks noGrp="1"/>
          </p:cNvSpPr>
          <p:nvPr>
            <p:ph type="sldNum" sz="quarter" idx="12"/>
          </p:nvPr>
        </p:nvSpPr>
        <p:spPr/>
        <p:txBody>
          <a:bodyPr/>
          <a:lstStyle/>
          <a:p>
            <a:fld id="{FA3C4D4C-6915-3147-AB54-C788617D0F2E}" type="slidenum">
              <a:rPr lang="en-US" altLang="ja-JP" smtClean="0"/>
              <a:pPr/>
              <a:t>2</a:t>
            </a:fld>
            <a:r>
              <a:rPr lang="en-US" altLang="ja-JP"/>
              <a:t>/87</a:t>
            </a:r>
            <a:endParaRPr lang="en-US" altLang="ja-JP" dirty="0"/>
          </a:p>
        </p:txBody>
      </p:sp>
    </p:spTree>
    <p:extLst>
      <p:ext uri="{BB962C8B-B14F-4D97-AF65-F5344CB8AC3E}">
        <p14:creationId xmlns:p14="http://schemas.microsoft.com/office/powerpoint/2010/main" val="383264439"/>
      </p:ext>
    </p:extLst>
  </p:cSld>
  <p:clrMapOvr>
    <a:masterClrMapping/>
  </p:clrMapOvr>
  <mc:AlternateContent xmlns:mc="http://schemas.openxmlformats.org/markup-compatibility/2006" xmlns:p15="http://schemas.microsoft.com/office/powerpoint/2012/main">
    <mc:Choice Requires="p15">
      <p:transition spd="med">
        <p15:prstTrans prst="curtains"/>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par>
                          <p:cTn id="12" fill="hold">
                            <p:stCondLst>
                              <p:cond delay="0"/>
                            </p:stCondLst>
                            <p:childTnLst>
                              <p:par>
                                <p:cTn id="13" presetID="2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childTnLst>
                          </p:cTn>
                        </p:par>
                        <p:par>
                          <p:cTn id="16" fill="hold">
                            <p:stCondLst>
                              <p:cond delay="500"/>
                            </p:stCondLst>
                            <p:childTnLst>
                              <p:par>
                                <p:cTn id="17" presetID="21"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par>
                          <p:cTn id="24" fill="hold">
                            <p:stCondLst>
                              <p:cond delay="0"/>
                            </p:stCondLst>
                            <p:childTnLst>
                              <p:par>
                                <p:cTn id="25" presetID="22" presetClass="entr" presetSubtype="2"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right)">
                                      <p:cBhvr>
                                        <p:cTn id="27" dur="500"/>
                                        <p:tgtEl>
                                          <p:spTgt spid="23"/>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par>
                          <p:cTn id="39" fill="hold">
                            <p:stCondLst>
                              <p:cond delay="0"/>
                            </p:stCondLst>
                            <p:childTnLst>
                              <p:par>
                                <p:cTn id="40" presetID="22" presetClass="entr" presetSubtype="2"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right)">
                                      <p:cBhvr>
                                        <p:cTn id="42" dur="500"/>
                                        <p:tgtEl>
                                          <p:spTgt spid="19"/>
                                        </p:tgtEl>
                                      </p:cBhvr>
                                    </p:animEffect>
                                  </p:childTnLst>
                                </p:cTn>
                              </p:par>
                            </p:childTnLst>
                          </p:cTn>
                        </p:par>
                        <p:par>
                          <p:cTn id="43" fill="hold">
                            <p:stCondLst>
                              <p:cond delay="500"/>
                            </p:stCondLst>
                            <p:childTnLst>
                              <p:par>
                                <p:cTn id="44" presetID="21" presetClass="entr" presetSubtype="1"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heel(1)">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blinds(horizontal)">
                                      <p:cBhvr>
                                        <p:cTn id="5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17" grpId="0" animBg="1"/>
      <p:bldP spid="21" grpId="0"/>
      <p:bldP spid="25" grpId="0"/>
      <p:bldP spid="4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39"/>
          <p:cNvSpPr txBox="1"/>
          <p:nvPr/>
        </p:nvSpPr>
        <p:spPr>
          <a:xfrm>
            <a:off x="55595" y="2564601"/>
            <a:ext cx="5020461" cy="1152431"/>
          </a:xfrm>
          <a:prstGeom prst="roundRect">
            <a:avLst>
              <a:gd name="adj" fmla="val 50000"/>
            </a:avLst>
          </a:prstGeom>
          <a:solidFill>
            <a:srgbClr val="FF0000"/>
          </a:solidFill>
        </p:spPr>
        <p:style>
          <a:lnRef idx="0">
            <a:schemeClr val="accent5"/>
          </a:lnRef>
          <a:fillRef idx="3">
            <a:schemeClr val="accent5"/>
          </a:fillRef>
          <a:effectRef idx="3">
            <a:schemeClr val="accent5"/>
          </a:effectRef>
          <a:fontRef idx="minor">
            <a:schemeClr val="lt1"/>
          </a:fontRef>
        </p:style>
        <p:txBody>
          <a:bodyPr wrap="square" rtlCol="0">
            <a:noAutofit/>
          </a:bodyPr>
          <a:lstStyle/>
          <a:p>
            <a:pPr marL="457200" indent="-457200">
              <a:spcBef>
                <a:spcPts val="600"/>
              </a:spcBef>
              <a:spcAft>
                <a:spcPts val="600"/>
              </a:spcAft>
              <a:buFont typeface="+mj-lt"/>
              <a:buAutoNum type="arabicPeriod" startAt="3"/>
            </a:pPr>
            <a:r>
              <a:rPr lang="ja-JP" altLang="en-US" sz="2400">
                <a:solidFill>
                  <a:srgbClr val="FFFF00"/>
                </a:solidFill>
                <a:latin typeface="Times New Roman"/>
              </a:rPr>
              <a:t>時間反転対称性を「手で」破っている</a:t>
            </a:r>
            <a:endParaRPr lang="ja-JP" altLang="en-US" sz="2400" dirty="0">
              <a:solidFill>
                <a:srgbClr val="FFFF00"/>
              </a:solidFill>
              <a:latin typeface="Times New Roman"/>
            </a:endParaRPr>
          </a:p>
        </p:txBody>
      </p:sp>
      <p:sp>
        <p:nvSpPr>
          <p:cNvPr id="41" name="テキスト ボックス 40"/>
          <p:cNvSpPr txBox="1"/>
          <p:nvPr/>
        </p:nvSpPr>
        <p:spPr>
          <a:xfrm>
            <a:off x="90000" y="1188000"/>
            <a:ext cx="4965916" cy="2485787"/>
          </a:xfrm>
          <a:prstGeom prst="roundRect">
            <a:avLst/>
          </a:prstGeom>
          <a:solidFill>
            <a:srgbClr val="FF0000"/>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marL="457200" indent="-457200">
              <a:spcBef>
                <a:spcPts val="600"/>
              </a:spcBef>
              <a:spcAft>
                <a:spcPts val="600"/>
              </a:spcAft>
              <a:buFont typeface="+mj-lt"/>
              <a:buAutoNum type="arabicPeriod"/>
            </a:pPr>
            <a:r>
              <a:rPr lang="ja-JP" altLang="en-US" sz="2400">
                <a:solidFill>
                  <a:srgbClr val="FFFF00"/>
                </a:solidFill>
                <a:latin typeface="Times New Roman"/>
              </a:rPr>
              <a:t>共鳴状態を部分的に任意に採用する</a:t>
            </a:r>
            <a:endParaRPr lang="en-US" altLang="ja-JP" sz="2400" dirty="0">
              <a:solidFill>
                <a:srgbClr val="FFFF00"/>
              </a:solidFill>
              <a:latin typeface="Times New Roman"/>
            </a:endParaRPr>
          </a:p>
          <a:p>
            <a:pPr marL="457200" indent="-457200">
              <a:spcBef>
                <a:spcPts val="600"/>
              </a:spcBef>
              <a:spcAft>
                <a:spcPts val="600"/>
              </a:spcAft>
              <a:buFont typeface="+mj-lt"/>
              <a:buAutoNum type="arabicPeriod"/>
            </a:pPr>
            <a:r>
              <a:rPr lang="ja-JP" altLang="en-US" sz="2400">
                <a:solidFill>
                  <a:srgbClr val="FFFF00"/>
                </a:solidFill>
                <a:latin typeface="Times New Roman"/>
              </a:rPr>
              <a:t>背景積分が必ず残る</a:t>
            </a:r>
            <a:endParaRPr lang="en-US" altLang="ja-JP" sz="2400" dirty="0">
              <a:solidFill>
                <a:srgbClr val="FFFF00"/>
              </a:solidFill>
              <a:latin typeface="Times New Roman"/>
            </a:endParaRPr>
          </a:p>
          <a:p>
            <a:pPr marL="457200" indent="-457200">
              <a:spcBef>
                <a:spcPts val="600"/>
              </a:spcBef>
              <a:spcAft>
                <a:spcPts val="600"/>
              </a:spcAft>
              <a:buFont typeface="+mj-lt"/>
              <a:buAutoNum type="arabicPeriod"/>
            </a:pPr>
            <a:r>
              <a:rPr lang="ja-JP" altLang="en-US" sz="2400">
                <a:solidFill>
                  <a:srgbClr val="FFFF00"/>
                </a:solidFill>
                <a:latin typeface="Times New Roman"/>
              </a:rPr>
              <a:t>時間反転対称性を「手で」破っている</a:t>
            </a:r>
            <a:endParaRPr lang="ja-JP" altLang="en-US" sz="2400" dirty="0">
              <a:solidFill>
                <a:srgbClr val="FFFF00"/>
              </a:solidFill>
              <a:latin typeface="Times New Roman"/>
            </a:endParaRPr>
          </a:p>
        </p:txBody>
      </p:sp>
      <p:sp>
        <p:nvSpPr>
          <p:cNvPr id="6" name="角丸四角形 5"/>
          <p:cNvSpPr/>
          <p:nvPr/>
        </p:nvSpPr>
        <p:spPr>
          <a:xfrm>
            <a:off x="5241934" y="500056"/>
            <a:ext cx="3792749" cy="3559755"/>
          </a:xfrm>
          <a:prstGeom prst="roundRect">
            <a:avLst>
              <a:gd name="adj" fmla="val 9435"/>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dirty="0">
              <a:latin typeface="Times New Roman"/>
            </a:endParaRPr>
          </a:p>
        </p:txBody>
      </p:sp>
      <p:grpSp>
        <p:nvGrpSpPr>
          <p:cNvPr id="7" name="Group 3"/>
          <p:cNvGrpSpPr>
            <a:grpSpLocks/>
          </p:cNvGrpSpPr>
          <p:nvPr/>
        </p:nvGrpSpPr>
        <p:grpSpPr bwMode="auto">
          <a:xfrm>
            <a:off x="5528482" y="569721"/>
            <a:ext cx="3378200" cy="3352800"/>
            <a:chOff x="542" y="1296"/>
            <a:chExt cx="2128" cy="2112"/>
          </a:xfrm>
        </p:grpSpPr>
        <p:sp>
          <p:nvSpPr>
            <p:cNvPr id="21" name="Line 4"/>
            <p:cNvSpPr>
              <a:spLocks noChangeShapeType="1"/>
            </p:cNvSpPr>
            <p:nvPr/>
          </p:nvSpPr>
          <p:spPr bwMode="auto">
            <a:xfrm>
              <a:off x="542" y="2400"/>
              <a:ext cx="2128" cy="1"/>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22" name="Line 5"/>
            <p:cNvSpPr>
              <a:spLocks noChangeShapeType="1"/>
            </p:cNvSpPr>
            <p:nvPr/>
          </p:nvSpPr>
          <p:spPr bwMode="auto">
            <a:xfrm rot="-5400000">
              <a:off x="518" y="2376"/>
              <a:ext cx="2064"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grpSp>
          <p:nvGrpSpPr>
            <p:cNvPr id="23" name="Group 6"/>
            <p:cNvGrpSpPr>
              <a:grpSpLocks/>
            </p:cNvGrpSpPr>
            <p:nvPr/>
          </p:nvGrpSpPr>
          <p:grpSpPr bwMode="auto">
            <a:xfrm>
              <a:off x="2164" y="1296"/>
              <a:ext cx="222" cy="288"/>
              <a:chOff x="1862" y="1238"/>
              <a:chExt cx="222" cy="288"/>
            </a:xfrm>
          </p:grpSpPr>
          <p:sp>
            <p:nvSpPr>
              <p:cNvPr id="26" name="Freeform 7"/>
              <p:cNvSpPr>
                <a:spLocks/>
              </p:cNvSpPr>
              <p:nvPr/>
            </p:nvSpPr>
            <p:spPr bwMode="auto">
              <a:xfrm>
                <a:off x="1892" y="1296"/>
                <a:ext cx="192" cy="192"/>
              </a:xfrm>
              <a:custGeom>
                <a:avLst/>
                <a:gdLst>
                  <a:gd name="T0" fmla="*/ 0 w 240"/>
                  <a:gd name="T1" fmla="*/ 0 h 240"/>
                  <a:gd name="T2" fmla="*/ 0 w 240"/>
                  <a:gd name="T3" fmla="*/ 240 h 240"/>
                  <a:gd name="T4" fmla="*/ 240 w 240"/>
                  <a:gd name="T5" fmla="*/ 240 h 240"/>
                </a:gdLst>
                <a:ahLst/>
                <a:cxnLst>
                  <a:cxn ang="0">
                    <a:pos x="T0" y="T1"/>
                  </a:cxn>
                  <a:cxn ang="0">
                    <a:pos x="T2" y="T3"/>
                  </a:cxn>
                  <a:cxn ang="0">
                    <a:pos x="T4" y="T5"/>
                  </a:cxn>
                </a:cxnLst>
                <a:rect l="0" t="0" r="r" b="b"/>
                <a:pathLst>
                  <a:path w="240" h="240">
                    <a:moveTo>
                      <a:pt x="0" y="0"/>
                    </a:moveTo>
                    <a:lnTo>
                      <a:pt x="0" y="240"/>
                    </a:lnTo>
                    <a:lnTo>
                      <a:pt x="240" y="240"/>
                    </a:lnTo>
                  </a:path>
                </a:pathLst>
              </a:custGeom>
              <a:noFill/>
              <a:ln w="12700" cmpd="sng">
                <a:solidFill>
                  <a:schemeClr val="tx1"/>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ja-JP" altLang="en-US" dirty="0">
                  <a:latin typeface="Times New Roman"/>
                </a:endParaRPr>
              </a:p>
            </p:txBody>
          </p:sp>
          <p:sp>
            <p:nvSpPr>
              <p:cNvPr id="27" name="Text Box 8"/>
              <p:cNvSpPr txBox="1">
                <a:spLocks noChangeArrowheads="1"/>
              </p:cNvSpPr>
              <p:nvPr/>
            </p:nvSpPr>
            <p:spPr bwMode="auto">
              <a:xfrm>
                <a:off x="1862" y="1238"/>
                <a:ext cx="192" cy="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ja-JP" sz="2400" i="1" dirty="0">
                    <a:latin typeface="Times New Roman"/>
                    <a:cs typeface="Times New Roman"/>
                  </a:rPr>
                  <a:t>K</a:t>
                </a:r>
              </a:p>
            </p:txBody>
          </p:sp>
        </p:grpSp>
      </p:grpSp>
      <p:sp>
        <p:nvSpPr>
          <p:cNvPr id="8" name="AutoShape 10"/>
          <p:cNvSpPr>
            <a:spLocks noChangeArrowheads="1"/>
          </p:cNvSpPr>
          <p:nvPr/>
        </p:nvSpPr>
        <p:spPr bwMode="auto">
          <a:xfrm rot="2700000">
            <a:off x="7015970" y="1482063"/>
            <a:ext cx="228600" cy="228600"/>
          </a:xfrm>
          <a:prstGeom prst="plus">
            <a:avLst>
              <a:gd name="adj" fmla="val 40278"/>
            </a:avLst>
          </a:prstGeom>
          <a:solidFill>
            <a:srgbClr val="0000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ja-JP" altLang="en-US" dirty="0">
              <a:latin typeface="Times New Roman"/>
            </a:endParaRPr>
          </a:p>
        </p:txBody>
      </p:sp>
      <p:sp>
        <p:nvSpPr>
          <p:cNvPr id="9" name="AutoShape 11"/>
          <p:cNvSpPr>
            <a:spLocks noChangeArrowheads="1"/>
          </p:cNvSpPr>
          <p:nvPr/>
        </p:nvSpPr>
        <p:spPr bwMode="auto">
          <a:xfrm rot="2700000">
            <a:off x="7553616" y="2627121"/>
            <a:ext cx="228600" cy="228600"/>
          </a:xfrm>
          <a:prstGeom prst="plus">
            <a:avLst>
              <a:gd name="adj" fmla="val 40278"/>
            </a:avLst>
          </a:prstGeom>
          <a:solidFill>
            <a:srgbClr val="FF0000"/>
          </a:solidFill>
          <a:ln w="9525">
            <a:solidFill>
              <a:srgbClr val="FF0000"/>
            </a:solidFill>
            <a:miter lim="800000"/>
            <a:headEnd/>
            <a:tailEnd/>
          </a:ln>
        </p:spPr>
        <p:txBody>
          <a:bodyPr wrap="none" anchor="ctr"/>
          <a:lstStyle/>
          <a:p>
            <a:endParaRPr lang="ja-JP" altLang="en-US" dirty="0">
              <a:latin typeface="Times New Roman"/>
            </a:endParaRPr>
          </a:p>
        </p:txBody>
      </p:sp>
      <p:sp>
        <p:nvSpPr>
          <p:cNvPr id="10" name="AutoShape 12"/>
          <p:cNvSpPr>
            <a:spLocks noChangeArrowheads="1"/>
          </p:cNvSpPr>
          <p:nvPr/>
        </p:nvSpPr>
        <p:spPr bwMode="auto">
          <a:xfrm rot="2700000">
            <a:off x="8010816" y="2855721"/>
            <a:ext cx="228600" cy="228600"/>
          </a:xfrm>
          <a:prstGeom prst="plus">
            <a:avLst>
              <a:gd name="adj" fmla="val 40278"/>
            </a:avLst>
          </a:prstGeom>
          <a:solidFill>
            <a:srgbClr val="FF0000"/>
          </a:solidFill>
          <a:ln w="9525">
            <a:solidFill>
              <a:srgbClr val="FF0000"/>
            </a:solidFill>
            <a:miter lim="800000"/>
            <a:headEnd/>
            <a:tailEnd/>
          </a:ln>
        </p:spPr>
        <p:txBody>
          <a:bodyPr wrap="none" anchor="ctr"/>
          <a:lstStyle/>
          <a:p>
            <a:endParaRPr lang="ja-JP" altLang="en-US" dirty="0">
              <a:latin typeface="Times New Roman"/>
            </a:endParaRPr>
          </a:p>
        </p:txBody>
      </p:sp>
      <p:sp>
        <p:nvSpPr>
          <p:cNvPr id="33" name="円/楕円 32"/>
          <p:cNvSpPr/>
          <p:nvPr/>
        </p:nvSpPr>
        <p:spPr>
          <a:xfrm>
            <a:off x="7448655" y="2526159"/>
            <a:ext cx="406649" cy="402650"/>
          </a:xfrm>
          <a:prstGeom prst="ellipse">
            <a:avLst/>
          </a:prstGeom>
          <a:no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Times New Roman"/>
            </a:endParaRPr>
          </a:p>
        </p:txBody>
      </p:sp>
      <p:sp>
        <p:nvSpPr>
          <p:cNvPr id="31" name="フリーフォーム 30"/>
          <p:cNvSpPr/>
          <p:nvPr/>
        </p:nvSpPr>
        <p:spPr>
          <a:xfrm>
            <a:off x="5496870" y="2320067"/>
            <a:ext cx="3308684" cy="794163"/>
          </a:xfrm>
          <a:custGeom>
            <a:avLst/>
            <a:gdLst>
              <a:gd name="connsiteX0" fmla="*/ 0 w 3368842"/>
              <a:gd name="connsiteY0" fmla="*/ 64946 h 1401326"/>
              <a:gd name="connsiteX1" fmla="*/ 1732547 w 3368842"/>
              <a:gd name="connsiteY1" fmla="*/ 76978 h 1401326"/>
              <a:gd name="connsiteX2" fmla="*/ 1732547 w 3368842"/>
              <a:gd name="connsiteY2" fmla="*/ 834967 h 1401326"/>
              <a:gd name="connsiteX3" fmla="*/ 2069431 w 3368842"/>
              <a:gd name="connsiteY3" fmla="*/ 1400451 h 1401326"/>
              <a:gd name="connsiteX4" fmla="*/ 2610852 w 3368842"/>
              <a:gd name="connsiteY4" fmla="*/ 943251 h 1401326"/>
              <a:gd name="connsiteX5" fmla="*/ 2418347 w 3368842"/>
              <a:gd name="connsiteY5" fmla="*/ 137135 h 1401326"/>
              <a:gd name="connsiteX6" fmla="*/ 3368842 w 3368842"/>
              <a:gd name="connsiteY6" fmla="*/ 76978 h 1401326"/>
              <a:gd name="connsiteX0" fmla="*/ 0 w 3368842"/>
              <a:gd name="connsiteY0" fmla="*/ 22346 h 1358726"/>
              <a:gd name="connsiteX1" fmla="*/ 1732547 w 3368842"/>
              <a:gd name="connsiteY1" fmla="*/ 34378 h 1358726"/>
              <a:gd name="connsiteX2" fmla="*/ 1732547 w 3368842"/>
              <a:gd name="connsiteY2" fmla="*/ 792367 h 1358726"/>
              <a:gd name="connsiteX3" fmla="*/ 2069431 w 3368842"/>
              <a:gd name="connsiteY3" fmla="*/ 1357851 h 1358726"/>
              <a:gd name="connsiteX4" fmla="*/ 2610852 w 3368842"/>
              <a:gd name="connsiteY4" fmla="*/ 900651 h 1358726"/>
              <a:gd name="connsiteX5" fmla="*/ 2418347 w 3368842"/>
              <a:gd name="connsiteY5" fmla="*/ 94535 h 1358726"/>
              <a:gd name="connsiteX6" fmla="*/ 3368842 w 3368842"/>
              <a:gd name="connsiteY6" fmla="*/ 34378 h 1358726"/>
              <a:gd name="connsiteX0" fmla="*/ 0 w 3368842"/>
              <a:gd name="connsiteY0" fmla="*/ 12388 h 1348768"/>
              <a:gd name="connsiteX1" fmla="*/ 1732547 w 3368842"/>
              <a:gd name="connsiteY1" fmla="*/ 24420 h 1348768"/>
              <a:gd name="connsiteX2" fmla="*/ 1732547 w 3368842"/>
              <a:gd name="connsiteY2" fmla="*/ 782409 h 1348768"/>
              <a:gd name="connsiteX3" fmla="*/ 2069431 w 3368842"/>
              <a:gd name="connsiteY3" fmla="*/ 1347893 h 1348768"/>
              <a:gd name="connsiteX4" fmla="*/ 2610852 w 3368842"/>
              <a:gd name="connsiteY4" fmla="*/ 890693 h 1348768"/>
              <a:gd name="connsiteX5" fmla="*/ 2418347 w 3368842"/>
              <a:gd name="connsiteY5" fmla="*/ 84577 h 1348768"/>
              <a:gd name="connsiteX6" fmla="*/ 3368842 w 3368842"/>
              <a:gd name="connsiteY6" fmla="*/ 24420 h 1348768"/>
              <a:gd name="connsiteX0" fmla="*/ 0 w 3368842"/>
              <a:gd name="connsiteY0" fmla="*/ 12388 h 1348768"/>
              <a:gd name="connsiteX1" fmla="*/ 1732547 w 3368842"/>
              <a:gd name="connsiteY1" fmla="*/ 24420 h 1348768"/>
              <a:gd name="connsiteX2" fmla="*/ 1732547 w 3368842"/>
              <a:gd name="connsiteY2" fmla="*/ 782409 h 1348768"/>
              <a:gd name="connsiteX3" fmla="*/ 2069431 w 3368842"/>
              <a:gd name="connsiteY3" fmla="*/ 1347893 h 1348768"/>
              <a:gd name="connsiteX4" fmla="*/ 2610852 w 3368842"/>
              <a:gd name="connsiteY4" fmla="*/ 890693 h 1348768"/>
              <a:gd name="connsiteX5" fmla="*/ 2418347 w 3368842"/>
              <a:gd name="connsiteY5" fmla="*/ 84577 h 1348768"/>
              <a:gd name="connsiteX6" fmla="*/ 3368842 w 3368842"/>
              <a:gd name="connsiteY6" fmla="*/ 24420 h 1348768"/>
              <a:gd name="connsiteX0" fmla="*/ 0 w 3368842"/>
              <a:gd name="connsiteY0" fmla="*/ 12388 h 1348768"/>
              <a:gd name="connsiteX1" fmla="*/ 1732547 w 3368842"/>
              <a:gd name="connsiteY1" fmla="*/ 12389 h 1348768"/>
              <a:gd name="connsiteX2" fmla="*/ 1732547 w 3368842"/>
              <a:gd name="connsiteY2" fmla="*/ 782409 h 1348768"/>
              <a:gd name="connsiteX3" fmla="*/ 2069431 w 3368842"/>
              <a:gd name="connsiteY3" fmla="*/ 1347893 h 1348768"/>
              <a:gd name="connsiteX4" fmla="*/ 2610852 w 3368842"/>
              <a:gd name="connsiteY4" fmla="*/ 890693 h 1348768"/>
              <a:gd name="connsiteX5" fmla="*/ 2418347 w 3368842"/>
              <a:gd name="connsiteY5" fmla="*/ 84577 h 1348768"/>
              <a:gd name="connsiteX6" fmla="*/ 3368842 w 3368842"/>
              <a:gd name="connsiteY6" fmla="*/ 24420 h 1348768"/>
              <a:gd name="connsiteX0" fmla="*/ 0 w 3368842"/>
              <a:gd name="connsiteY0" fmla="*/ 12388 h 1348768"/>
              <a:gd name="connsiteX1" fmla="*/ 1732547 w 3368842"/>
              <a:gd name="connsiteY1" fmla="*/ 12389 h 1348768"/>
              <a:gd name="connsiteX2" fmla="*/ 1732547 w 3368842"/>
              <a:gd name="connsiteY2" fmla="*/ 782409 h 1348768"/>
              <a:gd name="connsiteX3" fmla="*/ 2069431 w 3368842"/>
              <a:gd name="connsiteY3" fmla="*/ 1347893 h 1348768"/>
              <a:gd name="connsiteX4" fmla="*/ 2610852 w 3368842"/>
              <a:gd name="connsiteY4" fmla="*/ 890693 h 1348768"/>
              <a:gd name="connsiteX5" fmla="*/ 2418347 w 3368842"/>
              <a:gd name="connsiteY5" fmla="*/ 84577 h 1348768"/>
              <a:gd name="connsiteX6" fmla="*/ 3368842 w 3368842"/>
              <a:gd name="connsiteY6" fmla="*/ 24420 h 1348768"/>
              <a:gd name="connsiteX0" fmla="*/ 0 w 3368842"/>
              <a:gd name="connsiteY0" fmla="*/ 12388 h 950408"/>
              <a:gd name="connsiteX1" fmla="*/ 1732547 w 3368842"/>
              <a:gd name="connsiteY1" fmla="*/ 12389 h 950408"/>
              <a:gd name="connsiteX2" fmla="*/ 1732547 w 3368842"/>
              <a:gd name="connsiteY2" fmla="*/ 782409 h 950408"/>
              <a:gd name="connsiteX3" fmla="*/ 2165683 w 3368842"/>
              <a:gd name="connsiteY3" fmla="*/ 878662 h 950408"/>
              <a:gd name="connsiteX4" fmla="*/ 2610852 w 3368842"/>
              <a:gd name="connsiteY4" fmla="*/ 890693 h 950408"/>
              <a:gd name="connsiteX5" fmla="*/ 2418347 w 3368842"/>
              <a:gd name="connsiteY5" fmla="*/ 84577 h 950408"/>
              <a:gd name="connsiteX6" fmla="*/ 3368842 w 3368842"/>
              <a:gd name="connsiteY6" fmla="*/ 24420 h 950408"/>
              <a:gd name="connsiteX0" fmla="*/ 0 w 3368842"/>
              <a:gd name="connsiteY0" fmla="*/ 12388 h 945347"/>
              <a:gd name="connsiteX1" fmla="*/ 1732547 w 3368842"/>
              <a:gd name="connsiteY1" fmla="*/ 12389 h 945347"/>
              <a:gd name="connsiteX2" fmla="*/ 1732547 w 3368842"/>
              <a:gd name="connsiteY2" fmla="*/ 782409 h 945347"/>
              <a:gd name="connsiteX3" fmla="*/ 2165683 w 3368842"/>
              <a:gd name="connsiteY3" fmla="*/ 878662 h 945347"/>
              <a:gd name="connsiteX4" fmla="*/ 2610852 w 3368842"/>
              <a:gd name="connsiteY4" fmla="*/ 890693 h 945347"/>
              <a:gd name="connsiteX5" fmla="*/ 2418347 w 3368842"/>
              <a:gd name="connsiteY5" fmla="*/ 84577 h 945347"/>
              <a:gd name="connsiteX6" fmla="*/ 3368842 w 3368842"/>
              <a:gd name="connsiteY6" fmla="*/ 24420 h 945347"/>
              <a:gd name="connsiteX0" fmla="*/ 0 w 3368842"/>
              <a:gd name="connsiteY0" fmla="*/ 36539 h 986271"/>
              <a:gd name="connsiteX1" fmla="*/ 1732547 w 3368842"/>
              <a:gd name="connsiteY1" fmla="*/ 36540 h 986271"/>
              <a:gd name="connsiteX2" fmla="*/ 1804737 w 3368842"/>
              <a:gd name="connsiteY2" fmla="*/ 529834 h 986271"/>
              <a:gd name="connsiteX3" fmla="*/ 2165683 w 3368842"/>
              <a:gd name="connsiteY3" fmla="*/ 902813 h 986271"/>
              <a:gd name="connsiteX4" fmla="*/ 2610852 w 3368842"/>
              <a:gd name="connsiteY4" fmla="*/ 914844 h 986271"/>
              <a:gd name="connsiteX5" fmla="*/ 2418347 w 3368842"/>
              <a:gd name="connsiteY5" fmla="*/ 108728 h 986271"/>
              <a:gd name="connsiteX6" fmla="*/ 3368842 w 3368842"/>
              <a:gd name="connsiteY6" fmla="*/ 48571 h 986271"/>
              <a:gd name="connsiteX0" fmla="*/ 0 w 3368842"/>
              <a:gd name="connsiteY0" fmla="*/ 36539 h 986271"/>
              <a:gd name="connsiteX1" fmla="*/ 1732547 w 3368842"/>
              <a:gd name="connsiteY1" fmla="*/ 36540 h 986271"/>
              <a:gd name="connsiteX2" fmla="*/ 1804737 w 3368842"/>
              <a:gd name="connsiteY2" fmla="*/ 529834 h 986271"/>
              <a:gd name="connsiteX3" fmla="*/ 2165683 w 3368842"/>
              <a:gd name="connsiteY3" fmla="*/ 902813 h 986271"/>
              <a:gd name="connsiteX4" fmla="*/ 2610852 w 3368842"/>
              <a:gd name="connsiteY4" fmla="*/ 914844 h 986271"/>
              <a:gd name="connsiteX5" fmla="*/ 2418347 w 3368842"/>
              <a:gd name="connsiteY5" fmla="*/ 108728 h 986271"/>
              <a:gd name="connsiteX6" fmla="*/ 3368842 w 3368842"/>
              <a:gd name="connsiteY6" fmla="*/ 48571 h 986271"/>
              <a:gd name="connsiteX0" fmla="*/ 0 w 3368842"/>
              <a:gd name="connsiteY0" fmla="*/ 36539 h 986271"/>
              <a:gd name="connsiteX1" fmla="*/ 1732547 w 3368842"/>
              <a:gd name="connsiteY1" fmla="*/ 36540 h 986271"/>
              <a:gd name="connsiteX2" fmla="*/ 1804737 w 3368842"/>
              <a:gd name="connsiteY2" fmla="*/ 529834 h 986271"/>
              <a:gd name="connsiteX3" fmla="*/ 2165683 w 3368842"/>
              <a:gd name="connsiteY3" fmla="*/ 902813 h 986271"/>
              <a:gd name="connsiteX4" fmla="*/ 2610852 w 3368842"/>
              <a:gd name="connsiteY4" fmla="*/ 914844 h 986271"/>
              <a:gd name="connsiteX5" fmla="*/ 2418347 w 3368842"/>
              <a:gd name="connsiteY5" fmla="*/ 108728 h 986271"/>
              <a:gd name="connsiteX6" fmla="*/ 3368842 w 3368842"/>
              <a:gd name="connsiteY6" fmla="*/ 48571 h 986271"/>
              <a:gd name="connsiteX0" fmla="*/ 0 w 3368842"/>
              <a:gd name="connsiteY0" fmla="*/ 12388 h 962120"/>
              <a:gd name="connsiteX1" fmla="*/ 1732547 w 3368842"/>
              <a:gd name="connsiteY1" fmla="*/ 12389 h 962120"/>
              <a:gd name="connsiteX2" fmla="*/ 1804737 w 3368842"/>
              <a:gd name="connsiteY2" fmla="*/ 505683 h 962120"/>
              <a:gd name="connsiteX3" fmla="*/ 2165683 w 3368842"/>
              <a:gd name="connsiteY3" fmla="*/ 878662 h 962120"/>
              <a:gd name="connsiteX4" fmla="*/ 2610852 w 3368842"/>
              <a:gd name="connsiteY4" fmla="*/ 890693 h 962120"/>
              <a:gd name="connsiteX5" fmla="*/ 2418347 w 3368842"/>
              <a:gd name="connsiteY5" fmla="*/ 84577 h 962120"/>
              <a:gd name="connsiteX6" fmla="*/ 3368842 w 3368842"/>
              <a:gd name="connsiteY6" fmla="*/ 24420 h 962120"/>
              <a:gd name="connsiteX0" fmla="*/ 0 w 3368842"/>
              <a:gd name="connsiteY0" fmla="*/ 12388 h 962120"/>
              <a:gd name="connsiteX1" fmla="*/ 1732547 w 3368842"/>
              <a:gd name="connsiteY1" fmla="*/ 12389 h 962120"/>
              <a:gd name="connsiteX2" fmla="*/ 1804737 w 3368842"/>
              <a:gd name="connsiteY2" fmla="*/ 505683 h 962120"/>
              <a:gd name="connsiteX3" fmla="*/ 2165683 w 3368842"/>
              <a:gd name="connsiteY3" fmla="*/ 878662 h 962120"/>
              <a:gd name="connsiteX4" fmla="*/ 2610852 w 3368842"/>
              <a:gd name="connsiteY4" fmla="*/ 890693 h 962120"/>
              <a:gd name="connsiteX5" fmla="*/ 2418347 w 3368842"/>
              <a:gd name="connsiteY5" fmla="*/ 84577 h 962120"/>
              <a:gd name="connsiteX6" fmla="*/ 3368842 w 3368842"/>
              <a:gd name="connsiteY6" fmla="*/ 24420 h 962120"/>
              <a:gd name="connsiteX0" fmla="*/ 0 w 3368842"/>
              <a:gd name="connsiteY0" fmla="*/ 34966 h 987309"/>
              <a:gd name="connsiteX1" fmla="*/ 1732547 w 3368842"/>
              <a:gd name="connsiteY1" fmla="*/ 34967 h 987309"/>
              <a:gd name="connsiteX2" fmla="*/ 1804737 w 3368842"/>
              <a:gd name="connsiteY2" fmla="*/ 528261 h 987309"/>
              <a:gd name="connsiteX3" fmla="*/ 2165683 w 3368842"/>
              <a:gd name="connsiteY3" fmla="*/ 901240 h 987309"/>
              <a:gd name="connsiteX4" fmla="*/ 2610852 w 3368842"/>
              <a:gd name="connsiteY4" fmla="*/ 913271 h 987309"/>
              <a:gd name="connsiteX5" fmla="*/ 2418347 w 3368842"/>
              <a:gd name="connsiteY5" fmla="*/ 71061 h 987309"/>
              <a:gd name="connsiteX6" fmla="*/ 3368842 w 3368842"/>
              <a:gd name="connsiteY6" fmla="*/ 46998 h 987309"/>
              <a:gd name="connsiteX0" fmla="*/ 0 w 3368842"/>
              <a:gd name="connsiteY0" fmla="*/ 34966 h 987309"/>
              <a:gd name="connsiteX1" fmla="*/ 1732547 w 3368842"/>
              <a:gd name="connsiteY1" fmla="*/ 34967 h 987309"/>
              <a:gd name="connsiteX2" fmla="*/ 1804737 w 3368842"/>
              <a:gd name="connsiteY2" fmla="*/ 528261 h 987309"/>
              <a:gd name="connsiteX3" fmla="*/ 2165683 w 3368842"/>
              <a:gd name="connsiteY3" fmla="*/ 901240 h 987309"/>
              <a:gd name="connsiteX4" fmla="*/ 2610852 w 3368842"/>
              <a:gd name="connsiteY4" fmla="*/ 913271 h 987309"/>
              <a:gd name="connsiteX5" fmla="*/ 2418347 w 3368842"/>
              <a:gd name="connsiteY5" fmla="*/ 71061 h 987309"/>
              <a:gd name="connsiteX6" fmla="*/ 3368842 w 3368842"/>
              <a:gd name="connsiteY6" fmla="*/ 46998 h 987309"/>
              <a:gd name="connsiteX0" fmla="*/ 0 w 3368842"/>
              <a:gd name="connsiteY0" fmla="*/ 0 h 952343"/>
              <a:gd name="connsiteX1" fmla="*/ 1732547 w 3368842"/>
              <a:gd name="connsiteY1" fmla="*/ 1 h 952343"/>
              <a:gd name="connsiteX2" fmla="*/ 1804737 w 3368842"/>
              <a:gd name="connsiteY2" fmla="*/ 493295 h 952343"/>
              <a:gd name="connsiteX3" fmla="*/ 2165683 w 3368842"/>
              <a:gd name="connsiteY3" fmla="*/ 866274 h 952343"/>
              <a:gd name="connsiteX4" fmla="*/ 2610852 w 3368842"/>
              <a:gd name="connsiteY4" fmla="*/ 878305 h 952343"/>
              <a:gd name="connsiteX5" fmla="*/ 2418347 w 3368842"/>
              <a:gd name="connsiteY5" fmla="*/ 36095 h 952343"/>
              <a:gd name="connsiteX6" fmla="*/ 3368842 w 3368842"/>
              <a:gd name="connsiteY6" fmla="*/ 12032 h 952343"/>
              <a:gd name="connsiteX0" fmla="*/ 0 w 3368842"/>
              <a:gd name="connsiteY0" fmla="*/ 0 h 954087"/>
              <a:gd name="connsiteX1" fmla="*/ 1732547 w 3368842"/>
              <a:gd name="connsiteY1" fmla="*/ 1 h 954087"/>
              <a:gd name="connsiteX2" fmla="*/ 1804737 w 3368842"/>
              <a:gd name="connsiteY2" fmla="*/ 493295 h 954087"/>
              <a:gd name="connsiteX3" fmla="*/ 2165683 w 3368842"/>
              <a:gd name="connsiteY3" fmla="*/ 866274 h 954087"/>
              <a:gd name="connsiteX4" fmla="*/ 2610852 w 3368842"/>
              <a:gd name="connsiteY4" fmla="*/ 878305 h 954087"/>
              <a:gd name="connsiteX5" fmla="*/ 2382252 w 3368842"/>
              <a:gd name="connsiteY5" fmla="*/ 12032 h 954087"/>
              <a:gd name="connsiteX6" fmla="*/ 3368842 w 3368842"/>
              <a:gd name="connsiteY6" fmla="*/ 12032 h 954087"/>
              <a:gd name="connsiteX0" fmla="*/ 0 w 3368842"/>
              <a:gd name="connsiteY0" fmla="*/ 0 h 954087"/>
              <a:gd name="connsiteX1" fmla="*/ 1732547 w 3368842"/>
              <a:gd name="connsiteY1" fmla="*/ 1 h 954087"/>
              <a:gd name="connsiteX2" fmla="*/ 1804737 w 3368842"/>
              <a:gd name="connsiteY2" fmla="*/ 493295 h 954087"/>
              <a:gd name="connsiteX3" fmla="*/ 2165683 w 3368842"/>
              <a:gd name="connsiteY3" fmla="*/ 866274 h 954087"/>
              <a:gd name="connsiteX4" fmla="*/ 2610852 w 3368842"/>
              <a:gd name="connsiteY4" fmla="*/ 878305 h 954087"/>
              <a:gd name="connsiteX5" fmla="*/ 2382252 w 3368842"/>
              <a:gd name="connsiteY5" fmla="*/ 12032 h 954087"/>
              <a:gd name="connsiteX6" fmla="*/ 3368842 w 3368842"/>
              <a:gd name="connsiteY6" fmla="*/ 12032 h 954087"/>
              <a:gd name="connsiteX0" fmla="*/ 0 w 3368842"/>
              <a:gd name="connsiteY0" fmla="*/ 0 h 954087"/>
              <a:gd name="connsiteX1" fmla="*/ 1732547 w 3368842"/>
              <a:gd name="connsiteY1" fmla="*/ 1 h 954087"/>
              <a:gd name="connsiteX2" fmla="*/ 1804737 w 3368842"/>
              <a:gd name="connsiteY2" fmla="*/ 493295 h 954087"/>
              <a:gd name="connsiteX3" fmla="*/ 2165683 w 3368842"/>
              <a:gd name="connsiteY3" fmla="*/ 866274 h 954087"/>
              <a:gd name="connsiteX4" fmla="*/ 2610852 w 3368842"/>
              <a:gd name="connsiteY4" fmla="*/ 878305 h 954087"/>
              <a:gd name="connsiteX5" fmla="*/ 2382252 w 3368842"/>
              <a:gd name="connsiteY5" fmla="*/ 12032 h 954087"/>
              <a:gd name="connsiteX6" fmla="*/ 3368842 w 3368842"/>
              <a:gd name="connsiteY6" fmla="*/ 12032 h 954087"/>
              <a:gd name="connsiteX0" fmla="*/ 0 w 3368842"/>
              <a:gd name="connsiteY0" fmla="*/ 0 h 866274"/>
              <a:gd name="connsiteX1" fmla="*/ 1732547 w 3368842"/>
              <a:gd name="connsiteY1" fmla="*/ 1 h 866274"/>
              <a:gd name="connsiteX2" fmla="*/ 1804737 w 3368842"/>
              <a:gd name="connsiteY2" fmla="*/ 493295 h 866274"/>
              <a:gd name="connsiteX3" fmla="*/ 2165683 w 3368842"/>
              <a:gd name="connsiteY3" fmla="*/ 866274 h 866274"/>
              <a:gd name="connsiteX4" fmla="*/ 2514599 w 3368842"/>
              <a:gd name="connsiteY4" fmla="*/ 493294 h 866274"/>
              <a:gd name="connsiteX5" fmla="*/ 2382252 w 3368842"/>
              <a:gd name="connsiteY5" fmla="*/ 12032 h 866274"/>
              <a:gd name="connsiteX6" fmla="*/ 3368842 w 3368842"/>
              <a:gd name="connsiteY6" fmla="*/ 12032 h 866274"/>
              <a:gd name="connsiteX0" fmla="*/ 0 w 3368842"/>
              <a:gd name="connsiteY0" fmla="*/ 0 h 866274"/>
              <a:gd name="connsiteX1" fmla="*/ 1732547 w 3368842"/>
              <a:gd name="connsiteY1" fmla="*/ 1 h 866274"/>
              <a:gd name="connsiteX2" fmla="*/ 1804737 w 3368842"/>
              <a:gd name="connsiteY2" fmla="*/ 493295 h 866274"/>
              <a:gd name="connsiteX3" fmla="*/ 2165683 w 3368842"/>
              <a:gd name="connsiteY3" fmla="*/ 866274 h 866274"/>
              <a:gd name="connsiteX4" fmla="*/ 2514599 w 3368842"/>
              <a:gd name="connsiteY4" fmla="*/ 493294 h 866274"/>
              <a:gd name="connsiteX5" fmla="*/ 2382252 w 3368842"/>
              <a:gd name="connsiteY5" fmla="*/ 12032 h 866274"/>
              <a:gd name="connsiteX6" fmla="*/ 3368842 w 3368842"/>
              <a:gd name="connsiteY6" fmla="*/ 12032 h 866274"/>
              <a:gd name="connsiteX0" fmla="*/ 0 w 3368842"/>
              <a:gd name="connsiteY0" fmla="*/ 0 h 866287"/>
              <a:gd name="connsiteX1" fmla="*/ 1732547 w 3368842"/>
              <a:gd name="connsiteY1" fmla="*/ 1 h 866287"/>
              <a:gd name="connsiteX2" fmla="*/ 1804737 w 3368842"/>
              <a:gd name="connsiteY2" fmla="*/ 493295 h 866287"/>
              <a:gd name="connsiteX3" fmla="*/ 2165683 w 3368842"/>
              <a:gd name="connsiteY3" fmla="*/ 866274 h 866287"/>
              <a:gd name="connsiteX4" fmla="*/ 2490536 w 3368842"/>
              <a:gd name="connsiteY4" fmla="*/ 505326 h 866287"/>
              <a:gd name="connsiteX5" fmla="*/ 2382252 w 3368842"/>
              <a:gd name="connsiteY5" fmla="*/ 12032 h 866287"/>
              <a:gd name="connsiteX6" fmla="*/ 3368842 w 3368842"/>
              <a:gd name="connsiteY6" fmla="*/ 12032 h 866287"/>
              <a:gd name="connsiteX0" fmla="*/ 0 w 3368842"/>
              <a:gd name="connsiteY0" fmla="*/ 0 h 866290"/>
              <a:gd name="connsiteX1" fmla="*/ 1732547 w 3368842"/>
              <a:gd name="connsiteY1" fmla="*/ 1 h 866290"/>
              <a:gd name="connsiteX2" fmla="*/ 1804737 w 3368842"/>
              <a:gd name="connsiteY2" fmla="*/ 493295 h 866290"/>
              <a:gd name="connsiteX3" fmla="*/ 2165683 w 3368842"/>
              <a:gd name="connsiteY3" fmla="*/ 866274 h 866290"/>
              <a:gd name="connsiteX4" fmla="*/ 2490536 w 3368842"/>
              <a:gd name="connsiteY4" fmla="*/ 505326 h 866290"/>
              <a:gd name="connsiteX5" fmla="*/ 2382252 w 3368842"/>
              <a:gd name="connsiteY5" fmla="*/ 12032 h 866290"/>
              <a:gd name="connsiteX6" fmla="*/ 3368842 w 3368842"/>
              <a:gd name="connsiteY6" fmla="*/ 12032 h 866290"/>
              <a:gd name="connsiteX0" fmla="*/ 0 w 3368842"/>
              <a:gd name="connsiteY0" fmla="*/ 0 h 866287"/>
              <a:gd name="connsiteX1" fmla="*/ 1732547 w 3368842"/>
              <a:gd name="connsiteY1" fmla="*/ 1 h 866287"/>
              <a:gd name="connsiteX2" fmla="*/ 1804737 w 3368842"/>
              <a:gd name="connsiteY2" fmla="*/ 493295 h 866287"/>
              <a:gd name="connsiteX3" fmla="*/ 2165683 w 3368842"/>
              <a:gd name="connsiteY3" fmla="*/ 866274 h 866287"/>
              <a:gd name="connsiteX4" fmla="*/ 2490536 w 3368842"/>
              <a:gd name="connsiteY4" fmla="*/ 505326 h 866287"/>
              <a:gd name="connsiteX5" fmla="*/ 2466473 w 3368842"/>
              <a:gd name="connsiteY5" fmla="*/ 24063 h 866287"/>
              <a:gd name="connsiteX6" fmla="*/ 3368842 w 3368842"/>
              <a:gd name="connsiteY6" fmla="*/ 12032 h 866287"/>
              <a:gd name="connsiteX0" fmla="*/ 0 w 3368842"/>
              <a:gd name="connsiteY0" fmla="*/ 0 h 866292"/>
              <a:gd name="connsiteX1" fmla="*/ 1732547 w 3368842"/>
              <a:gd name="connsiteY1" fmla="*/ 1 h 866292"/>
              <a:gd name="connsiteX2" fmla="*/ 1804737 w 3368842"/>
              <a:gd name="connsiteY2" fmla="*/ 493295 h 866292"/>
              <a:gd name="connsiteX3" fmla="*/ 2165683 w 3368842"/>
              <a:gd name="connsiteY3" fmla="*/ 866274 h 866292"/>
              <a:gd name="connsiteX4" fmla="*/ 2490536 w 3368842"/>
              <a:gd name="connsiteY4" fmla="*/ 505326 h 866292"/>
              <a:gd name="connsiteX5" fmla="*/ 2466473 w 3368842"/>
              <a:gd name="connsiteY5" fmla="*/ 24063 h 866292"/>
              <a:gd name="connsiteX6" fmla="*/ 3368842 w 3368842"/>
              <a:gd name="connsiteY6" fmla="*/ 12032 h 866292"/>
              <a:gd name="connsiteX0" fmla="*/ 0 w 3368842"/>
              <a:gd name="connsiteY0" fmla="*/ 0 h 794102"/>
              <a:gd name="connsiteX1" fmla="*/ 1732547 w 3368842"/>
              <a:gd name="connsiteY1" fmla="*/ 1 h 794102"/>
              <a:gd name="connsiteX2" fmla="*/ 1804737 w 3368842"/>
              <a:gd name="connsiteY2" fmla="*/ 493295 h 794102"/>
              <a:gd name="connsiteX3" fmla="*/ 2165683 w 3368842"/>
              <a:gd name="connsiteY3" fmla="*/ 794084 h 794102"/>
              <a:gd name="connsiteX4" fmla="*/ 2490536 w 3368842"/>
              <a:gd name="connsiteY4" fmla="*/ 505326 h 794102"/>
              <a:gd name="connsiteX5" fmla="*/ 2466473 w 3368842"/>
              <a:gd name="connsiteY5" fmla="*/ 24063 h 794102"/>
              <a:gd name="connsiteX6" fmla="*/ 3368842 w 3368842"/>
              <a:gd name="connsiteY6" fmla="*/ 12032 h 794102"/>
              <a:gd name="connsiteX0" fmla="*/ 0 w 3368842"/>
              <a:gd name="connsiteY0" fmla="*/ 0 h 794161"/>
              <a:gd name="connsiteX1" fmla="*/ 1732547 w 3368842"/>
              <a:gd name="connsiteY1" fmla="*/ 1 h 794161"/>
              <a:gd name="connsiteX2" fmla="*/ 1804737 w 3368842"/>
              <a:gd name="connsiteY2" fmla="*/ 493295 h 794161"/>
              <a:gd name="connsiteX3" fmla="*/ 2165683 w 3368842"/>
              <a:gd name="connsiteY3" fmla="*/ 794084 h 794161"/>
              <a:gd name="connsiteX4" fmla="*/ 2466473 w 3368842"/>
              <a:gd name="connsiteY4" fmla="*/ 517358 h 794161"/>
              <a:gd name="connsiteX5" fmla="*/ 2466473 w 3368842"/>
              <a:gd name="connsiteY5" fmla="*/ 24063 h 794161"/>
              <a:gd name="connsiteX6" fmla="*/ 3368842 w 3368842"/>
              <a:gd name="connsiteY6" fmla="*/ 12032 h 794161"/>
              <a:gd name="connsiteX0" fmla="*/ 0 w 3368842"/>
              <a:gd name="connsiteY0" fmla="*/ 0 h 794163"/>
              <a:gd name="connsiteX1" fmla="*/ 1732547 w 3368842"/>
              <a:gd name="connsiteY1" fmla="*/ 1 h 794163"/>
              <a:gd name="connsiteX2" fmla="*/ 1804737 w 3368842"/>
              <a:gd name="connsiteY2" fmla="*/ 493295 h 794163"/>
              <a:gd name="connsiteX3" fmla="*/ 2165683 w 3368842"/>
              <a:gd name="connsiteY3" fmla="*/ 794084 h 794163"/>
              <a:gd name="connsiteX4" fmla="*/ 2466473 w 3368842"/>
              <a:gd name="connsiteY4" fmla="*/ 517358 h 794163"/>
              <a:gd name="connsiteX5" fmla="*/ 2466473 w 3368842"/>
              <a:gd name="connsiteY5" fmla="*/ 0 h 794163"/>
              <a:gd name="connsiteX6" fmla="*/ 3368842 w 3368842"/>
              <a:gd name="connsiteY6" fmla="*/ 12032 h 794163"/>
              <a:gd name="connsiteX0" fmla="*/ 0 w 3356810"/>
              <a:gd name="connsiteY0" fmla="*/ 12031 h 806194"/>
              <a:gd name="connsiteX1" fmla="*/ 1732547 w 3356810"/>
              <a:gd name="connsiteY1" fmla="*/ 12032 h 806194"/>
              <a:gd name="connsiteX2" fmla="*/ 1804737 w 3356810"/>
              <a:gd name="connsiteY2" fmla="*/ 505326 h 806194"/>
              <a:gd name="connsiteX3" fmla="*/ 2165683 w 3356810"/>
              <a:gd name="connsiteY3" fmla="*/ 806115 h 806194"/>
              <a:gd name="connsiteX4" fmla="*/ 2466473 w 3356810"/>
              <a:gd name="connsiteY4" fmla="*/ 529389 h 806194"/>
              <a:gd name="connsiteX5" fmla="*/ 2466473 w 3356810"/>
              <a:gd name="connsiteY5" fmla="*/ 12031 h 806194"/>
              <a:gd name="connsiteX6" fmla="*/ 3356810 w 3356810"/>
              <a:gd name="connsiteY6" fmla="*/ 0 h 806194"/>
              <a:gd name="connsiteX0" fmla="*/ 0 w 3308684"/>
              <a:gd name="connsiteY0" fmla="*/ 0 h 794163"/>
              <a:gd name="connsiteX1" fmla="*/ 1732547 w 3308684"/>
              <a:gd name="connsiteY1" fmla="*/ 1 h 794163"/>
              <a:gd name="connsiteX2" fmla="*/ 1804737 w 3308684"/>
              <a:gd name="connsiteY2" fmla="*/ 493295 h 794163"/>
              <a:gd name="connsiteX3" fmla="*/ 2165683 w 3308684"/>
              <a:gd name="connsiteY3" fmla="*/ 794084 h 794163"/>
              <a:gd name="connsiteX4" fmla="*/ 2466473 w 3308684"/>
              <a:gd name="connsiteY4" fmla="*/ 517358 h 794163"/>
              <a:gd name="connsiteX5" fmla="*/ 2466473 w 3308684"/>
              <a:gd name="connsiteY5" fmla="*/ 0 h 794163"/>
              <a:gd name="connsiteX6" fmla="*/ 3308684 w 3308684"/>
              <a:gd name="connsiteY6" fmla="*/ 0 h 79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8684" h="794163">
                <a:moveTo>
                  <a:pt x="0" y="0"/>
                </a:moveTo>
                <a:lnTo>
                  <a:pt x="1732547" y="1"/>
                </a:lnTo>
                <a:cubicBezTo>
                  <a:pt x="1937084" y="166438"/>
                  <a:pt x="1732548" y="360948"/>
                  <a:pt x="1804737" y="493295"/>
                </a:cubicBezTo>
                <a:cubicBezTo>
                  <a:pt x="1876926" y="625642"/>
                  <a:pt x="2055394" y="790074"/>
                  <a:pt x="2165683" y="794084"/>
                </a:cubicBezTo>
                <a:cubicBezTo>
                  <a:pt x="2275972" y="798094"/>
                  <a:pt x="2416341" y="649705"/>
                  <a:pt x="2466473" y="517358"/>
                </a:cubicBezTo>
                <a:cubicBezTo>
                  <a:pt x="2516605" y="385011"/>
                  <a:pt x="2340141" y="144379"/>
                  <a:pt x="2466473" y="0"/>
                </a:cubicBezTo>
                <a:cubicBezTo>
                  <a:pt x="2795336" y="0"/>
                  <a:pt x="2931694" y="12031"/>
                  <a:pt x="3308684" y="0"/>
                </a:cubicBezTo>
              </a:path>
            </a:pathLst>
          </a:cu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AutoShape 14"/>
          <p:cNvSpPr>
            <a:spLocks noChangeArrowheads="1"/>
          </p:cNvSpPr>
          <p:nvPr/>
        </p:nvSpPr>
        <p:spPr bwMode="auto">
          <a:xfrm rot="18900000" flipH="1">
            <a:off x="6440824" y="2627121"/>
            <a:ext cx="228600" cy="228600"/>
          </a:xfrm>
          <a:prstGeom prst="plus">
            <a:avLst>
              <a:gd name="adj" fmla="val 40278"/>
            </a:avLst>
          </a:prstGeom>
          <a:solidFill>
            <a:srgbClr val="00810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ja-JP" altLang="en-US" dirty="0">
              <a:latin typeface="Times New Roman"/>
            </a:endParaRPr>
          </a:p>
        </p:txBody>
      </p:sp>
      <p:sp>
        <p:nvSpPr>
          <p:cNvPr id="46" name="AutoShape 15"/>
          <p:cNvSpPr>
            <a:spLocks noChangeArrowheads="1"/>
          </p:cNvSpPr>
          <p:nvPr/>
        </p:nvSpPr>
        <p:spPr bwMode="auto">
          <a:xfrm rot="18900000" flipH="1">
            <a:off x="5983624" y="2855721"/>
            <a:ext cx="228600" cy="228600"/>
          </a:xfrm>
          <a:prstGeom prst="plus">
            <a:avLst>
              <a:gd name="adj" fmla="val 40278"/>
            </a:avLst>
          </a:prstGeom>
          <a:solidFill>
            <a:srgbClr val="00810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ja-JP" altLang="en-US" dirty="0">
              <a:latin typeface="Times New Roman"/>
            </a:endParaRPr>
          </a:p>
        </p:txBody>
      </p:sp>
      <p:sp>
        <p:nvSpPr>
          <p:cNvPr id="48" name="円/楕円 47"/>
          <p:cNvSpPr/>
          <p:nvPr/>
        </p:nvSpPr>
        <p:spPr>
          <a:xfrm>
            <a:off x="6340801" y="2526159"/>
            <a:ext cx="406649" cy="402650"/>
          </a:xfrm>
          <a:prstGeom prst="ellipse">
            <a:avLst/>
          </a:prstGeom>
          <a:no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Times New Roman"/>
            </a:endParaRPr>
          </a:p>
        </p:txBody>
      </p:sp>
      <p:sp>
        <p:nvSpPr>
          <p:cNvPr id="49" name="フリーフォーム 48"/>
          <p:cNvSpPr/>
          <p:nvPr/>
        </p:nvSpPr>
        <p:spPr>
          <a:xfrm flipH="1">
            <a:off x="5373316" y="2316020"/>
            <a:ext cx="3308684" cy="794163"/>
          </a:xfrm>
          <a:custGeom>
            <a:avLst/>
            <a:gdLst>
              <a:gd name="connsiteX0" fmla="*/ 0 w 3368842"/>
              <a:gd name="connsiteY0" fmla="*/ 64946 h 1401326"/>
              <a:gd name="connsiteX1" fmla="*/ 1732547 w 3368842"/>
              <a:gd name="connsiteY1" fmla="*/ 76978 h 1401326"/>
              <a:gd name="connsiteX2" fmla="*/ 1732547 w 3368842"/>
              <a:gd name="connsiteY2" fmla="*/ 834967 h 1401326"/>
              <a:gd name="connsiteX3" fmla="*/ 2069431 w 3368842"/>
              <a:gd name="connsiteY3" fmla="*/ 1400451 h 1401326"/>
              <a:gd name="connsiteX4" fmla="*/ 2610852 w 3368842"/>
              <a:gd name="connsiteY4" fmla="*/ 943251 h 1401326"/>
              <a:gd name="connsiteX5" fmla="*/ 2418347 w 3368842"/>
              <a:gd name="connsiteY5" fmla="*/ 137135 h 1401326"/>
              <a:gd name="connsiteX6" fmla="*/ 3368842 w 3368842"/>
              <a:gd name="connsiteY6" fmla="*/ 76978 h 1401326"/>
              <a:gd name="connsiteX0" fmla="*/ 0 w 3368842"/>
              <a:gd name="connsiteY0" fmla="*/ 22346 h 1358726"/>
              <a:gd name="connsiteX1" fmla="*/ 1732547 w 3368842"/>
              <a:gd name="connsiteY1" fmla="*/ 34378 h 1358726"/>
              <a:gd name="connsiteX2" fmla="*/ 1732547 w 3368842"/>
              <a:gd name="connsiteY2" fmla="*/ 792367 h 1358726"/>
              <a:gd name="connsiteX3" fmla="*/ 2069431 w 3368842"/>
              <a:gd name="connsiteY3" fmla="*/ 1357851 h 1358726"/>
              <a:gd name="connsiteX4" fmla="*/ 2610852 w 3368842"/>
              <a:gd name="connsiteY4" fmla="*/ 900651 h 1358726"/>
              <a:gd name="connsiteX5" fmla="*/ 2418347 w 3368842"/>
              <a:gd name="connsiteY5" fmla="*/ 94535 h 1358726"/>
              <a:gd name="connsiteX6" fmla="*/ 3368842 w 3368842"/>
              <a:gd name="connsiteY6" fmla="*/ 34378 h 1358726"/>
              <a:gd name="connsiteX0" fmla="*/ 0 w 3368842"/>
              <a:gd name="connsiteY0" fmla="*/ 12388 h 1348768"/>
              <a:gd name="connsiteX1" fmla="*/ 1732547 w 3368842"/>
              <a:gd name="connsiteY1" fmla="*/ 24420 h 1348768"/>
              <a:gd name="connsiteX2" fmla="*/ 1732547 w 3368842"/>
              <a:gd name="connsiteY2" fmla="*/ 782409 h 1348768"/>
              <a:gd name="connsiteX3" fmla="*/ 2069431 w 3368842"/>
              <a:gd name="connsiteY3" fmla="*/ 1347893 h 1348768"/>
              <a:gd name="connsiteX4" fmla="*/ 2610852 w 3368842"/>
              <a:gd name="connsiteY4" fmla="*/ 890693 h 1348768"/>
              <a:gd name="connsiteX5" fmla="*/ 2418347 w 3368842"/>
              <a:gd name="connsiteY5" fmla="*/ 84577 h 1348768"/>
              <a:gd name="connsiteX6" fmla="*/ 3368842 w 3368842"/>
              <a:gd name="connsiteY6" fmla="*/ 24420 h 1348768"/>
              <a:gd name="connsiteX0" fmla="*/ 0 w 3368842"/>
              <a:gd name="connsiteY0" fmla="*/ 12388 h 1348768"/>
              <a:gd name="connsiteX1" fmla="*/ 1732547 w 3368842"/>
              <a:gd name="connsiteY1" fmla="*/ 24420 h 1348768"/>
              <a:gd name="connsiteX2" fmla="*/ 1732547 w 3368842"/>
              <a:gd name="connsiteY2" fmla="*/ 782409 h 1348768"/>
              <a:gd name="connsiteX3" fmla="*/ 2069431 w 3368842"/>
              <a:gd name="connsiteY3" fmla="*/ 1347893 h 1348768"/>
              <a:gd name="connsiteX4" fmla="*/ 2610852 w 3368842"/>
              <a:gd name="connsiteY4" fmla="*/ 890693 h 1348768"/>
              <a:gd name="connsiteX5" fmla="*/ 2418347 w 3368842"/>
              <a:gd name="connsiteY5" fmla="*/ 84577 h 1348768"/>
              <a:gd name="connsiteX6" fmla="*/ 3368842 w 3368842"/>
              <a:gd name="connsiteY6" fmla="*/ 24420 h 1348768"/>
              <a:gd name="connsiteX0" fmla="*/ 0 w 3368842"/>
              <a:gd name="connsiteY0" fmla="*/ 12388 h 1348768"/>
              <a:gd name="connsiteX1" fmla="*/ 1732547 w 3368842"/>
              <a:gd name="connsiteY1" fmla="*/ 12389 h 1348768"/>
              <a:gd name="connsiteX2" fmla="*/ 1732547 w 3368842"/>
              <a:gd name="connsiteY2" fmla="*/ 782409 h 1348768"/>
              <a:gd name="connsiteX3" fmla="*/ 2069431 w 3368842"/>
              <a:gd name="connsiteY3" fmla="*/ 1347893 h 1348768"/>
              <a:gd name="connsiteX4" fmla="*/ 2610852 w 3368842"/>
              <a:gd name="connsiteY4" fmla="*/ 890693 h 1348768"/>
              <a:gd name="connsiteX5" fmla="*/ 2418347 w 3368842"/>
              <a:gd name="connsiteY5" fmla="*/ 84577 h 1348768"/>
              <a:gd name="connsiteX6" fmla="*/ 3368842 w 3368842"/>
              <a:gd name="connsiteY6" fmla="*/ 24420 h 1348768"/>
              <a:gd name="connsiteX0" fmla="*/ 0 w 3368842"/>
              <a:gd name="connsiteY0" fmla="*/ 12388 h 1348768"/>
              <a:gd name="connsiteX1" fmla="*/ 1732547 w 3368842"/>
              <a:gd name="connsiteY1" fmla="*/ 12389 h 1348768"/>
              <a:gd name="connsiteX2" fmla="*/ 1732547 w 3368842"/>
              <a:gd name="connsiteY2" fmla="*/ 782409 h 1348768"/>
              <a:gd name="connsiteX3" fmla="*/ 2069431 w 3368842"/>
              <a:gd name="connsiteY3" fmla="*/ 1347893 h 1348768"/>
              <a:gd name="connsiteX4" fmla="*/ 2610852 w 3368842"/>
              <a:gd name="connsiteY4" fmla="*/ 890693 h 1348768"/>
              <a:gd name="connsiteX5" fmla="*/ 2418347 w 3368842"/>
              <a:gd name="connsiteY5" fmla="*/ 84577 h 1348768"/>
              <a:gd name="connsiteX6" fmla="*/ 3368842 w 3368842"/>
              <a:gd name="connsiteY6" fmla="*/ 24420 h 1348768"/>
              <a:gd name="connsiteX0" fmla="*/ 0 w 3368842"/>
              <a:gd name="connsiteY0" fmla="*/ 12388 h 950408"/>
              <a:gd name="connsiteX1" fmla="*/ 1732547 w 3368842"/>
              <a:gd name="connsiteY1" fmla="*/ 12389 h 950408"/>
              <a:gd name="connsiteX2" fmla="*/ 1732547 w 3368842"/>
              <a:gd name="connsiteY2" fmla="*/ 782409 h 950408"/>
              <a:gd name="connsiteX3" fmla="*/ 2165683 w 3368842"/>
              <a:gd name="connsiteY3" fmla="*/ 878662 h 950408"/>
              <a:gd name="connsiteX4" fmla="*/ 2610852 w 3368842"/>
              <a:gd name="connsiteY4" fmla="*/ 890693 h 950408"/>
              <a:gd name="connsiteX5" fmla="*/ 2418347 w 3368842"/>
              <a:gd name="connsiteY5" fmla="*/ 84577 h 950408"/>
              <a:gd name="connsiteX6" fmla="*/ 3368842 w 3368842"/>
              <a:gd name="connsiteY6" fmla="*/ 24420 h 950408"/>
              <a:gd name="connsiteX0" fmla="*/ 0 w 3368842"/>
              <a:gd name="connsiteY0" fmla="*/ 12388 h 945347"/>
              <a:gd name="connsiteX1" fmla="*/ 1732547 w 3368842"/>
              <a:gd name="connsiteY1" fmla="*/ 12389 h 945347"/>
              <a:gd name="connsiteX2" fmla="*/ 1732547 w 3368842"/>
              <a:gd name="connsiteY2" fmla="*/ 782409 h 945347"/>
              <a:gd name="connsiteX3" fmla="*/ 2165683 w 3368842"/>
              <a:gd name="connsiteY3" fmla="*/ 878662 h 945347"/>
              <a:gd name="connsiteX4" fmla="*/ 2610852 w 3368842"/>
              <a:gd name="connsiteY4" fmla="*/ 890693 h 945347"/>
              <a:gd name="connsiteX5" fmla="*/ 2418347 w 3368842"/>
              <a:gd name="connsiteY5" fmla="*/ 84577 h 945347"/>
              <a:gd name="connsiteX6" fmla="*/ 3368842 w 3368842"/>
              <a:gd name="connsiteY6" fmla="*/ 24420 h 945347"/>
              <a:gd name="connsiteX0" fmla="*/ 0 w 3368842"/>
              <a:gd name="connsiteY0" fmla="*/ 36539 h 986271"/>
              <a:gd name="connsiteX1" fmla="*/ 1732547 w 3368842"/>
              <a:gd name="connsiteY1" fmla="*/ 36540 h 986271"/>
              <a:gd name="connsiteX2" fmla="*/ 1804737 w 3368842"/>
              <a:gd name="connsiteY2" fmla="*/ 529834 h 986271"/>
              <a:gd name="connsiteX3" fmla="*/ 2165683 w 3368842"/>
              <a:gd name="connsiteY3" fmla="*/ 902813 h 986271"/>
              <a:gd name="connsiteX4" fmla="*/ 2610852 w 3368842"/>
              <a:gd name="connsiteY4" fmla="*/ 914844 h 986271"/>
              <a:gd name="connsiteX5" fmla="*/ 2418347 w 3368842"/>
              <a:gd name="connsiteY5" fmla="*/ 108728 h 986271"/>
              <a:gd name="connsiteX6" fmla="*/ 3368842 w 3368842"/>
              <a:gd name="connsiteY6" fmla="*/ 48571 h 986271"/>
              <a:gd name="connsiteX0" fmla="*/ 0 w 3368842"/>
              <a:gd name="connsiteY0" fmla="*/ 36539 h 986271"/>
              <a:gd name="connsiteX1" fmla="*/ 1732547 w 3368842"/>
              <a:gd name="connsiteY1" fmla="*/ 36540 h 986271"/>
              <a:gd name="connsiteX2" fmla="*/ 1804737 w 3368842"/>
              <a:gd name="connsiteY2" fmla="*/ 529834 h 986271"/>
              <a:gd name="connsiteX3" fmla="*/ 2165683 w 3368842"/>
              <a:gd name="connsiteY3" fmla="*/ 902813 h 986271"/>
              <a:gd name="connsiteX4" fmla="*/ 2610852 w 3368842"/>
              <a:gd name="connsiteY4" fmla="*/ 914844 h 986271"/>
              <a:gd name="connsiteX5" fmla="*/ 2418347 w 3368842"/>
              <a:gd name="connsiteY5" fmla="*/ 108728 h 986271"/>
              <a:gd name="connsiteX6" fmla="*/ 3368842 w 3368842"/>
              <a:gd name="connsiteY6" fmla="*/ 48571 h 986271"/>
              <a:gd name="connsiteX0" fmla="*/ 0 w 3368842"/>
              <a:gd name="connsiteY0" fmla="*/ 36539 h 986271"/>
              <a:gd name="connsiteX1" fmla="*/ 1732547 w 3368842"/>
              <a:gd name="connsiteY1" fmla="*/ 36540 h 986271"/>
              <a:gd name="connsiteX2" fmla="*/ 1804737 w 3368842"/>
              <a:gd name="connsiteY2" fmla="*/ 529834 h 986271"/>
              <a:gd name="connsiteX3" fmla="*/ 2165683 w 3368842"/>
              <a:gd name="connsiteY3" fmla="*/ 902813 h 986271"/>
              <a:gd name="connsiteX4" fmla="*/ 2610852 w 3368842"/>
              <a:gd name="connsiteY4" fmla="*/ 914844 h 986271"/>
              <a:gd name="connsiteX5" fmla="*/ 2418347 w 3368842"/>
              <a:gd name="connsiteY5" fmla="*/ 108728 h 986271"/>
              <a:gd name="connsiteX6" fmla="*/ 3368842 w 3368842"/>
              <a:gd name="connsiteY6" fmla="*/ 48571 h 986271"/>
              <a:gd name="connsiteX0" fmla="*/ 0 w 3368842"/>
              <a:gd name="connsiteY0" fmla="*/ 12388 h 962120"/>
              <a:gd name="connsiteX1" fmla="*/ 1732547 w 3368842"/>
              <a:gd name="connsiteY1" fmla="*/ 12389 h 962120"/>
              <a:gd name="connsiteX2" fmla="*/ 1804737 w 3368842"/>
              <a:gd name="connsiteY2" fmla="*/ 505683 h 962120"/>
              <a:gd name="connsiteX3" fmla="*/ 2165683 w 3368842"/>
              <a:gd name="connsiteY3" fmla="*/ 878662 h 962120"/>
              <a:gd name="connsiteX4" fmla="*/ 2610852 w 3368842"/>
              <a:gd name="connsiteY4" fmla="*/ 890693 h 962120"/>
              <a:gd name="connsiteX5" fmla="*/ 2418347 w 3368842"/>
              <a:gd name="connsiteY5" fmla="*/ 84577 h 962120"/>
              <a:gd name="connsiteX6" fmla="*/ 3368842 w 3368842"/>
              <a:gd name="connsiteY6" fmla="*/ 24420 h 962120"/>
              <a:gd name="connsiteX0" fmla="*/ 0 w 3368842"/>
              <a:gd name="connsiteY0" fmla="*/ 12388 h 962120"/>
              <a:gd name="connsiteX1" fmla="*/ 1732547 w 3368842"/>
              <a:gd name="connsiteY1" fmla="*/ 12389 h 962120"/>
              <a:gd name="connsiteX2" fmla="*/ 1804737 w 3368842"/>
              <a:gd name="connsiteY2" fmla="*/ 505683 h 962120"/>
              <a:gd name="connsiteX3" fmla="*/ 2165683 w 3368842"/>
              <a:gd name="connsiteY3" fmla="*/ 878662 h 962120"/>
              <a:gd name="connsiteX4" fmla="*/ 2610852 w 3368842"/>
              <a:gd name="connsiteY4" fmla="*/ 890693 h 962120"/>
              <a:gd name="connsiteX5" fmla="*/ 2418347 w 3368842"/>
              <a:gd name="connsiteY5" fmla="*/ 84577 h 962120"/>
              <a:gd name="connsiteX6" fmla="*/ 3368842 w 3368842"/>
              <a:gd name="connsiteY6" fmla="*/ 24420 h 962120"/>
              <a:gd name="connsiteX0" fmla="*/ 0 w 3368842"/>
              <a:gd name="connsiteY0" fmla="*/ 34966 h 987309"/>
              <a:gd name="connsiteX1" fmla="*/ 1732547 w 3368842"/>
              <a:gd name="connsiteY1" fmla="*/ 34967 h 987309"/>
              <a:gd name="connsiteX2" fmla="*/ 1804737 w 3368842"/>
              <a:gd name="connsiteY2" fmla="*/ 528261 h 987309"/>
              <a:gd name="connsiteX3" fmla="*/ 2165683 w 3368842"/>
              <a:gd name="connsiteY3" fmla="*/ 901240 h 987309"/>
              <a:gd name="connsiteX4" fmla="*/ 2610852 w 3368842"/>
              <a:gd name="connsiteY4" fmla="*/ 913271 h 987309"/>
              <a:gd name="connsiteX5" fmla="*/ 2418347 w 3368842"/>
              <a:gd name="connsiteY5" fmla="*/ 71061 h 987309"/>
              <a:gd name="connsiteX6" fmla="*/ 3368842 w 3368842"/>
              <a:gd name="connsiteY6" fmla="*/ 46998 h 987309"/>
              <a:gd name="connsiteX0" fmla="*/ 0 w 3368842"/>
              <a:gd name="connsiteY0" fmla="*/ 34966 h 987309"/>
              <a:gd name="connsiteX1" fmla="*/ 1732547 w 3368842"/>
              <a:gd name="connsiteY1" fmla="*/ 34967 h 987309"/>
              <a:gd name="connsiteX2" fmla="*/ 1804737 w 3368842"/>
              <a:gd name="connsiteY2" fmla="*/ 528261 h 987309"/>
              <a:gd name="connsiteX3" fmla="*/ 2165683 w 3368842"/>
              <a:gd name="connsiteY3" fmla="*/ 901240 h 987309"/>
              <a:gd name="connsiteX4" fmla="*/ 2610852 w 3368842"/>
              <a:gd name="connsiteY4" fmla="*/ 913271 h 987309"/>
              <a:gd name="connsiteX5" fmla="*/ 2418347 w 3368842"/>
              <a:gd name="connsiteY5" fmla="*/ 71061 h 987309"/>
              <a:gd name="connsiteX6" fmla="*/ 3368842 w 3368842"/>
              <a:gd name="connsiteY6" fmla="*/ 46998 h 987309"/>
              <a:gd name="connsiteX0" fmla="*/ 0 w 3368842"/>
              <a:gd name="connsiteY0" fmla="*/ 0 h 952343"/>
              <a:gd name="connsiteX1" fmla="*/ 1732547 w 3368842"/>
              <a:gd name="connsiteY1" fmla="*/ 1 h 952343"/>
              <a:gd name="connsiteX2" fmla="*/ 1804737 w 3368842"/>
              <a:gd name="connsiteY2" fmla="*/ 493295 h 952343"/>
              <a:gd name="connsiteX3" fmla="*/ 2165683 w 3368842"/>
              <a:gd name="connsiteY3" fmla="*/ 866274 h 952343"/>
              <a:gd name="connsiteX4" fmla="*/ 2610852 w 3368842"/>
              <a:gd name="connsiteY4" fmla="*/ 878305 h 952343"/>
              <a:gd name="connsiteX5" fmla="*/ 2418347 w 3368842"/>
              <a:gd name="connsiteY5" fmla="*/ 36095 h 952343"/>
              <a:gd name="connsiteX6" fmla="*/ 3368842 w 3368842"/>
              <a:gd name="connsiteY6" fmla="*/ 12032 h 952343"/>
              <a:gd name="connsiteX0" fmla="*/ 0 w 3368842"/>
              <a:gd name="connsiteY0" fmla="*/ 0 h 954087"/>
              <a:gd name="connsiteX1" fmla="*/ 1732547 w 3368842"/>
              <a:gd name="connsiteY1" fmla="*/ 1 h 954087"/>
              <a:gd name="connsiteX2" fmla="*/ 1804737 w 3368842"/>
              <a:gd name="connsiteY2" fmla="*/ 493295 h 954087"/>
              <a:gd name="connsiteX3" fmla="*/ 2165683 w 3368842"/>
              <a:gd name="connsiteY3" fmla="*/ 866274 h 954087"/>
              <a:gd name="connsiteX4" fmla="*/ 2610852 w 3368842"/>
              <a:gd name="connsiteY4" fmla="*/ 878305 h 954087"/>
              <a:gd name="connsiteX5" fmla="*/ 2382252 w 3368842"/>
              <a:gd name="connsiteY5" fmla="*/ 12032 h 954087"/>
              <a:gd name="connsiteX6" fmla="*/ 3368842 w 3368842"/>
              <a:gd name="connsiteY6" fmla="*/ 12032 h 954087"/>
              <a:gd name="connsiteX0" fmla="*/ 0 w 3368842"/>
              <a:gd name="connsiteY0" fmla="*/ 0 h 954087"/>
              <a:gd name="connsiteX1" fmla="*/ 1732547 w 3368842"/>
              <a:gd name="connsiteY1" fmla="*/ 1 h 954087"/>
              <a:gd name="connsiteX2" fmla="*/ 1804737 w 3368842"/>
              <a:gd name="connsiteY2" fmla="*/ 493295 h 954087"/>
              <a:gd name="connsiteX3" fmla="*/ 2165683 w 3368842"/>
              <a:gd name="connsiteY3" fmla="*/ 866274 h 954087"/>
              <a:gd name="connsiteX4" fmla="*/ 2610852 w 3368842"/>
              <a:gd name="connsiteY4" fmla="*/ 878305 h 954087"/>
              <a:gd name="connsiteX5" fmla="*/ 2382252 w 3368842"/>
              <a:gd name="connsiteY5" fmla="*/ 12032 h 954087"/>
              <a:gd name="connsiteX6" fmla="*/ 3368842 w 3368842"/>
              <a:gd name="connsiteY6" fmla="*/ 12032 h 954087"/>
              <a:gd name="connsiteX0" fmla="*/ 0 w 3368842"/>
              <a:gd name="connsiteY0" fmla="*/ 0 h 954087"/>
              <a:gd name="connsiteX1" fmla="*/ 1732547 w 3368842"/>
              <a:gd name="connsiteY1" fmla="*/ 1 h 954087"/>
              <a:gd name="connsiteX2" fmla="*/ 1804737 w 3368842"/>
              <a:gd name="connsiteY2" fmla="*/ 493295 h 954087"/>
              <a:gd name="connsiteX3" fmla="*/ 2165683 w 3368842"/>
              <a:gd name="connsiteY3" fmla="*/ 866274 h 954087"/>
              <a:gd name="connsiteX4" fmla="*/ 2610852 w 3368842"/>
              <a:gd name="connsiteY4" fmla="*/ 878305 h 954087"/>
              <a:gd name="connsiteX5" fmla="*/ 2382252 w 3368842"/>
              <a:gd name="connsiteY5" fmla="*/ 12032 h 954087"/>
              <a:gd name="connsiteX6" fmla="*/ 3368842 w 3368842"/>
              <a:gd name="connsiteY6" fmla="*/ 12032 h 954087"/>
              <a:gd name="connsiteX0" fmla="*/ 0 w 3368842"/>
              <a:gd name="connsiteY0" fmla="*/ 0 h 866274"/>
              <a:gd name="connsiteX1" fmla="*/ 1732547 w 3368842"/>
              <a:gd name="connsiteY1" fmla="*/ 1 h 866274"/>
              <a:gd name="connsiteX2" fmla="*/ 1804737 w 3368842"/>
              <a:gd name="connsiteY2" fmla="*/ 493295 h 866274"/>
              <a:gd name="connsiteX3" fmla="*/ 2165683 w 3368842"/>
              <a:gd name="connsiteY3" fmla="*/ 866274 h 866274"/>
              <a:gd name="connsiteX4" fmla="*/ 2514599 w 3368842"/>
              <a:gd name="connsiteY4" fmla="*/ 493294 h 866274"/>
              <a:gd name="connsiteX5" fmla="*/ 2382252 w 3368842"/>
              <a:gd name="connsiteY5" fmla="*/ 12032 h 866274"/>
              <a:gd name="connsiteX6" fmla="*/ 3368842 w 3368842"/>
              <a:gd name="connsiteY6" fmla="*/ 12032 h 866274"/>
              <a:gd name="connsiteX0" fmla="*/ 0 w 3368842"/>
              <a:gd name="connsiteY0" fmla="*/ 0 h 866274"/>
              <a:gd name="connsiteX1" fmla="*/ 1732547 w 3368842"/>
              <a:gd name="connsiteY1" fmla="*/ 1 h 866274"/>
              <a:gd name="connsiteX2" fmla="*/ 1804737 w 3368842"/>
              <a:gd name="connsiteY2" fmla="*/ 493295 h 866274"/>
              <a:gd name="connsiteX3" fmla="*/ 2165683 w 3368842"/>
              <a:gd name="connsiteY3" fmla="*/ 866274 h 866274"/>
              <a:gd name="connsiteX4" fmla="*/ 2514599 w 3368842"/>
              <a:gd name="connsiteY4" fmla="*/ 493294 h 866274"/>
              <a:gd name="connsiteX5" fmla="*/ 2382252 w 3368842"/>
              <a:gd name="connsiteY5" fmla="*/ 12032 h 866274"/>
              <a:gd name="connsiteX6" fmla="*/ 3368842 w 3368842"/>
              <a:gd name="connsiteY6" fmla="*/ 12032 h 866274"/>
              <a:gd name="connsiteX0" fmla="*/ 0 w 3368842"/>
              <a:gd name="connsiteY0" fmla="*/ 0 h 866287"/>
              <a:gd name="connsiteX1" fmla="*/ 1732547 w 3368842"/>
              <a:gd name="connsiteY1" fmla="*/ 1 h 866287"/>
              <a:gd name="connsiteX2" fmla="*/ 1804737 w 3368842"/>
              <a:gd name="connsiteY2" fmla="*/ 493295 h 866287"/>
              <a:gd name="connsiteX3" fmla="*/ 2165683 w 3368842"/>
              <a:gd name="connsiteY3" fmla="*/ 866274 h 866287"/>
              <a:gd name="connsiteX4" fmla="*/ 2490536 w 3368842"/>
              <a:gd name="connsiteY4" fmla="*/ 505326 h 866287"/>
              <a:gd name="connsiteX5" fmla="*/ 2382252 w 3368842"/>
              <a:gd name="connsiteY5" fmla="*/ 12032 h 866287"/>
              <a:gd name="connsiteX6" fmla="*/ 3368842 w 3368842"/>
              <a:gd name="connsiteY6" fmla="*/ 12032 h 866287"/>
              <a:gd name="connsiteX0" fmla="*/ 0 w 3368842"/>
              <a:gd name="connsiteY0" fmla="*/ 0 h 866290"/>
              <a:gd name="connsiteX1" fmla="*/ 1732547 w 3368842"/>
              <a:gd name="connsiteY1" fmla="*/ 1 h 866290"/>
              <a:gd name="connsiteX2" fmla="*/ 1804737 w 3368842"/>
              <a:gd name="connsiteY2" fmla="*/ 493295 h 866290"/>
              <a:gd name="connsiteX3" fmla="*/ 2165683 w 3368842"/>
              <a:gd name="connsiteY3" fmla="*/ 866274 h 866290"/>
              <a:gd name="connsiteX4" fmla="*/ 2490536 w 3368842"/>
              <a:gd name="connsiteY4" fmla="*/ 505326 h 866290"/>
              <a:gd name="connsiteX5" fmla="*/ 2382252 w 3368842"/>
              <a:gd name="connsiteY5" fmla="*/ 12032 h 866290"/>
              <a:gd name="connsiteX6" fmla="*/ 3368842 w 3368842"/>
              <a:gd name="connsiteY6" fmla="*/ 12032 h 866290"/>
              <a:gd name="connsiteX0" fmla="*/ 0 w 3368842"/>
              <a:gd name="connsiteY0" fmla="*/ 0 h 866287"/>
              <a:gd name="connsiteX1" fmla="*/ 1732547 w 3368842"/>
              <a:gd name="connsiteY1" fmla="*/ 1 h 866287"/>
              <a:gd name="connsiteX2" fmla="*/ 1804737 w 3368842"/>
              <a:gd name="connsiteY2" fmla="*/ 493295 h 866287"/>
              <a:gd name="connsiteX3" fmla="*/ 2165683 w 3368842"/>
              <a:gd name="connsiteY3" fmla="*/ 866274 h 866287"/>
              <a:gd name="connsiteX4" fmla="*/ 2490536 w 3368842"/>
              <a:gd name="connsiteY4" fmla="*/ 505326 h 866287"/>
              <a:gd name="connsiteX5" fmla="*/ 2466473 w 3368842"/>
              <a:gd name="connsiteY5" fmla="*/ 24063 h 866287"/>
              <a:gd name="connsiteX6" fmla="*/ 3368842 w 3368842"/>
              <a:gd name="connsiteY6" fmla="*/ 12032 h 866287"/>
              <a:gd name="connsiteX0" fmla="*/ 0 w 3368842"/>
              <a:gd name="connsiteY0" fmla="*/ 0 h 866292"/>
              <a:gd name="connsiteX1" fmla="*/ 1732547 w 3368842"/>
              <a:gd name="connsiteY1" fmla="*/ 1 h 866292"/>
              <a:gd name="connsiteX2" fmla="*/ 1804737 w 3368842"/>
              <a:gd name="connsiteY2" fmla="*/ 493295 h 866292"/>
              <a:gd name="connsiteX3" fmla="*/ 2165683 w 3368842"/>
              <a:gd name="connsiteY3" fmla="*/ 866274 h 866292"/>
              <a:gd name="connsiteX4" fmla="*/ 2490536 w 3368842"/>
              <a:gd name="connsiteY4" fmla="*/ 505326 h 866292"/>
              <a:gd name="connsiteX5" fmla="*/ 2466473 w 3368842"/>
              <a:gd name="connsiteY5" fmla="*/ 24063 h 866292"/>
              <a:gd name="connsiteX6" fmla="*/ 3368842 w 3368842"/>
              <a:gd name="connsiteY6" fmla="*/ 12032 h 866292"/>
              <a:gd name="connsiteX0" fmla="*/ 0 w 3368842"/>
              <a:gd name="connsiteY0" fmla="*/ 0 h 794102"/>
              <a:gd name="connsiteX1" fmla="*/ 1732547 w 3368842"/>
              <a:gd name="connsiteY1" fmla="*/ 1 h 794102"/>
              <a:gd name="connsiteX2" fmla="*/ 1804737 w 3368842"/>
              <a:gd name="connsiteY2" fmla="*/ 493295 h 794102"/>
              <a:gd name="connsiteX3" fmla="*/ 2165683 w 3368842"/>
              <a:gd name="connsiteY3" fmla="*/ 794084 h 794102"/>
              <a:gd name="connsiteX4" fmla="*/ 2490536 w 3368842"/>
              <a:gd name="connsiteY4" fmla="*/ 505326 h 794102"/>
              <a:gd name="connsiteX5" fmla="*/ 2466473 w 3368842"/>
              <a:gd name="connsiteY5" fmla="*/ 24063 h 794102"/>
              <a:gd name="connsiteX6" fmla="*/ 3368842 w 3368842"/>
              <a:gd name="connsiteY6" fmla="*/ 12032 h 794102"/>
              <a:gd name="connsiteX0" fmla="*/ 0 w 3368842"/>
              <a:gd name="connsiteY0" fmla="*/ 0 h 794161"/>
              <a:gd name="connsiteX1" fmla="*/ 1732547 w 3368842"/>
              <a:gd name="connsiteY1" fmla="*/ 1 h 794161"/>
              <a:gd name="connsiteX2" fmla="*/ 1804737 w 3368842"/>
              <a:gd name="connsiteY2" fmla="*/ 493295 h 794161"/>
              <a:gd name="connsiteX3" fmla="*/ 2165683 w 3368842"/>
              <a:gd name="connsiteY3" fmla="*/ 794084 h 794161"/>
              <a:gd name="connsiteX4" fmla="*/ 2466473 w 3368842"/>
              <a:gd name="connsiteY4" fmla="*/ 517358 h 794161"/>
              <a:gd name="connsiteX5" fmla="*/ 2466473 w 3368842"/>
              <a:gd name="connsiteY5" fmla="*/ 24063 h 794161"/>
              <a:gd name="connsiteX6" fmla="*/ 3368842 w 3368842"/>
              <a:gd name="connsiteY6" fmla="*/ 12032 h 794161"/>
              <a:gd name="connsiteX0" fmla="*/ 0 w 3368842"/>
              <a:gd name="connsiteY0" fmla="*/ 0 h 794163"/>
              <a:gd name="connsiteX1" fmla="*/ 1732547 w 3368842"/>
              <a:gd name="connsiteY1" fmla="*/ 1 h 794163"/>
              <a:gd name="connsiteX2" fmla="*/ 1804737 w 3368842"/>
              <a:gd name="connsiteY2" fmla="*/ 493295 h 794163"/>
              <a:gd name="connsiteX3" fmla="*/ 2165683 w 3368842"/>
              <a:gd name="connsiteY3" fmla="*/ 794084 h 794163"/>
              <a:gd name="connsiteX4" fmla="*/ 2466473 w 3368842"/>
              <a:gd name="connsiteY4" fmla="*/ 517358 h 794163"/>
              <a:gd name="connsiteX5" fmla="*/ 2466473 w 3368842"/>
              <a:gd name="connsiteY5" fmla="*/ 0 h 794163"/>
              <a:gd name="connsiteX6" fmla="*/ 3368842 w 3368842"/>
              <a:gd name="connsiteY6" fmla="*/ 12032 h 794163"/>
              <a:gd name="connsiteX0" fmla="*/ 0 w 3356810"/>
              <a:gd name="connsiteY0" fmla="*/ 12031 h 806194"/>
              <a:gd name="connsiteX1" fmla="*/ 1732547 w 3356810"/>
              <a:gd name="connsiteY1" fmla="*/ 12032 h 806194"/>
              <a:gd name="connsiteX2" fmla="*/ 1804737 w 3356810"/>
              <a:gd name="connsiteY2" fmla="*/ 505326 h 806194"/>
              <a:gd name="connsiteX3" fmla="*/ 2165683 w 3356810"/>
              <a:gd name="connsiteY3" fmla="*/ 806115 h 806194"/>
              <a:gd name="connsiteX4" fmla="*/ 2466473 w 3356810"/>
              <a:gd name="connsiteY4" fmla="*/ 529389 h 806194"/>
              <a:gd name="connsiteX5" fmla="*/ 2466473 w 3356810"/>
              <a:gd name="connsiteY5" fmla="*/ 12031 h 806194"/>
              <a:gd name="connsiteX6" fmla="*/ 3356810 w 3356810"/>
              <a:gd name="connsiteY6" fmla="*/ 0 h 806194"/>
              <a:gd name="connsiteX0" fmla="*/ 0 w 3308684"/>
              <a:gd name="connsiteY0" fmla="*/ 0 h 794163"/>
              <a:gd name="connsiteX1" fmla="*/ 1732547 w 3308684"/>
              <a:gd name="connsiteY1" fmla="*/ 1 h 794163"/>
              <a:gd name="connsiteX2" fmla="*/ 1804737 w 3308684"/>
              <a:gd name="connsiteY2" fmla="*/ 493295 h 794163"/>
              <a:gd name="connsiteX3" fmla="*/ 2165683 w 3308684"/>
              <a:gd name="connsiteY3" fmla="*/ 794084 h 794163"/>
              <a:gd name="connsiteX4" fmla="*/ 2466473 w 3308684"/>
              <a:gd name="connsiteY4" fmla="*/ 517358 h 794163"/>
              <a:gd name="connsiteX5" fmla="*/ 2466473 w 3308684"/>
              <a:gd name="connsiteY5" fmla="*/ 0 h 794163"/>
              <a:gd name="connsiteX6" fmla="*/ 3308684 w 3308684"/>
              <a:gd name="connsiteY6" fmla="*/ 0 h 79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8684" h="794163">
                <a:moveTo>
                  <a:pt x="0" y="0"/>
                </a:moveTo>
                <a:lnTo>
                  <a:pt x="1732547" y="1"/>
                </a:lnTo>
                <a:cubicBezTo>
                  <a:pt x="1937084" y="166438"/>
                  <a:pt x="1732548" y="360948"/>
                  <a:pt x="1804737" y="493295"/>
                </a:cubicBezTo>
                <a:cubicBezTo>
                  <a:pt x="1876926" y="625642"/>
                  <a:pt x="2055394" y="790074"/>
                  <a:pt x="2165683" y="794084"/>
                </a:cubicBezTo>
                <a:cubicBezTo>
                  <a:pt x="2275972" y="798094"/>
                  <a:pt x="2416341" y="649705"/>
                  <a:pt x="2466473" y="517358"/>
                </a:cubicBezTo>
                <a:cubicBezTo>
                  <a:pt x="2516605" y="385011"/>
                  <a:pt x="2340141" y="144379"/>
                  <a:pt x="2466473" y="0"/>
                </a:cubicBezTo>
                <a:cubicBezTo>
                  <a:pt x="2795336" y="0"/>
                  <a:pt x="2931694" y="12031"/>
                  <a:pt x="3308684" y="0"/>
                </a:cubicBezTo>
              </a:path>
            </a:pathLst>
          </a:cu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949" y="2466697"/>
            <a:ext cx="6549501" cy="4278224"/>
          </a:xfrm>
          <a:prstGeom prst="rect">
            <a:avLst/>
          </a:prstGeom>
        </p:spPr>
      </p:pic>
      <p:pic>
        <p:nvPicPr>
          <p:cNvPr id="18" name="図 1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949" y="2466697"/>
            <a:ext cx="6549501" cy="4278224"/>
          </a:xfrm>
          <a:prstGeom prst="rect">
            <a:avLst/>
          </a:prstGeom>
        </p:spPr>
      </p:pic>
      <p:pic>
        <p:nvPicPr>
          <p:cNvPr id="20" name="図 1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949" y="2466697"/>
            <a:ext cx="6549501" cy="4278224"/>
          </a:xfrm>
          <a:prstGeom prst="rect">
            <a:avLst/>
          </a:prstGeom>
        </p:spPr>
      </p:pic>
      <p:pic>
        <p:nvPicPr>
          <p:cNvPr id="24" name="図 2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949" y="2466697"/>
            <a:ext cx="6549501" cy="4278224"/>
          </a:xfrm>
          <a:prstGeom prst="rect">
            <a:avLst/>
          </a:prstGeom>
        </p:spPr>
      </p:pic>
      <p:sp>
        <p:nvSpPr>
          <p:cNvPr id="2" name="タイトル 1"/>
          <p:cNvSpPr>
            <a:spLocks noGrp="1"/>
          </p:cNvSpPr>
          <p:nvPr>
            <p:ph type="title"/>
          </p:nvPr>
        </p:nvSpPr>
        <p:spPr>
          <a:xfrm>
            <a:off x="208223" y="266918"/>
            <a:ext cx="7686700" cy="785818"/>
          </a:xfrm>
        </p:spPr>
        <p:txBody>
          <a:bodyPr>
            <a:noAutofit/>
          </a:bodyPr>
          <a:lstStyle/>
          <a:p>
            <a:r>
              <a:rPr lang="ja-JP" altLang="en-US" sz="5400"/>
              <a:t>減衰を扱う従来の議論</a:t>
            </a:r>
            <a:endParaRPr kumimoji="1" lang="ja-JP" altLang="en-US" sz="5400" dirty="0"/>
          </a:p>
        </p:txBody>
      </p:sp>
      <p:sp>
        <p:nvSpPr>
          <p:cNvPr id="25" name="テキスト ボックス 24"/>
          <p:cNvSpPr txBox="1"/>
          <p:nvPr/>
        </p:nvSpPr>
        <p:spPr>
          <a:xfrm>
            <a:off x="2036066" y="2671457"/>
            <a:ext cx="2680542" cy="523220"/>
          </a:xfrm>
          <a:prstGeom prst="rect">
            <a:avLst/>
          </a:prstGeom>
          <a:noFill/>
        </p:spPr>
        <p:txBody>
          <a:bodyPr wrap="none" rtlCol="0">
            <a:spAutoFit/>
          </a:bodyPr>
          <a:lstStyle/>
          <a:p>
            <a:r>
              <a:rPr lang="ja-JP" altLang="en-US" sz="2800"/>
              <a:t>励起状態の確率</a:t>
            </a:r>
            <a:endParaRPr kumimoji="1" lang="ja-JP" altLang="en-US" sz="2800" dirty="0"/>
          </a:p>
        </p:txBody>
      </p:sp>
      <p:sp>
        <p:nvSpPr>
          <p:cNvPr id="29" name="テキスト ボックス 28"/>
          <p:cNvSpPr txBox="1"/>
          <p:nvPr/>
        </p:nvSpPr>
        <p:spPr>
          <a:xfrm>
            <a:off x="5118083" y="4911435"/>
            <a:ext cx="1225015" cy="769441"/>
          </a:xfrm>
          <a:prstGeom prst="rect">
            <a:avLst/>
          </a:prstGeom>
          <a:noFill/>
        </p:spPr>
        <p:txBody>
          <a:bodyPr wrap="none" rtlCol="0">
            <a:spAutoFit/>
          </a:bodyPr>
          <a:lstStyle/>
          <a:p>
            <a:r>
              <a:rPr kumimoji="1" lang="en-US" altLang="ja-JP" sz="4400" i="1" dirty="0">
                <a:latin typeface="Times New Roman" charset="0"/>
                <a:ea typeface="Times New Roman" charset="0"/>
                <a:cs typeface="Times New Roman" charset="0"/>
              </a:rPr>
              <a:t>t</a:t>
            </a:r>
            <a:r>
              <a:rPr kumimoji="1" lang="ja-JP" altLang="en-US" sz="4400" dirty="0">
                <a:latin typeface="Times New Roman" charset="0"/>
                <a:ea typeface="Times New Roman" charset="0"/>
                <a:cs typeface="Times New Roman" charset="0"/>
              </a:rPr>
              <a:t> </a:t>
            </a:r>
            <a:r>
              <a:rPr kumimoji="1" lang="en-US" altLang="ja-JP" sz="4400" dirty="0">
                <a:latin typeface="Times New Roman" charset="0"/>
                <a:ea typeface="Times New Roman" charset="0"/>
                <a:cs typeface="Times New Roman" charset="0"/>
              </a:rPr>
              <a:t>&gt;</a:t>
            </a:r>
            <a:r>
              <a:rPr kumimoji="1" lang="ja-JP" altLang="en-US" sz="4400" dirty="0">
                <a:latin typeface="Times New Roman" charset="0"/>
                <a:ea typeface="Times New Roman" charset="0"/>
                <a:cs typeface="Times New Roman" charset="0"/>
              </a:rPr>
              <a:t> </a:t>
            </a:r>
            <a:r>
              <a:rPr kumimoji="1" lang="en-US" altLang="ja-JP" sz="4400" dirty="0">
                <a:latin typeface="Times New Roman" charset="0"/>
                <a:ea typeface="Times New Roman" charset="0"/>
                <a:cs typeface="Times New Roman" charset="0"/>
              </a:rPr>
              <a:t>0</a:t>
            </a:r>
            <a:endParaRPr kumimoji="1" lang="ja-JP" altLang="en-US" sz="4400" dirty="0">
              <a:latin typeface="Times New Roman" charset="0"/>
              <a:ea typeface="Times New Roman" charset="0"/>
              <a:cs typeface="Times New Roman" charset="0"/>
            </a:endParaRPr>
          </a:p>
        </p:txBody>
      </p:sp>
      <p:sp>
        <p:nvSpPr>
          <p:cNvPr id="50" name="テキスト ボックス 49"/>
          <p:cNvSpPr txBox="1"/>
          <p:nvPr/>
        </p:nvSpPr>
        <p:spPr>
          <a:xfrm>
            <a:off x="395843" y="4192704"/>
            <a:ext cx="1225015" cy="769441"/>
          </a:xfrm>
          <a:prstGeom prst="rect">
            <a:avLst/>
          </a:prstGeom>
          <a:noFill/>
        </p:spPr>
        <p:txBody>
          <a:bodyPr wrap="none" rtlCol="0">
            <a:spAutoFit/>
          </a:bodyPr>
          <a:lstStyle/>
          <a:p>
            <a:r>
              <a:rPr kumimoji="1" lang="en-US" altLang="ja-JP" sz="4400" i="1" dirty="0">
                <a:latin typeface="Times New Roman" charset="0"/>
                <a:ea typeface="Times New Roman" charset="0"/>
                <a:cs typeface="Times New Roman" charset="0"/>
              </a:rPr>
              <a:t>t</a:t>
            </a:r>
            <a:r>
              <a:rPr kumimoji="1" lang="ja-JP" altLang="en-US" sz="4400" dirty="0">
                <a:latin typeface="Times New Roman" charset="0"/>
                <a:ea typeface="Times New Roman" charset="0"/>
                <a:cs typeface="Times New Roman" charset="0"/>
              </a:rPr>
              <a:t> </a:t>
            </a:r>
            <a:r>
              <a:rPr kumimoji="1" lang="en-US" altLang="ja-JP" sz="4400" dirty="0">
                <a:latin typeface="Times New Roman" charset="0"/>
                <a:ea typeface="Times New Roman" charset="0"/>
                <a:cs typeface="Times New Roman" charset="0"/>
              </a:rPr>
              <a:t>&lt;</a:t>
            </a:r>
            <a:r>
              <a:rPr kumimoji="1" lang="ja-JP" altLang="en-US" sz="4400" dirty="0">
                <a:latin typeface="Times New Roman" charset="0"/>
                <a:ea typeface="Times New Roman" charset="0"/>
                <a:cs typeface="Times New Roman" charset="0"/>
              </a:rPr>
              <a:t> </a:t>
            </a:r>
            <a:r>
              <a:rPr kumimoji="1" lang="en-US" altLang="ja-JP" sz="4400" dirty="0">
                <a:latin typeface="Times New Roman" charset="0"/>
                <a:ea typeface="Times New Roman" charset="0"/>
                <a:cs typeface="Times New Roman" charset="0"/>
              </a:rPr>
              <a:t>0</a:t>
            </a:r>
            <a:endParaRPr kumimoji="1" lang="ja-JP" altLang="en-US" sz="4400" dirty="0">
              <a:latin typeface="Times New Roman" charset="0"/>
              <a:ea typeface="Times New Roman" charset="0"/>
              <a:cs typeface="Times New Roman" charset="0"/>
            </a:endParaRPr>
          </a:p>
        </p:txBody>
      </p:sp>
      <p:grpSp>
        <p:nvGrpSpPr>
          <p:cNvPr id="32" name="図形グループ 31"/>
          <p:cNvGrpSpPr/>
          <p:nvPr/>
        </p:nvGrpSpPr>
        <p:grpSpPr>
          <a:xfrm>
            <a:off x="6481561" y="5155137"/>
            <a:ext cx="2453907" cy="789571"/>
            <a:chOff x="2045224" y="4890124"/>
            <a:chExt cx="5062179" cy="1809466"/>
          </a:xfrm>
        </p:grpSpPr>
        <p:cxnSp>
          <p:nvCxnSpPr>
            <p:cNvPr id="34" name="直線コネクタ 33"/>
            <p:cNvCxnSpPr/>
            <p:nvPr/>
          </p:nvCxnSpPr>
          <p:spPr>
            <a:xfrm>
              <a:off x="3630681" y="5111003"/>
              <a:ext cx="1877462" cy="0"/>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35" name="直線コネクタ 34"/>
            <p:cNvCxnSpPr/>
            <p:nvPr/>
          </p:nvCxnSpPr>
          <p:spPr>
            <a:xfrm>
              <a:off x="3630681" y="6699590"/>
              <a:ext cx="1877462" cy="0"/>
            </a:xfrm>
            <a:prstGeom prst="line">
              <a:avLst/>
            </a:prstGeom>
            <a:ln w="28575" cmpd="sng"/>
          </p:spPr>
          <p:style>
            <a:lnRef idx="2">
              <a:schemeClr val="accent1"/>
            </a:lnRef>
            <a:fillRef idx="0">
              <a:schemeClr val="accent1"/>
            </a:fillRef>
            <a:effectRef idx="1">
              <a:schemeClr val="accent1"/>
            </a:effectRef>
            <a:fontRef idx="minor">
              <a:schemeClr val="tx1"/>
            </a:fontRef>
          </p:style>
        </p:cxnSp>
        <p:sp>
          <p:nvSpPr>
            <p:cNvPr id="36" name="円/楕円 35"/>
            <p:cNvSpPr/>
            <p:nvPr/>
          </p:nvSpPr>
          <p:spPr>
            <a:xfrm>
              <a:off x="4376143" y="4890124"/>
              <a:ext cx="414146" cy="414146"/>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Times New Roman"/>
              </a:endParaRPr>
            </a:p>
          </p:txBody>
        </p:sp>
        <p:pic>
          <p:nvPicPr>
            <p:cNvPr id="37" name="図 36"/>
            <p:cNvPicPr>
              <a:picLocks noChangeAspect="1"/>
            </p:cNvPicPr>
            <p:nvPr/>
          </p:nvPicPr>
          <p:blipFill>
            <a:blip r:embed="rId7"/>
            <a:stretch>
              <a:fillRect/>
            </a:stretch>
          </p:blipFill>
          <p:spPr>
            <a:xfrm>
              <a:off x="4597019" y="5755805"/>
              <a:ext cx="2510384" cy="370863"/>
            </a:xfrm>
            <a:prstGeom prst="rect">
              <a:avLst/>
            </a:prstGeom>
          </p:spPr>
        </p:pic>
        <p:pic>
          <p:nvPicPr>
            <p:cNvPr id="38" name="図 37"/>
            <p:cNvPicPr>
              <a:picLocks noChangeAspect="1"/>
            </p:cNvPicPr>
            <p:nvPr/>
          </p:nvPicPr>
          <p:blipFill>
            <a:blip r:embed="rId7"/>
            <a:stretch>
              <a:fillRect/>
            </a:stretch>
          </p:blipFill>
          <p:spPr>
            <a:xfrm>
              <a:off x="2045224" y="5755805"/>
              <a:ext cx="2510384" cy="370863"/>
            </a:xfrm>
            <a:prstGeom prst="rect">
              <a:avLst/>
            </a:prstGeom>
          </p:spPr>
        </p:pic>
        <p:cxnSp>
          <p:nvCxnSpPr>
            <p:cNvPr id="39" name="直線矢印コネクタ 38"/>
            <p:cNvCxnSpPr/>
            <p:nvPr/>
          </p:nvCxnSpPr>
          <p:spPr>
            <a:xfrm flipH="1">
              <a:off x="4569412" y="5083391"/>
              <a:ext cx="13805" cy="1588587"/>
            </a:xfrm>
            <a:prstGeom prst="straightConnector1">
              <a:avLst/>
            </a:prstGeom>
            <a:ln w="57150" cmpd="sng">
              <a:solidFill>
                <a:srgbClr val="008000"/>
              </a:solidFil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3" name="Text Box 18">
            <a:extLst>
              <a:ext uri="{FF2B5EF4-FFF2-40B4-BE49-F238E27FC236}">
                <a16:creationId xmlns:a16="http://schemas.microsoft.com/office/drawing/2014/main" id="{C0EACC54-A8BE-D042-6A04-4F3C051060C1}"/>
              </a:ext>
            </a:extLst>
          </p:cNvPr>
          <p:cNvSpPr txBox="1">
            <a:spLocks noChangeArrowheads="1"/>
          </p:cNvSpPr>
          <p:nvPr/>
        </p:nvSpPr>
        <p:spPr bwMode="auto">
          <a:xfrm>
            <a:off x="7212938" y="1386882"/>
            <a:ext cx="800219"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ja-JP" altLang="en-US" sz="2400">
                <a:solidFill>
                  <a:srgbClr val="0000FF"/>
                </a:solidFill>
                <a:latin typeface="Times New Roman"/>
              </a:rPr>
              <a:t>束縛</a:t>
            </a:r>
            <a:endParaRPr lang="ja-JP" altLang="en-US" sz="2400" dirty="0">
              <a:solidFill>
                <a:srgbClr val="0000FF"/>
              </a:solidFill>
              <a:latin typeface="Times New Roman"/>
            </a:endParaRPr>
          </a:p>
        </p:txBody>
      </p:sp>
      <p:sp>
        <p:nvSpPr>
          <p:cNvPr id="4" name="Text Box 19">
            <a:extLst>
              <a:ext uri="{FF2B5EF4-FFF2-40B4-BE49-F238E27FC236}">
                <a16:creationId xmlns:a16="http://schemas.microsoft.com/office/drawing/2014/main" id="{C410C149-C2F5-8104-553E-77F5B767989D}"/>
              </a:ext>
            </a:extLst>
          </p:cNvPr>
          <p:cNvSpPr txBox="1">
            <a:spLocks noChangeArrowheads="1"/>
          </p:cNvSpPr>
          <p:nvPr/>
        </p:nvSpPr>
        <p:spPr bwMode="auto">
          <a:xfrm>
            <a:off x="7490347" y="3265602"/>
            <a:ext cx="800219"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ja-JP" altLang="en-US" sz="2400">
                <a:solidFill>
                  <a:srgbClr val="FF0000"/>
                </a:solidFill>
                <a:latin typeface="Times New Roman"/>
              </a:rPr>
              <a:t>共鳴</a:t>
            </a:r>
            <a:endParaRPr lang="ja-JP" altLang="en-US" sz="2400" dirty="0">
              <a:solidFill>
                <a:srgbClr val="FF0000"/>
              </a:solidFill>
              <a:latin typeface="Times New Roman"/>
            </a:endParaRPr>
          </a:p>
        </p:txBody>
      </p:sp>
      <p:sp>
        <p:nvSpPr>
          <p:cNvPr id="5" name="Text Box 20">
            <a:extLst>
              <a:ext uri="{FF2B5EF4-FFF2-40B4-BE49-F238E27FC236}">
                <a16:creationId xmlns:a16="http://schemas.microsoft.com/office/drawing/2014/main" id="{BA71873E-B8AD-17B6-06C3-90244690B408}"/>
              </a:ext>
            </a:extLst>
          </p:cNvPr>
          <p:cNvSpPr txBox="1">
            <a:spLocks noChangeArrowheads="1"/>
          </p:cNvSpPr>
          <p:nvPr/>
        </p:nvSpPr>
        <p:spPr bwMode="auto">
          <a:xfrm>
            <a:off x="5515442" y="3265603"/>
            <a:ext cx="1613240"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r>
              <a:rPr lang="ja-JP" altLang="en-US" sz="2400">
                <a:solidFill>
                  <a:srgbClr val="008100"/>
                </a:solidFill>
                <a:latin typeface="Times New Roman"/>
              </a:rPr>
              <a:t>反共鳴</a:t>
            </a:r>
            <a:endParaRPr lang="ja-JP" altLang="en-US" sz="2400" dirty="0">
              <a:solidFill>
                <a:srgbClr val="008100"/>
              </a:solidFill>
              <a:latin typeface="Times New Roman"/>
            </a:endParaRPr>
          </a:p>
        </p:txBody>
      </p:sp>
      <p:sp>
        <p:nvSpPr>
          <p:cNvPr id="11" name="Text Box 18">
            <a:extLst>
              <a:ext uri="{FF2B5EF4-FFF2-40B4-BE49-F238E27FC236}">
                <a16:creationId xmlns:a16="http://schemas.microsoft.com/office/drawing/2014/main" id="{5B8D7EA4-FFFB-D889-E44C-2DFEBAD2BFDE}"/>
              </a:ext>
            </a:extLst>
          </p:cNvPr>
          <p:cNvSpPr txBox="1">
            <a:spLocks noChangeArrowheads="1"/>
          </p:cNvSpPr>
          <p:nvPr/>
        </p:nvSpPr>
        <p:spPr bwMode="auto">
          <a:xfrm>
            <a:off x="5848833" y="1761636"/>
            <a:ext cx="800219"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ja-JP" altLang="en-US" sz="2400">
                <a:solidFill>
                  <a:srgbClr val="7030A0"/>
                </a:solidFill>
                <a:latin typeface="Times New Roman"/>
              </a:rPr>
              <a:t>散乱</a:t>
            </a:r>
            <a:endParaRPr lang="ja-JP" altLang="en-US" sz="2400" dirty="0">
              <a:solidFill>
                <a:srgbClr val="7030A0"/>
              </a:solidFill>
              <a:latin typeface="Times New Roman"/>
            </a:endParaRPr>
          </a:p>
        </p:txBody>
      </p:sp>
      <p:sp>
        <p:nvSpPr>
          <p:cNvPr id="14" name="日付プレースホルダー 13">
            <a:extLst>
              <a:ext uri="{FF2B5EF4-FFF2-40B4-BE49-F238E27FC236}">
                <a16:creationId xmlns:a16="http://schemas.microsoft.com/office/drawing/2014/main" id="{198BFB7E-1482-9E98-8232-5597EAD8096D}"/>
              </a:ext>
            </a:extLst>
          </p:cNvPr>
          <p:cNvSpPr>
            <a:spLocks noGrp="1"/>
          </p:cNvSpPr>
          <p:nvPr>
            <p:ph type="dt" sz="half" idx="10"/>
          </p:nvPr>
        </p:nvSpPr>
        <p:spPr/>
        <p:txBody>
          <a:bodyPr/>
          <a:lstStyle/>
          <a:p>
            <a:pPr>
              <a:defRPr/>
            </a:pPr>
            <a:r>
              <a:rPr lang="en-US" altLang="ja-JP"/>
              <a:t>2025/1/12</a:t>
            </a:r>
            <a:endParaRPr lang="en-US" altLang="ja-JP" dirty="0"/>
          </a:p>
        </p:txBody>
      </p:sp>
      <p:sp>
        <p:nvSpPr>
          <p:cNvPr id="15" name="フッター プレースホルダー 14">
            <a:extLst>
              <a:ext uri="{FF2B5EF4-FFF2-40B4-BE49-F238E27FC236}">
                <a16:creationId xmlns:a16="http://schemas.microsoft.com/office/drawing/2014/main" id="{54EBAA9F-EF89-6C6D-1C66-43BC4F81E123}"/>
              </a:ext>
            </a:extLst>
          </p:cNvPr>
          <p:cNvSpPr>
            <a:spLocks noGrp="1"/>
          </p:cNvSpPr>
          <p:nvPr>
            <p:ph type="ftr" sz="quarter" idx="11"/>
          </p:nvPr>
        </p:nvSpPr>
        <p:spPr/>
        <p:txBody>
          <a:bodyPr/>
          <a:lstStyle/>
          <a:p>
            <a:pPr>
              <a:defRPr/>
            </a:pPr>
            <a:r>
              <a:rPr lang="en-US" altLang="ja-JP"/>
              <a:t>QUATUO11</a:t>
            </a:r>
            <a:endParaRPr lang="en-US" altLang="ja-JP" dirty="0"/>
          </a:p>
        </p:txBody>
      </p:sp>
      <p:sp>
        <p:nvSpPr>
          <p:cNvPr id="12" name="スライド番号プレースホルダー 11">
            <a:extLst>
              <a:ext uri="{FF2B5EF4-FFF2-40B4-BE49-F238E27FC236}">
                <a16:creationId xmlns:a16="http://schemas.microsoft.com/office/drawing/2014/main" id="{F46A4A9D-C848-8E81-BA49-F13AE93DFD14}"/>
              </a:ext>
            </a:extLst>
          </p:cNvPr>
          <p:cNvSpPr>
            <a:spLocks noGrp="1"/>
          </p:cNvSpPr>
          <p:nvPr>
            <p:ph type="sldNum" sz="quarter" idx="12"/>
          </p:nvPr>
        </p:nvSpPr>
        <p:spPr/>
        <p:txBody>
          <a:bodyPr/>
          <a:lstStyle/>
          <a:p>
            <a:fld id="{FA3C4D4C-6915-3147-AB54-C788617D0F2E}" type="slidenum">
              <a:rPr lang="en-US" altLang="ja-JP" smtClean="0"/>
              <a:pPr/>
              <a:t>29</a:t>
            </a:fld>
            <a:r>
              <a:rPr lang="en-US" altLang="ja-JP"/>
              <a:t>/87</a:t>
            </a:r>
            <a:endParaRPr lang="en-US" altLang="ja-JP" dirty="0"/>
          </a:p>
        </p:txBody>
      </p:sp>
    </p:spTree>
    <p:extLst>
      <p:ext uri="{BB962C8B-B14F-4D97-AF65-F5344CB8AC3E}">
        <p14:creationId xmlns:p14="http://schemas.microsoft.com/office/powerpoint/2010/main" val="16452796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grpId="0" nodeType="withEffect">
                                  <p:stCondLst>
                                    <p:cond delay="0"/>
                                  </p:stCondLst>
                                  <p:childTnLst>
                                    <p:animEffect transition="out" filter="wipe(up)">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childTnLst>
                          </p:cTn>
                        </p:par>
                        <p:par>
                          <p:cTn id="8" fill="hold">
                            <p:stCondLst>
                              <p:cond delay="500"/>
                            </p:stCondLst>
                            <p:childTnLst>
                              <p:par>
                                <p:cTn id="9" presetID="0" presetClass="path" presetSubtype="0" accel="50000" decel="50000" fill="hold" grpId="0" nodeType="afterEffect">
                                  <p:stCondLst>
                                    <p:cond delay="0"/>
                                  </p:stCondLst>
                                  <p:childTnLst>
                                    <p:animMotion origin="layout" path="M 4.44444E-6 -3.7037E-7 L 4.44444E-6 -0.21759 " pathEditMode="relative" rAng="0" ptsTypes="AA">
                                      <p:cBhvr>
                                        <p:cTn id="10" dur="500" fill="hold"/>
                                        <p:tgtEl>
                                          <p:spTgt spid="40"/>
                                        </p:tgtEl>
                                        <p:attrNameLst>
                                          <p:attrName>ppt_x</p:attrName>
                                          <p:attrName>ppt_y</p:attrName>
                                        </p:attrNameLst>
                                      </p:cBhvr>
                                      <p:rCtr x="0" y="-10880"/>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5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right)">
                                      <p:cBhvr>
                                        <p:cTn id="34" dur="500"/>
                                        <p:tgtEl>
                                          <p:spTgt spid="20"/>
                                        </p:tgtEl>
                                      </p:cBhvr>
                                    </p:animEffect>
                                  </p:childTnLst>
                                </p:cTn>
                              </p:par>
                              <p:par>
                                <p:cTn id="35" presetID="22" presetClass="exit" presetSubtype="4" fill="hold" grpId="0" nodeType="withEffect">
                                  <p:stCondLst>
                                    <p:cond delay="0"/>
                                  </p:stCondLst>
                                  <p:childTnLst>
                                    <p:animEffect transition="out" filter="wipe(down)">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par>
                                <p:cTn id="38" presetID="22" presetClass="exit" presetSubtype="4" fill="hold" grpId="0" nodeType="withEffect">
                                  <p:stCondLst>
                                    <p:cond delay="0"/>
                                  </p:stCondLst>
                                  <p:childTnLst>
                                    <p:animEffect transition="out" filter="wipe(down)">
                                      <p:cBhvr>
                                        <p:cTn id="39" dur="500"/>
                                        <p:tgtEl>
                                          <p:spTgt spid="33"/>
                                        </p:tgtEl>
                                      </p:cBhvr>
                                    </p:animEffect>
                                    <p:set>
                                      <p:cBhvr>
                                        <p:cTn id="40" dur="1" fill="hold">
                                          <p:stCondLst>
                                            <p:cond delay="499"/>
                                          </p:stCondLst>
                                        </p:cTn>
                                        <p:tgtEl>
                                          <p:spTgt spid="33"/>
                                        </p:tgtEl>
                                        <p:attrNameLst>
                                          <p:attrName>style.visibility</p:attrName>
                                        </p:attrNameLst>
                                      </p:cBhvr>
                                      <p:to>
                                        <p:strVal val="hidden"/>
                                      </p:to>
                                    </p:se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up)">
                                      <p:cBhvr>
                                        <p:cTn id="44" dur="500"/>
                                        <p:tgtEl>
                                          <p:spTgt spid="49"/>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up)">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33" grpId="0" animBg="1"/>
      <p:bldP spid="31" grpId="0" animBg="1"/>
      <p:bldP spid="48" grpId="0" animBg="1"/>
      <p:bldP spid="49" grpId="0" animBg="1"/>
      <p:bldP spid="25" grpId="0"/>
      <p:bldP spid="29" grpId="0"/>
      <p:bldP spid="5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9002" y="1677898"/>
            <a:ext cx="7199303" cy="5049285"/>
          </a:xfrm>
          <a:prstGeom prst="rect">
            <a:avLst/>
          </a:prstGeom>
        </p:spPr>
      </p:pic>
      <p:sp>
        <p:nvSpPr>
          <p:cNvPr id="2" name="Title 1"/>
          <p:cNvSpPr>
            <a:spLocks noGrp="1"/>
          </p:cNvSpPr>
          <p:nvPr>
            <p:ph type="title"/>
          </p:nvPr>
        </p:nvSpPr>
        <p:spPr>
          <a:xfrm>
            <a:off x="252394" y="270010"/>
            <a:ext cx="7394370" cy="851065"/>
          </a:xfrm>
        </p:spPr>
        <p:txBody>
          <a:bodyPr>
            <a:normAutofit fontScale="90000"/>
          </a:bodyPr>
          <a:lstStyle/>
          <a:p>
            <a:r>
              <a:rPr lang="ja-JP" altLang="en-US" sz="6000"/>
              <a:t>新しい議論</a:t>
            </a:r>
            <a:endParaRPr lang="en-US" sz="6000" dirty="0"/>
          </a:p>
        </p:txBody>
      </p:sp>
      <p:pic>
        <p:nvPicPr>
          <p:cNvPr id="17" name="図 11" descr="65002fig08.eps"/>
          <p:cNvPicPr>
            <a:picLocks noChangeAspect="1"/>
          </p:cNvPicPr>
          <p:nvPr/>
        </p:nvPicPr>
        <p:blipFill rotWithShape="1">
          <a:blip r:embed="rId4">
            <a:extLst>
              <a:ext uri="{28A0092B-C50C-407E-A947-70E740481C1C}">
                <a14:useLocalDpi xmlns:a14="http://schemas.microsoft.com/office/drawing/2010/main" val="0"/>
              </a:ext>
            </a:extLst>
          </a:blip>
          <a:srcRect t="19337" b="26239"/>
          <a:stretch/>
        </p:blipFill>
        <p:spPr bwMode="auto">
          <a:xfrm>
            <a:off x="4507240" y="410050"/>
            <a:ext cx="4515314" cy="627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正方形/長方形 22"/>
          <p:cNvSpPr/>
          <p:nvPr/>
        </p:nvSpPr>
        <p:spPr>
          <a:xfrm>
            <a:off x="252394" y="1041796"/>
            <a:ext cx="8900904" cy="400110"/>
          </a:xfrm>
          <a:prstGeom prst="rect">
            <a:avLst/>
          </a:prstGeom>
        </p:spPr>
        <p:txBody>
          <a:bodyPr wrap="square">
            <a:spAutoFit/>
          </a:bodyPr>
          <a:lstStyle/>
          <a:p>
            <a:pPr algn="ctr"/>
            <a:r>
              <a:rPr lang="en-US" altLang="ja-JP" sz="2000" dirty="0">
                <a:solidFill>
                  <a:srgbClr val="0000FF"/>
                </a:solidFill>
                <a:latin typeface="Times New Roman" charset="0"/>
                <a:ea typeface="Times New Roman" charset="0"/>
                <a:cs typeface="Times New Roman" charset="0"/>
              </a:rPr>
              <a:t>G.</a:t>
            </a:r>
            <a:r>
              <a:rPr lang="ja-JP" altLang="en-US" sz="2000" dirty="0">
                <a:solidFill>
                  <a:srgbClr val="0000FF"/>
                </a:solidFill>
                <a:latin typeface="Times New Roman" charset="0"/>
                <a:ea typeface="Times New Roman" charset="0"/>
                <a:cs typeface="Times New Roman" charset="0"/>
              </a:rPr>
              <a:t> </a:t>
            </a:r>
            <a:r>
              <a:rPr lang="en-US" altLang="ja-JP" sz="2000" dirty="0">
                <a:solidFill>
                  <a:srgbClr val="0000FF"/>
                </a:solidFill>
                <a:latin typeface="Times New Roman" charset="0"/>
                <a:ea typeface="Times New Roman" charset="0"/>
                <a:cs typeface="Times New Roman" charset="0"/>
              </a:rPr>
              <a:t>Ordonez,</a:t>
            </a:r>
            <a:r>
              <a:rPr lang="ja-JP" altLang="en-US" sz="2000" dirty="0">
                <a:solidFill>
                  <a:srgbClr val="0000FF"/>
                </a:solidFill>
                <a:latin typeface="Times New Roman" charset="0"/>
                <a:ea typeface="Times New Roman" charset="0"/>
                <a:cs typeface="Times New Roman" charset="0"/>
              </a:rPr>
              <a:t> </a:t>
            </a:r>
            <a:r>
              <a:rPr lang="en-US" altLang="ja-JP" sz="2000" dirty="0">
                <a:solidFill>
                  <a:srgbClr val="0000FF"/>
                </a:solidFill>
                <a:latin typeface="Times New Roman" charset="0"/>
                <a:ea typeface="Times New Roman" charset="0"/>
                <a:cs typeface="Times New Roman" charset="0"/>
              </a:rPr>
              <a:t>N.</a:t>
            </a:r>
            <a:r>
              <a:rPr lang="ja-JP" altLang="en-US" sz="2000" dirty="0">
                <a:solidFill>
                  <a:srgbClr val="0000FF"/>
                </a:solidFill>
                <a:latin typeface="Times New Roman" charset="0"/>
                <a:ea typeface="Times New Roman" charset="0"/>
                <a:cs typeface="Times New Roman" charset="0"/>
              </a:rPr>
              <a:t> </a:t>
            </a:r>
            <a:r>
              <a:rPr lang="en-US" altLang="ja-JP" sz="2000" dirty="0" err="1">
                <a:solidFill>
                  <a:srgbClr val="0000FF"/>
                </a:solidFill>
                <a:latin typeface="Times New Roman" charset="0"/>
                <a:ea typeface="Times New Roman" charset="0"/>
                <a:cs typeface="Times New Roman" charset="0"/>
              </a:rPr>
              <a:t>Hatano</a:t>
            </a:r>
            <a:r>
              <a:rPr lang="en-US" altLang="ja-JP" sz="2000" dirty="0">
                <a:solidFill>
                  <a:srgbClr val="0000FF"/>
                </a:solidFill>
                <a:latin typeface="Times New Roman" charset="0"/>
                <a:ea typeface="Times New Roman" charset="0"/>
                <a:cs typeface="Times New Roman" charset="0"/>
              </a:rPr>
              <a:t>,</a:t>
            </a:r>
            <a:r>
              <a:rPr lang="ja-JP" altLang="en-US" sz="2000" dirty="0">
                <a:solidFill>
                  <a:srgbClr val="0000FF"/>
                </a:solidFill>
                <a:latin typeface="Times New Roman" charset="0"/>
                <a:ea typeface="Times New Roman" charset="0"/>
                <a:cs typeface="Times New Roman" charset="0"/>
              </a:rPr>
              <a:t> </a:t>
            </a:r>
            <a:r>
              <a:rPr lang="is-IS" altLang="ja-JP" sz="2000" dirty="0">
                <a:solidFill>
                  <a:srgbClr val="0000FF"/>
                </a:solidFill>
                <a:latin typeface="Times New Roman" charset="0"/>
                <a:ea typeface="Times New Roman" charset="0"/>
                <a:cs typeface="Times New Roman" charset="0"/>
              </a:rPr>
              <a:t>J. Phys. A: Math. Theor. </a:t>
            </a:r>
            <a:r>
              <a:rPr lang="is-IS" altLang="ja-JP" sz="2000" b="1" dirty="0">
                <a:solidFill>
                  <a:srgbClr val="0000FF"/>
                </a:solidFill>
                <a:latin typeface="Times New Roman" charset="0"/>
                <a:ea typeface="Times New Roman" charset="0"/>
                <a:cs typeface="Times New Roman" charset="0"/>
              </a:rPr>
              <a:t>50 </a:t>
            </a:r>
            <a:r>
              <a:rPr lang="is-IS" altLang="ja-JP" sz="2000" dirty="0">
                <a:solidFill>
                  <a:srgbClr val="0000FF"/>
                </a:solidFill>
                <a:latin typeface="Times New Roman" charset="0"/>
                <a:ea typeface="Times New Roman" charset="0"/>
                <a:cs typeface="Times New Roman" charset="0"/>
              </a:rPr>
              <a:t>(2017) 405304</a:t>
            </a:r>
            <a:endParaRPr lang="en-US" altLang="ja-JP" sz="2000" dirty="0">
              <a:solidFill>
                <a:srgbClr val="0000FF"/>
              </a:solidFill>
              <a:latin typeface="Times New Roman" charset="0"/>
              <a:ea typeface="Times New Roman" charset="0"/>
              <a:cs typeface="Times New Roman" charset="0"/>
            </a:endParaRPr>
          </a:p>
        </p:txBody>
      </p:sp>
      <p:sp>
        <p:nvSpPr>
          <p:cNvPr id="25" name="テキスト ボックス 24"/>
          <p:cNvSpPr txBox="1"/>
          <p:nvPr/>
        </p:nvSpPr>
        <p:spPr>
          <a:xfrm>
            <a:off x="6874625" y="689092"/>
            <a:ext cx="452767" cy="523220"/>
          </a:xfrm>
          <a:prstGeom prst="rect">
            <a:avLst/>
          </a:prstGeom>
          <a:noFill/>
        </p:spPr>
        <p:txBody>
          <a:bodyPr wrap="square" rtlCol="0">
            <a:spAutoFit/>
          </a:bodyPr>
          <a:lstStyle/>
          <a:p>
            <a:r>
              <a:rPr kumimoji="1" lang="en-US" altLang="ja-JP" sz="2800" i="1" dirty="0">
                <a:latin typeface="Times New Roman" charset="0"/>
                <a:ea typeface="Times New Roman" charset="0"/>
                <a:cs typeface="Times New Roman" charset="0"/>
              </a:rPr>
              <a:t>d</a:t>
            </a:r>
            <a:endParaRPr kumimoji="1" lang="ja-JP" altLang="en-US" sz="2800" dirty="0">
              <a:latin typeface="Times New Roman" charset="0"/>
              <a:ea typeface="Times New Roman" charset="0"/>
              <a:cs typeface="Times New Roman" charset="0"/>
            </a:endParaRPr>
          </a:p>
        </p:txBody>
      </p:sp>
      <p:pic>
        <p:nvPicPr>
          <p:cNvPr id="28" name="図 2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9834" y="1692806"/>
            <a:ext cx="7178049" cy="5034378"/>
          </a:xfrm>
          <a:prstGeom prst="rect">
            <a:avLst/>
          </a:prstGeom>
        </p:spPr>
      </p:pic>
      <p:sp>
        <p:nvSpPr>
          <p:cNvPr id="5" name="TextBox 4"/>
          <p:cNvSpPr txBox="1"/>
          <p:nvPr/>
        </p:nvSpPr>
        <p:spPr>
          <a:xfrm>
            <a:off x="584616" y="2742072"/>
            <a:ext cx="2764891" cy="523220"/>
          </a:xfrm>
          <a:prstGeom prst="rect">
            <a:avLst/>
          </a:prstGeom>
          <a:noFill/>
        </p:spPr>
        <p:txBody>
          <a:bodyPr wrap="square" rtlCol="0">
            <a:spAutoFit/>
          </a:bodyPr>
          <a:lstStyle/>
          <a:p>
            <a:pPr algn="ctr"/>
            <a:r>
              <a:rPr lang="ja-JP" altLang="en-US" sz="2800">
                <a:solidFill>
                  <a:srgbClr val="008000"/>
                </a:solidFill>
                <a:latin typeface="Times New Roman"/>
                <a:cs typeface="Times New Roman"/>
              </a:rPr>
              <a:t>反共鳴状態成分</a:t>
            </a:r>
            <a:endParaRPr lang="en-US" sz="2800" dirty="0">
              <a:solidFill>
                <a:srgbClr val="008000"/>
              </a:solidFill>
              <a:latin typeface="Times New Roman"/>
              <a:cs typeface="Times New Roman"/>
            </a:endParaRPr>
          </a:p>
        </p:txBody>
      </p:sp>
      <p:cxnSp>
        <p:nvCxnSpPr>
          <p:cNvPr id="8" name="Straight Arrow Connector 7"/>
          <p:cNvCxnSpPr/>
          <p:nvPr/>
        </p:nvCxnSpPr>
        <p:spPr>
          <a:xfrm flipH="1" flipV="1">
            <a:off x="3254123" y="3098637"/>
            <a:ext cx="597618" cy="152448"/>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3"/>
          <p:cNvSpPr txBox="1"/>
          <p:nvPr/>
        </p:nvSpPr>
        <p:spPr>
          <a:xfrm>
            <a:off x="376519" y="4467965"/>
            <a:ext cx="1997296" cy="584775"/>
          </a:xfrm>
          <a:prstGeom prst="rect">
            <a:avLst/>
          </a:prstGeom>
          <a:noFill/>
        </p:spPr>
        <p:txBody>
          <a:bodyPr wrap="square" rtlCol="0">
            <a:spAutoFit/>
          </a:bodyPr>
          <a:lstStyle/>
          <a:p>
            <a:pPr algn="ctr"/>
            <a:r>
              <a:rPr lang="ja-JP" altLang="en-US" sz="3200">
                <a:latin typeface="Times New Roman"/>
                <a:cs typeface="Times New Roman"/>
              </a:rPr>
              <a:t>残存確率</a:t>
            </a:r>
            <a:endParaRPr lang="en-US" sz="3200" dirty="0">
              <a:latin typeface="Times New Roman"/>
              <a:cs typeface="Times New Roman"/>
            </a:endParaRPr>
          </a:p>
        </p:txBody>
      </p:sp>
      <p:pic>
        <p:nvPicPr>
          <p:cNvPr id="18" name="図 1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7368" y="1561942"/>
            <a:ext cx="2173640" cy="603211"/>
          </a:xfrm>
          <a:prstGeom prst="rect">
            <a:avLst/>
          </a:prstGeom>
        </p:spPr>
      </p:pic>
      <p:sp>
        <p:nvSpPr>
          <p:cNvPr id="24" name="テキスト ボックス 23"/>
          <p:cNvSpPr txBox="1"/>
          <p:nvPr/>
        </p:nvSpPr>
        <p:spPr>
          <a:xfrm>
            <a:off x="8259239" y="5829186"/>
            <a:ext cx="341760" cy="769441"/>
          </a:xfrm>
          <a:prstGeom prst="rect">
            <a:avLst/>
          </a:prstGeom>
          <a:noFill/>
        </p:spPr>
        <p:txBody>
          <a:bodyPr wrap="none" rtlCol="0">
            <a:spAutoFit/>
          </a:bodyPr>
          <a:lstStyle/>
          <a:p>
            <a:r>
              <a:rPr kumimoji="1" lang="en-US" altLang="ja-JP" sz="4400" i="1">
                <a:latin typeface="Times New Roman" charset="0"/>
                <a:ea typeface="Times New Roman" charset="0"/>
                <a:cs typeface="Times New Roman" charset="0"/>
              </a:rPr>
              <a:t>t</a:t>
            </a:r>
            <a:endParaRPr kumimoji="1" lang="ja-JP" altLang="en-US" sz="4400" dirty="0">
              <a:latin typeface="Times New Roman" charset="0"/>
              <a:ea typeface="Times New Roman" charset="0"/>
              <a:cs typeface="Times New Roman" charset="0"/>
            </a:endParaRPr>
          </a:p>
        </p:txBody>
      </p:sp>
      <p:sp>
        <p:nvSpPr>
          <p:cNvPr id="4" name="TextBox 3"/>
          <p:cNvSpPr txBox="1"/>
          <p:nvPr/>
        </p:nvSpPr>
        <p:spPr>
          <a:xfrm>
            <a:off x="5926959" y="2754456"/>
            <a:ext cx="2392118" cy="523220"/>
          </a:xfrm>
          <a:prstGeom prst="rect">
            <a:avLst/>
          </a:prstGeom>
          <a:noFill/>
        </p:spPr>
        <p:txBody>
          <a:bodyPr wrap="square" rtlCol="0">
            <a:spAutoFit/>
          </a:bodyPr>
          <a:lstStyle/>
          <a:p>
            <a:pPr algn="ctr"/>
            <a:r>
              <a:rPr lang="ja-JP" altLang="en-US" sz="2800">
                <a:solidFill>
                  <a:srgbClr val="FF0000"/>
                </a:solidFill>
                <a:latin typeface="Times New Roman"/>
                <a:cs typeface="Times New Roman"/>
              </a:rPr>
              <a:t>共鳴状態成分</a:t>
            </a:r>
            <a:endParaRPr lang="en-US" sz="2800" dirty="0">
              <a:solidFill>
                <a:srgbClr val="FF0000"/>
              </a:solidFill>
              <a:latin typeface="Times New Roman"/>
              <a:cs typeface="Times New Roman"/>
            </a:endParaRPr>
          </a:p>
        </p:txBody>
      </p:sp>
      <p:cxnSp>
        <p:nvCxnSpPr>
          <p:cNvPr id="13" name="Straight Arrow Connector 7"/>
          <p:cNvCxnSpPr/>
          <p:nvPr/>
        </p:nvCxnSpPr>
        <p:spPr>
          <a:xfrm flipV="1">
            <a:off x="5381203" y="3064695"/>
            <a:ext cx="597618" cy="15244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5466730" y="5168696"/>
            <a:ext cx="1225015" cy="769441"/>
          </a:xfrm>
          <a:prstGeom prst="rect">
            <a:avLst/>
          </a:prstGeom>
          <a:noFill/>
        </p:spPr>
        <p:txBody>
          <a:bodyPr wrap="none" rtlCol="0">
            <a:spAutoFit/>
          </a:bodyPr>
          <a:lstStyle/>
          <a:p>
            <a:r>
              <a:rPr kumimoji="1" lang="en-US" altLang="ja-JP" sz="4400" i="1" dirty="0">
                <a:solidFill>
                  <a:srgbClr val="FF0000"/>
                </a:solidFill>
                <a:latin typeface="Times New Roman" charset="0"/>
                <a:ea typeface="Times New Roman" charset="0"/>
                <a:cs typeface="Times New Roman" charset="0"/>
              </a:rPr>
              <a:t>t</a:t>
            </a:r>
            <a:r>
              <a:rPr kumimoji="1" lang="ja-JP" altLang="en-US" sz="4400" dirty="0">
                <a:solidFill>
                  <a:srgbClr val="FF0000"/>
                </a:solidFill>
                <a:latin typeface="Times New Roman" charset="0"/>
                <a:ea typeface="Times New Roman" charset="0"/>
                <a:cs typeface="Times New Roman" charset="0"/>
              </a:rPr>
              <a:t> </a:t>
            </a:r>
            <a:r>
              <a:rPr kumimoji="1" lang="en-US" altLang="ja-JP" sz="4400" dirty="0">
                <a:solidFill>
                  <a:srgbClr val="FF0000"/>
                </a:solidFill>
                <a:latin typeface="Times New Roman" charset="0"/>
                <a:ea typeface="Times New Roman" charset="0"/>
                <a:cs typeface="Times New Roman" charset="0"/>
              </a:rPr>
              <a:t>&gt;</a:t>
            </a:r>
            <a:r>
              <a:rPr kumimoji="1" lang="ja-JP" altLang="en-US" sz="4400" dirty="0">
                <a:solidFill>
                  <a:srgbClr val="FF0000"/>
                </a:solidFill>
                <a:latin typeface="Times New Roman" charset="0"/>
                <a:ea typeface="Times New Roman" charset="0"/>
                <a:cs typeface="Times New Roman" charset="0"/>
              </a:rPr>
              <a:t> </a:t>
            </a:r>
            <a:r>
              <a:rPr kumimoji="1" lang="en-US" altLang="ja-JP" sz="4400" dirty="0">
                <a:solidFill>
                  <a:srgbClr val="FF0000"/>
                </a:solidFill>
                <a:latin typeface="Times New Roman" charset="0"/>
                <a:ea typeface="Times New Roman" charset="0"/>
                <a:cs typeface="Times New Roman" charset="0"/>
              </a:rPr>
              <a:t>0</a:t>
            </a:r>
            <a:endParaRPr kumimoji="1" lang="ja-JP" altLang="en-US" sz="4400" dirty="0">
              <a:solidFill>
                <a:srgbClr val="FF0000"/>
              </a:solidFill>
              <a:latin typeface="Times New Roman" charset="0"/>
              <a:ea typeface="Times New Roman" charset="0"/>
              <a:cs typeface="Times New Roman" charset="0"/>
            </a:endParaRPr>
          </a:p>
        </p:txBody>
      </p:sp>
      <p:sp>
        <p:nvSpPr>
          <p:cNvPr id="27" name="テキスト ボックス 26"/>
          <p:cNvSpPr txBox="1"/>
          <p:nvPr/>
        </p:nvSpPr>
        <p:spPr>
          <a:xfrm>
            <a:off x="2331756" y="5168696"/>
            <a:ext cx="1225015" cy="769441"/>
          </a:xfrm>
          <a:prstGeom prst="rect">
            <a:avLst/>
          </a:prstGeom>
          <a:noFill/>
        </p:spPr>
        <p:txBody>
          <a:bodyPr wrap="none" rtlCol="0">
            <a:spAutoFit/>
          </a:bodyPr>
          <a:lstStyle/>
          <a:p>
            <a:r>
              <a:rPr kumimoji="1" lang="en-US" altLang="ja-JP" sz="4400" i="1" dirty="0">
                <a:solidFill>
                  <a:srgbClr val="008000"/>
                </a:solidFill>
                <a:latin typeface="Times New Roman" charset="0"/>
                <a:ea typeface="Times New Roman" charset="0"/>
                <a:cs typeface="Times New Roman" charset="0"/>
              </a:rPr>
              <a:t>t</a:t>
            </a:r>
            <a:r>
              <a:rPr kumimoji="1" lang="ja-JP" altLang="en-US" sz="4400" dirty="0">
                <a:solidFill>
                  <a:srgbClr val="008000"/>
                </a:solidFill>
                <a:latin typeface="Times New Roman" charset="0"/>
                <a:ea typeface="Times New Roman" charset="0"/>
                <a:cs typeface="Times New Roman" charset="0"/>
              </a:rPr>
              <a:t> </a:t>
            </a:r>
            <a:r>
              <a:rPr kumimoji="1" lang="en-US" altLang="ja-JP" sz="4400" dirty="0">
                <a:solidFill>
                  <a:srgbClr val="008000"/>
                </a:solidFill>
                <a:latin typeface="Times New Roman" charset="0"/>
                <a:ea typeface="Times New Roman" charset="0"/>
                <a:cs typeface="Times New Roman" charset="0"/>
              </a:rPr>
              <a:t>&lt;</a:t>
            </a:r>
            <a:r>
              <a:rPr kumimoji="1" lang="ja-JP" altLang="en-US" sz="4400" dirty="0">
                <a:solidFill>
                  <a:srgbClr val="008000"/>
                </a:solidFill>
                <a:latin typeface="Times New Roman" charset="0"/>
                <a:ea typeface="Times New Roman" charset="0"/>
                <a:cs typeface="Times New Roman" charset="0"/>
              </a:rPr>
              <a:t> </a:t>
            </a:r>
            <a:r>
              <a:rPr kumimoji="1" lang="en-US" altLang="ja-JP" sz="4400" dirty="0">
                <a:solidFill>
                  <a:srgbClr val="008000"/>
                </a:solidFill>
                <a:latin typeface="Times New Roman" charset="0"/>
                <a:ea typeface="Times New Roman" charset="0"/>
                <a:cs typeface="Times New Roman" charset="0"/>
              </a:rPr>
              <a:t>0</a:t>
            </a:r>
            <a:endParaRPr kumimoji="1" lang="ja-JP" altLang="en-US" sz="4400" dirty="0">
              <a:solidFill>
                <a:srgbClr val="008000"/>
              </a:solidFill>
              <a:latin typeface="Times New Roman" charset="0"/>
              <a:ea typeface="Times New Roman" charset="0"/>
              <a:cs typeface="Times New Roman" charset="0"/>
            </a:endParaRPr>
          </a:p>
        </p:txBody>
      </p:sp>
      <p:pic>
        <p:nvPicPr>
          <p:cNvPr id="6" name="図 5" descr="QR コード&#10;&#10;自動的に生成された説明">
            <a:extLst>
              <a:ext uri="{FF2B5EF4-FFF2-40B4-BE49-F238E27FC236}">
                <a16:creationId xmlns:a16="http://schemas.microsoft.com/office/drawing/2014/main" id="{E44A4590-436E-F4EA-658A-D11E05004065}"/>
              </a:ext>
            </a:extLst>
          </p:cNvPr>
          <p:cNvPicPr>
            <a:picLocks noChangeAspect="1"/>
          </p:cNvPicPr>
          <p:nvPr/>
        </p:nvPicPr>
        <p:blipFill>
          <a:blip r:embed="rId7"/>
          <a:stretch>
            <a:fillRect/>
          </a:stretch>
        </p:blipFill>
        <p:spPr>
          <a:xfrm>
            <a:off x="136697" y="141416"/>
            <a:ext cx="896454" cy="896454"/>
          </a:xfrm>
          <a:prstGeom prst="rect">
            <a:avLst/>
          </a:prstGeom>
        </p:spPr>
      </p:pic>
      <p:sp>
        <p:nvSpPr>
          <p:cNvPr id="9" name="日付プレースホルダー 8">
            <a:extLst>
              <a:ext uri="{FF2B5EF4-FFF2-40B4-BE49-F238E27FC236}">
                <a16:creationId xmlns:a16="http://schemas.microsoft.com/office/drawing/2014/main" id="{44FB7F57-DDAC-0AB7-33CC-57E63FF9C458}"/>
              </a:ext>
            </a:extLst>
          </p:cNvPr>
          <p:cNvSpPr>
            <a:spLocks noGrp="1"/>
          </p:cNvSpPr>
          <p:nvPr>
            <p:ph type="dt" sz="half" idx="10"/>
          </p:nvPr>
        </p:nvSpPr>
        <p:spPr/>
        <p:txBody>
          <a:bodyPr/>
          <a:lstStyle/>
          <a:p>
            <a:pPr>
              <a:defRPr/>
            </a:pPr>
            <a:r>
              <a:rPr lang="en-US" altLang="ja-JP"/>
              <a:t>2025/1/12</a:t>
            </a:r>
            <a:endParaRPr lang="en-US" altLang="ja-JP" dirty="0"/>
          </a:p>
        </p:txBody>
      </p:sp>
      <p:sp>
        <p:nvSpPr>
          <p:cNvPr id="10" name="フッター プレースホルダー 9">
            <a:extLst>
              <a:ext uri="{FF2B5EF4-FFF2-40B4-BE49-F238E27FC236}">
                <a16:creationId xmlns:a16="http://schemas.microsoft.com/office/drawing/2014/main" id="{22F7C1DE-4BD0-8378-4773-49F167D8620B}"/>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2E892EEA-E643-E86B-14EB-435D03718F81}"/>
              </a:ext>
            </a:extLst>
          </p:cNvPr>
          <p:cNvSpPr>
            <a:spLocks noGrp="1"/>
          </p:cNvSpPr>
          <p:nvPr>
            <p:ph type="sldNum" sz="quarter" idx="12"/>
          </p:nvPr>
        </p:nvSpPr>
        <p:spPr/>
        <p:txBody>
          <a:bodyPr/>
          <a:lstStyle/>
          <a:p>
            <a:fld id="{FA3C4D4C-6915-3147-AB54-C788617D0F2E}" type="slidenum">
              <a:rPr lang="en-US" altLang="ja-JP" smtClean="0"/>
              <a:pPr/>
              <a:t>30</a:t>
            </a:fld>
            <a:r>
              <a:rPr lang="en-US" altLang="ja-JP"/>
              <a:t>/87</a:t>
            </a:r>
            <a:endParaRPr lang="en-US" altLang="ja-JP" dirty="0"/>
          </a:p>
        </p:txBody>
      </p:sp>
    </p:spTree>
    <p:extLst>
      <p:ext uri="{BB962C8B-B14F-4D97-AF65-F5344CB8AC3E}">
        <p14:creationId xmlns:p14="http://schemas.microsoft.com/office/powerpoint/2010/main" val="121142528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柱 3">
            <a:extLst>
              <a:ext uri="{FF2B5EF4-FFF2-40B4-BE49-F238E27FC236}">
                <a16:creationId xmlns:a16="http://schemas.microsoft.com/office/drawing/2014/main" id="{3FFEBCD0-9B28-7C43-B543-A6EAF0939EA1}"/>
              </a:ext>
            </a:extLst>
          </p:cNvPr>
          <p:cNvSpPr/>
          <p:nvPr/>
        </p:nvSpPr>
        <p:spPr bwMode="auto">
          <a:xfrm rot="14065208">
            <a:off x="1671117" y="3376887"/>
            <a:ext cx="864192" cy="3145606"/>
          </a:xfrm>
          <a:prstGeom prst="can">
            <a:avLst/>
          </a:prstGeom>
          <a:gradFill flip="none" rotWithShape="1">
            <a:gsLst>
              <a:gs pos="0">
                <a:schemeClr val="accent1">
                  <a:lumMod val="5000"/>
                  <a:lumOff val="95000"/>
                </a:schemeClr>
              </a:gs>
              <a:gs pos="74000">
                <a:srgbClr val="008000"/>
              </a:gs>
              <a:gs pos="83000">
                <a:srgbClr val="00B050"/>
              </a:gs>
              <a:gs pos="100000">
                <a:srgbClr val="92D050"/>
              </a:gs>
            </a:gsLst>
            <a:lin ang="0" scaled="1"/>
            <a:tileRect/>
          </a:gradFill>
          <a:ln w="9525"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rPr>
              <a:t>　一様</a:t>
            </a:r>
          </a:p>
        </p:txBody>
      </p:sp>
      <p:sp>
        <p:nvSpPr>
          <p:cNvPr id="5" name="円柱 4">
            <a:extLst>
              <a:ext uri="{FF2B5EF4-FFF2-40B4-BE49-F238E27FC236}">
                <a16:creationId xmlns:a16="http://schemas.microsoft.com/office/drawing/2014/main" id="{476FF221-18C7-854C-B415-0242519C123B}"/>
              </a:ext>
            </a:extLst>
          </p:cNvPr>
          <p:cNvSpPr/>
          <p:nvPr/>
        </p:nvSpPr>
        <p:spPr bwMode="auto">
          <a:xfrm rot="17589544">
            <a:off x="1659185" y="1060838"/>
            <a:ext cx="888058" cy="3178191"/>
          </a:xfrm>
          <a:prstGeom prst="can">
            <a:avLst/>
          </a:prstGeom>
          <a:gradFill flip="none" rotWithShape="1">
            <a:gsLst>
              <a:gs pos="0">
                <a:schemeClr val="accent1">
                  <a:lumMod val="5000"/>
                  <a:lumOff val="95000"/>
                </a:schemeClr>
              </a:gs>
              <a:gs pos="74000">
                <a:srgbClr val="008000"/>
              </a:gs>
              <a:gs pos="83000">
                <a:srgbClr val="00B050"/>
              </a:gs>
              <a:gs pos="100000">
                <a:srgbClr val="92D050"/>
              </a:gs>
            </a:gsLst>
            <a:lin ang="0" scaled="1"/>
            <a:tileRect/>
          </a:gradFill>
          <a:ln w="9525"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sz="4000">
                <a:latin typeface="Times New Roman" pitchFamily="-109" charset="0"/>
                <a:ea typeface="ＭＳ ゴシック" pitchFamily="-109" charset="-128"/>
                <a:cs typeface="ＭＳ ゴシック" pitchFamily="-109" charset="-128"/>
              </a:rPr>
              <a:t>　単純</a:t>
            </a:r>
            <a:endParaRPr kumimoji="1" lang="ja-JP" altLang="en-US" sz="40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7" name="円柱 6">
            <a:extLst>
              <a:ext uri="{FF2B5EF4-FFF2-40B4-BE49-F238E27FC236}">
                <a16:creationId xmlns:a16="http://schemas.microsoft.com/office/drawing/2014/main" id="{7EFC7DFF-B61B-324B-B63C-99AA0ACEC696}"/>
              </a:ext>
            </a:extLst>
          </p:cNvPr>
          <p:cNvSpPr/>
          <p:nvPr/>
        </p:nvSpPr>
        <p:spPr bwMode="auto">
          <a:xfrm rot="16200000">
            <a:off x="6454006" y="1706335"/>
            <a:ext cx="892076" cy="3617328"/>
          </a:xfrm>
          <a:prstGeom prst="can">
            <a:avLst/>
          </a:prstGeom>
          <a:gradFill flip="none" rotWithShape="1">
            <a:gsLst>
              <a:gs pos="0">
                <a:schemeClr val="accent1">
                  <a:lumMod val="5000"/>
                  <a:lumOff val="95000"/>
                </a:schemeClr>
              </a:gs>
              <a:gs pos="74000">
                <a:srgbClr val="008000"/>
              </a:gs>
              <a:gs pos="83000">
                <a:srgbClr val="00B050"/>
              </a:gs>
              <a:gs pos="100000">
                <a:srgbClr val="92D050"/>
              </a:gs>
            </a:gsLst>
            <a:lin ang="0" scaled="1"/>
            <a:tileRect/>
          </a:gradFill>
          <a:ln w="9525" cap="flat" cmpd="sng" algn="ctr">
            <a:solidFill>
              <a:schemeClr val="tx1"/>
            </a:solidFill>
            <a:prstDash val="solid"/>
            <a:round/>
            <a:headEnd type="none" w="med" len="med"/>
            <a:tailEnd type="none" w="med" len="med"/>
          </a:ln>
          <a:effectLst/>
        </p:spPr>
        <p:txBody>
          <a:bodyPr vert="eaVert" wrap="square" lIns="91440" tIns="45720" rIns="91440" bIns="45720" numCol="1" rtlCol="0" anchor="t" anchorCtr="1"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ja-JP" altLang="en-US" sz="4000">
                <a:latin typeface="Times New Roman" pitchFamily="-109" charset="0"/>
                <a:ea typeface="ＭＳ ゴシック" pitchFamily="-109" charset="-128"/>
                <a:cs typeface="ＭＳ ゴシック" pitchFamily="-109" charset="-128"/>
              </a:rPr>
              <a:t>　　　</a:t>
            </a:r>
            <a:r>
              <a:rPr kumimoji="1" lang="ja-JP" altLang="en-US" sz="40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rPr>
              <a:t>無限　</a:t>
            </a:r>
          </a:p>
        </p:txBody>
      </p:sp>
      <p:sp>
        <p:nvSpPr>
          <p:cNvPr id="2" name="タイトル 1">
            <a:extLst>
              <a:ext uri="{FF2B5EF4-FFF2-40B4-BE49-F238E27FC236}">
                <a16:creationId xmlns:a16="http://schemas.microsoft.com/office/drawing/2014/main" id="{2127EFBF-C5AD-504A-BC62-E2765872EA09}"/>
              </a:ext>
            </a:extLst>
          </p:cNvPr>
          <p:cNvSpPr>
            <a:spLocks noGrp="1"/>
          </p:cNvSpPr>
          <p:nvPr>
            <p:ph type="title"/>
          </p:nvPr>
        </p:nvSpPr>
        <p:spPr/>
        <p:txBody>
          <a:bodyPr/>
          <a:lstStyle/>
          <a:p>
            <a:r>
              <a:rPr lang="en-US" altLang="ja-JP" sz="6600" dirty="0" err="1"/>
              <a:t>Feshbach</a:t>
            </a:r>
            <a:r>
              <a:rPr lang="en-US" altLang="ja-JP" sz="6600" dirty="0"/>
              <a:t> </a:t>
            </a:r>
            <a:r>
              <a:rPr lang="ja-JP" altLang="en-US" sz="6600"/>
              <a:t>形式</a:t>
            </a:r>
            <a:endParaRPr kumimoji="1" lang="ja-JP" altLang="en-US" sz="6600"/>
          </a:p>
        </p:txBody>
      </p:sp>
      <p:sp>
        <p:nvSpPr>
          <p:cNvPr id="16" name="テキスト ボックス 15">
            <a:extLst>
              <a:ext uri="{FF2B5EF4-FFF2-40B4-BE49-F238E27FC236}">
                <a16:creationId xmlns:a16="http://schemas.microsoft.com/office/drawing/2014/main" id="{D81B6732-0B70-8348-8A29-BFFB1B70BFF3}"/>
              </a:ext>
            </a:extLst>
          </p:cNvPr>
          <p:cNvSpPr txBox="1"/>
          <p:nvPr/>
        </p:nvSpPr>
        <p:spPr>
          <a:xfrm>
            <a:off x="4175072" y="5271628"/>
            <a:ext cx="4624416" cy="1328023"/>
          </a:xfrm>
          <a:prstGeom prst="roundRect">
            <a:avLst/>
          </a:prstGeom>
          <a:solidFill>
            <a:srgbClr val="00800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kumimoji="1" lang="ja-JP" altLang="en-US" sz="3600">
                <a:solidFill>
                  <a:schemeClr val="tx2"/>
                </a:solidFill>
              </a:rPr>
              <a:t>非エルミート</a:t>
            </a:r>
            <a:r>
              <a:rPr lang="ja-JP" altLang="en-US" sz="3600">
                <a:solidFill>
                  <a:schemeClr val="tx2"/>
                </a:solidFill>
              </a:rPr>
              <a:t>な</a:t>
            </a:r>
            <a:endParaRPr lang="en-US" altLang="ja-JP" sz="3600" dirty="0">
              <a:solidFill>
                <a:schemeClr val="tx2"/>
              </a:solidFill>
            </a:endParaRPr>
          </a:p>
          <a:p>
            <a:pPr algn="ctr"/>
            <a:r>
              <a:rPr lang="ja-JP" altLang="en-US" sz="3600">
                <a:solidFill>
                  <a:schemeClr val="tx2"/>
                </a:solidFill>
              </a:rPr>
              <a:t>有効ハミルトニアン</a:t>
            </a:r>
            <a:endParaRPr kumimoji="1" lang="ja-JP" altLang="en-US" sz="3600">
              <a:solidFill>
                <a:schemeClr val="tx2"/>
              </a:solidFill>
            </a:endParaRPr>
          </a:p>
        </p:txBody>
      </p:sp>
      <p:cxnSp>
        <p:nvCxnSpPr>
          <p:cNvPr id="17" name="直線矢印コネクタ 16">
            <a:extLst>
              <a:ext uri="{FF2B5EF4-FFF2-40B4-BE49-F238E27FC236}">
                <a16:creationId xmlns:a16="http://schemas.microsoft.com/office/drawing/2014/main" id="{AFC0C8C9-E68B-E54F-931A-CA0D3FC3C788}"/>
              </a:ext>
            </a:extLst>
          </p:cNvPr>
          <p:cNvCxnSpPr>
            <a:cxnSpLocks/>
            <a:stCxn id="16" idx="0"/>
            <a:endCxn id="15" idx="2"/>
          </p:cNvCxnSpPr>
          <p:nvPr/>
        </p:nvCxnSpPr>
        <p:spPr bwMode="auto">
          <a:xfrm flipH="1" flipV="1">
            <a:off x="6373274" y="4034032"/>
            <a:ext cx="114006" cy="1237596"/>
          </a:xfrm>
          <a:prstGeom prst="straightConnector1">
            <a:avLst/>
          </a:prstGeom>
          <a:solidFill>
            <a:schemeClr val="accent1"/>
          </a:solidFill>
          <a:ln w="76200" cap="flat" cmpd="sng" algn="ctr">
            <a:solidFill>
              <a:srgbClr val="008000"/>
            </a:solidFill>
            <a:prstDash val="solid"/>
            <a:round/>
            <a:headEnd type="none" w="med" len="med"/>
            <a:tailEnd type="triangle"/>
          </a:ln>
          <a:effectLst/>
        </p:spPr>
      </p:cxnSp>
      <p:cxnSp>
        <p:nvCxnSpPr>
          <p:cNvPr id="18" name="直線矢印コネクタ 17">
            <a:extLst>
              <a:ext uri="{FF2B5EF4-FFF2-40B4-BE49-F238E27FC236}">
                <a16:creationId xmlns:a16="http://schemas.microsoft.com/office/drawing/2014/main" id="{C37927EB-B172-E041-949F-DD77CAF29F0D}"/>
              </a:ext>
            </a:extLst>
          </p:cNvPr>
          <p:cNvCxnSpPr>
            <a:cxnSpLocks/>
            <a:stCxn id="16" idx="1"/>
            <a:endCxn id="14" idx="0"/>
          </p:cNvCxnSpPr>
          <p:nvPr/>
        </p:nvCxnSpPr>
        <p:spPr bwMode="auto">
          <a:xfrm flipH="1" flipV="1">
            <a:off x="3316430" y="4802319"/>
            <a:ext cx="858642" cy="1133321"/>
          </a:xfrm>
          <a:prstGeom prst="straightConnector1">
            <a:avLst/>
          </a:prstGeom>
          <a:solidFill>
            <a:schemeClr val="accent1"/>
          </a:solidFill>
          <a:ln w="76200" cap="flat" cmpd="sng" algn="ctr">
            <a:solidFill>
              <a:srgbClr val="008000"/>
            </a:solidFill>
            <a:prstDash val="solid"/>
            <a:round/>
            <a:headEnd type="none" w="med" len="med"/>
            <a:tailEnd type="triangle"/>
          </a:ln>
          <a:effectLst/>
        </p:spPr>
      </p:cxnSp>
      <p:sp>
        <p:nvSpPr>
          <p:cNvPr id="6" name="雲 5">
            <a:extLst>
              <a:ext uri="{FF2B5EF4-FFF2-40B4-BE49-F238E27FC236}">
                <a16:creationId xmlns:a16="http://schemas.microsoft.com/office/drawing/2014/main" id="{204EFF41-B8B8-FF42-B3E6-986CB23B295F}"/>
              </a:ext>
            </a:extLst>
          </p:cNvPr>
          <p:cNvSpPr/>
          <p:nvPr/>
        </p:nvSpPr>
        <p:spPr bwMode="auto">
          <a:xfrm>
            <a:off x="2775150" y="1988840"/>
            <a:ext cx="3617328" cy="3004902"/>
          </a:xfrm>
          <a:prstGeom prst="cloud">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algn="ctr"/>
            <a:r>
              <a:rPr lang="ja-JP" altLang="en-US" sz="4000">
                <a:solidFill>
                  <a:srgbClr val="0000FF"/>
                </a:solidFill>
              </a:rPr>
              <a:t>複雑</a:t>
            </a:r>
            <a:endParaRPr lang="en-US" altLang="ja-JP" sz="4000" dirty="0">
              <a:solidFill>
                <a:srgbClr val="0000FF"/>
              </a:solidFill>
            </a:endParaRPr>
          </a:p>
          <a:p>
            <a:pPr algn="ctr"/>
            <a:r>
              <a:rPr lang="ja-JP" altLang="en-US" sz="4000">
                <a:solidFill>
                  <a:srgbClr val="0000FF"/>
                </a:solidFill>
              </a:rPr>
              <a:t>非一様</a:t>
            </a:r>
            <a:endParaRPr lang="en-US" altLang="ja-JP" sz="4000" dirty="0">
              <a:solidFill>
                <a:srgbClr val="0000FF"/>
              </a:solidFill>
            </a:endParaRPr>
          </a:p>
          <a:p>
            <a:pPr algn="ctr"/>
            <a:r>
              <a:rPr lang="ja-JP" altLang="en-US" sz="4000">
                <a:solidFill>
                  <a:srgbClr val="0000FF"/>
                </a:solidFill>
              </a:rPr>
              <a:t>有限</a:t>
            </a:r>
          </a:p>
        </p:txBody>
      </p:sp>
      <p:sp>
        <p:nvSpPr>
          <p:cNvPr id="10" name="角丸四角形 9">
            <a:extLst>
              <a:ext uri="{FF2B5EF4-FFF2-40B4-BE49-F238E27FC236}">
                <a16:creationId xmlns:a16="http://schemas.microsoft.com/office/drawing/2014/main" id="{96F50877-EC26-0B47-B29A-5A12C9BCC3F9}"/>
              </a:ext>
            </a:extLst>
          </p:cNvPr>
          <p:cNvSpPr/>
          <p:nvPr/>
        </p:nvSpPr>
        <p:spPr bwMode="auto">
          <a:xfrm rot="1684513">
            <a:off x="2776668" y="2516925"/>
            <a:ext cx="292926" cy="1104067"/>
          </a:xfrm>
          <a:prstGeom prst="round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14" name="角丸四角形 13">
            <a:extLst>
              <a:ext uri="{FF2B5EF4-FFF2-40B4-BE49-F238E27FC236}">
                <a16:creationId xmlns:a16="http://schemas.microsoft.com/office/drawing/2014/main" id="{BD073D35-66AA-5648-9F5A-4DC77A22E0B9}"/>
              </a:ext>
            </a:extLst>
          </p:cNvPr>
          <p:cNvSpPr/>
          <p:nvPr/>
        </p:nvSpPr>
        <p:spPr bwMode="auto">
          <a:xfrm rot="8546147">
            <a:off x="2833420" y="3812705"/>
            <a:ext cx="292926" cy="1104067"/>
          </a:xfrm>
          <a:prstGeom prst="round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15" name="角丸四角形 14">
            <a:extLst>
              <a:ext uri="{FF2B5EF4-FFF2-40B4-BE49-F238E27FC236}">
                <a16:creationId xmlns:a16="http://schemas.microsoft.com/office/drawing/2014/main" id="{0A362194-FD96-A348-B636-270C6D050E50}"/>
              </a:ext>
            </a:extLst>
          </p:cNvPr>
          <p:cNvSpPr/>
          <p:nvPr/>
        </p:nvSpPr>
        <p:spPr bwMode="auto">
          <a:xfrm>
            <a:off x="6226811" y="2929965"/>
            <a:ext cx="292926" cy="1104067"/>
          </a:xfrm>
          <a:prstGeom prst="round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9" name="日付プレースホルダー 8">
            <a:extLst>
              <a:ext uri="{FF2B5EF4-FFF2-40B4-BE49-F238E27FC236}">
                <a16:creationId xmlns:a16="http://schemas.microsoft.com/office/drawing/2014/main" id="{C69AA267-9435-5C11-5444-8EC84901B153}"/>
              </a:ext>
            </a:extLst>
          </p:cNvPr>
          <p:cNvSpPr>
            <a:spLocks noGrp="1"/>
          </p:cNvSpPr>
          <p:nvPr>
            <p:ph type="dt" sz="half" idx="10"/>
          </p:nvPr>
        </p:nvSpPr>
        <p:spPr/>
        <p:txBody>
          <a:bodyPr/>
          <a:lstStyle/>
          <a:p>
            <a:pPr>
              <a:defRPr/>
            </a:pPr>
            <a:r>
              <a:rPr lang="en-US" altLang="ja-JP"/>
              <a:t>2025/1/12</a:t>
            </a:r>
            <a:endParaRPr lang="en-US" altLang="ja-JP" dirty="0"/>
          </a:p>
        </p:txBody>
      </p:sp>
      <p:sp>
        <p:nvSpPr>
          <p:cNvPr id="11" name="フッター プレースホルダー 10">
            <a:extLst>
              <a:ext uri="{FF2B5EF4-FFF2-40B4-BE49-F238E27FC236}">
                <a16:creationId xmlns:a16="http://schemas.microsoft.com/office/drawing/2014/main" id="{F388A19B-846E-2462-9C8D-354063266945}"/>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FD85F52A-E545-422A-4051-FC4AEF55C390}"/>
              </a:ext>
            </a:extLst>
          </p:cNvPr>
          <p:cNvSpPr>
            <a:spLocks noGrp="1"/>
          </p:cNvSpPr>
          <p:nvPr>
            <p:ph type="sldNum" sz="quarter" idx="12"/>
          </p:nvPr>
        </p:nvSpPr>
        <p:spPr/>
        <p:txBody>
          <a:bodyPr/>
          <a:lstStyle/>
          <a:p>
            <a:fld id="{FA3C4D4C-6915-3147-AB54-C788617D0F2E}" type="slidenum">
              <a:rPr lang="en-US" altLang="ja-JP" smtClean="0"/>
              <a:pPr/>
              <a:t>31</a:t>
            </a:fld>
            <a:r>
              <a:rPr lang="en-US" altLang="ja-JP"/>
              <a:t>/87</a:t>
            </a:r>
            <a:endParaRPr lang="en-US" altLang="ja-JP" dirty="0"/>
          </a:p>
        </p:txBody>
      </p:sp>
    </p:spTree>
    <p:extLst>
      <p:ext uri="{BB962C8B-B14F-4D97-AF65-F5344CB8AC3E}">
        <p14:creationId xmlns:p14="http://schemas.microsoft.com/office/powerpoint/2010/main" val="157296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2" presetClass="exit" presetSubtype="8" fill="hold" grpId="0" nodeType="withEffect">
                                  <p:stCondLst>
                                    <p:cond delay="0"/>
                                  </p:stCondLst>
                                  <p:childTnLst>
                                    <p:animEffect transition="out" filter="wipe(left)">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6" grpId="0" animBg="1"/>
      <p:bldP spid="10"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4B20480-D27A-FC48-A87A-CE8F3051CA57}"/>
              </a:ext>
            </a:extLst>
          </p:cNvPr>
          <p:cNvSpPr>
            <a:spLocks noGrp="1"/>
          </p:cNvSpPr>
          <p:nvPr>
            <p:ph type="title"/>
          </p:nvPr>
        </p:nvSpPr>
        <p:spPr/>
        <p:txBody>
          <a:bodyPr/>
          <a:lstStyle/>
          <a:p>
            <a:r>
              <a:rPr lang="ja-JP" altLang="en-US"/>
              <a:t>開放量子系</a:t>
            </a:r>
          </a:p>
        </p:txBody>
      </p:sp>
      <p:sp>
        <p:nvSpPr>
          <p:cNvPr id="6" name="円/楕円 5">
            <a:extLst>
              <a:ext uri="{FF2B5EF4-FFF2-40B4-BE49-F238E27FC236}">
                <a16:creationId xmlns:a16="http://schemas.microsoft.com/office/drawing/2014/main" id="{1D1FF69F-58D9-7643-B1CF-033F1D1C52E8}"/>
              </a:ext>
            </a:extLst>
          </p:cNvPr>
          <p:cNvSpPr/>
          <p:nvPr/>
        </p:nvSpPr>
        <p:spPr>
          <a:xfrm>
            <a:off x="419756" y="1390679"/>
            <a:ext cx="3910529" cy="3910529"/>
          </a:xfrm>
          <a:prstGeom prst="ellipse">
            <a:avLst/>
          </a:prstGeom>
          <a:solidFill>
            <a:srgbClr val="8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5400" i="1" dirty="0">
              <a:solidFill>
                <a:srgbClr val="008000"/>
              </a:solidFill>
            </a:endParaRPr>
          </a:p>
          <a:p>
            <a:pPr algn="ctr"/>
            <a:endParaRPr lang="en-US" altLang="ja-JP" sz="5400" i="1" dirty="0">
              <a:solidFill>
                <a:srgbClr val="008000"/>
              </a:solidFill>
            </a:endParaRPr>
          </a:p>
          <a:p>
            <a:pPr algn="ctr"/>
            <a:endParaRPr kumimoji="1" lang="en-US" altLang="ja-JP" sz="5400" i="1" dirty="0">
              <a:solidFill>
                <a:srgbClr val="008000"/>
              </a:solidFill>
            </a:endParaRPr>
          </a:p>
          <a:p>
            <a:pPr algn="ctr"/>
            <a:r>
              <a:rPr kumimoji="1" lang="en-US" altLang="ja-JP" sz="5400" i="1" dirty="0">
                <a:solidFill>
                  <a:srgbClr val="008000"/>
                </a:solidFill>
              </a:rPr>
              <a:t>Q</a:t>
            </a:r>
            <a:endParaRPr kumimoji="1" lang="ja-JP" altLang="en-US" sz="5400" i="1">
              <a:solidFill>
                <a:srgbClr val="008000"/>
              </a:solidFill>
            </a:endParaRPr>
          </a:p>
        </p:txBody>
      </p:sp>
      <p:sp>
        <p:nvSpPr>
          <p:cNvPr id="7" name="円/楕円 6">
            <a:extLst>
              <a:ext uri="{FF2B5EF4-FFF2-40B4-BE49-F238E27FC236}">
                <a16:creationId xmlns:a16="http://schemas.microsoft.com/office/drawing/2014/main" id="{84876FCD-7DD1-6342-AA93-0728B983C35F}"/>
              </a:ext>
            </a:extLst>
          </p:cNvPr>
          <p:cNvSpPr/>
          <p:nvPr/>
        </p:nvSpPr>
        <p:spPr>
          <a:xfrm>
            <a:off x="1804714" y="2775637"/>
            <a:ext cx="1140612" cy="114061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0" i="1" dirty="0">
                <a:solidFill>
                  <a:schemeClr val="tx2"/>
                </a:solidFill>
              </a:rPr>
              <a:t>P</a:t>
            </a:r>
            <a:endParaRPr kumimoji="1" lang="ja-JP" altLang="en-US" sz="6000" i="1">
              <a:solidFill>
                <a:schemeClr val="tx2"/>
              </a:solidFill>
            </a:endParaRPr>
          </a:p>
        </p:txBody>
      </p:sp>
      <p:cxnSp>
        <p:nvCxnSpPr>
          <p:cNvPr id="12" name="直線矢印コネクタ 11">
            <a:extLst>
              <a:ext uri="{FF2B5EF4-FFF2-40B4-BE49-F238E27FC236}">
                <a16:creationId xmlns:a16="http://schemas.microsoft.com/office/drawing/2014/main" id="{96959F86-275D-1549-B644-64F1D1E91F67}"/>
              </a:ext>
            </a:extLst>
          </p:cNvPr>
          <p:cNvCxnSpPr>
            <a:cxnSpLocks/>
            <a:stCxn id="11" idx="1"/>
          </p:cNvCxnSpPr>
          <p:nvPr/>
        </p:nvCxnSpPr>
        <p:spPr>
          <a:xfrm flipH="1">
            <a:off x="3839633" y="1508074"/>
            <a:ext cx="763067" cy="54609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円/楕円 16">
            <a:extLst>
              <a:ext uri="{FF2B5EF4-FFF2-40B4-BE49-F238E27FC236}">
                <a16:creationId xmlns:a16="http://schemas.microsoft.com/office/drawing/2014/main" id="{2C2B3738-A59B-A545-8549-FC66A52F248D}"/>
              </a:ext>
            </a:extLst>
          </p:cNvPr>
          <p:cNvSpPr/>
          <p:nvPr/>
        </p:nvSpPr>
        <p:spPr>
          <a:xfrm>
            <a:off x="1793123" y="2805129"/>
            <a:ext cx="1140612" cy="11406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i="1">
              <a:solidFill>
                <a:schemeClr val="tx2"/>
              </a:solidFill>
            </a:endParaRPr>
          </a:p>
        </p:txBody>
      </p:sp>
      <p:cxnSp>
        <p:nvCxnSpPr>
          <p:cNvPr id="19" name="直線矢印コネクタ 18">
            <a:extLst>
              <a:ext uri="{FF2B5EF4-FFF2-40B4-BE49-F238E27FC236}">
                <a16:creationId xmlns:a16="http://schemas.microsoft.com/office/drawing/2014/main" id="{C9E108A2-A4ED-5544-AE25-FB30F31E135B}"/>
              </a:ext>
            </a:extLst>
          </p:cNvPr>
          <p:cNvCxnSpPr>
            <a:cxnSpLocks/>
            <a:stCxn id="21" idx="1"/>
          </p:cNvCxnSpPr>
          <p:nvPr/>
        </p:nvCxnSpPr>
        <p:spPr>
          <a:xfrm flipH="1" flipV="1">
            <a:off x="2870282" y="3578645"/>
            <a:ext cx="2058831" cy="64643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B6D8E151-889F-304C-AAF5-9DF6A1562BA0}"/>
              </a:ext>
            </a:extLst>
          </p:cNvPr>
          <p:cNvCxnSpPr>
            <a:cxnSpLocks/>
            <a:stCxn id="25" idx="1"/>
          </p:cNvCxnSpPr>
          <p:nvPr/>
        </p:nvCxnSpPr>
        <p:spPr>
          <a:xfrm flipH="1">
            <a:off x="3839633" y="3314531"/>
            <a:ext cx="1231295" cy="18494"/>
          </a:xfrm>
          <a:prstGeom prst="straightConnector1">
            <a:avLst/>
          </a:prstGeom>
          <a:ln w="76200">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29" name="図 28">
            <a:extLst>
              <a:ext uri="{FF2B5EF4-FFF2-40B4-BE49-F238E27FC236}">
                <a16:creationId xmlns:a16="http://schemas.microsoft.com/office/drawing/2014/main" id="{9A659413-98A8-6A4A-95AD-E11F74E31E6F}"/>
              </a:ext>
            </a:extLst>
          </p:cNvPr>
          <p:cNvPicPr>
            <a:picLocks noChangeAspect="1"/>
          </p:cNvPicPr>
          <p:nvPr/>
        </p:nvPicPr>
        <p:blipFill>
          <a:blip r:embed="rId2"/>
          <a:stretch>
            <a:fillRect/>
          </a:stretch>
        </p:blipFill>
        <p:spPr>
          <a:xfrm>
            <a:off x="1393952" y="4096404"/>
            <a:ext cx="688673" cy="664509"/>
          </a:xfrm>
          <a:prstGeom prst="rect">
            <a:avLst/>
          </a:prstGeom>
        </p:spPr>
      </p:pic>
      <p:pic>
        <p:nvPicPr>
          <p:cNvPr id="30" name="図 29">
            <a:extLst>
              <a:ext uri="{FF2B5EF4-FFF2-40B4-BE49-F238E27FC236}">
                <a16:creationId xmlns:a16="http://schemas.microsoft.com/office/drawing/2014/main" id="{4683EC69-5502-BF4C-B573-116727A2FA47}"/>
              </a:ext>
            </a:extLst>
          </p:cNvPr>
          <p:cNvPicPr>
            <a:picLocks noChangeAspect="1"/>
          </p:cNvPicPr>
          <p:nvPr/>
        </p:nvPicPr>
        <p:blipFill>
          <a:blip r:embed="rId3"/>
          <a:stretch>
            <a:fillRect/>
          </a:stretch>
        </p:blipFill>
        <p:spPr>
          <a:xfrm>
            <a:off x="676458" y="2917493"/>
            <a:ext cx="902141" cy="415532"/>
          </a:xfrm>
          <a:prstGeom prst="rect">
            <a:avLst/>
          </a:prstGeom>
        </p:spPr>
      </p:pic>
      <p:pic>
        <p:nvPicPr>
          <p:cNvPr id="31" name="図 30">
            <a:extLst>
              <a:ext uri="{FF2B5EF4-FFF2-40B4-BE49-F238E27FC236}">
                <a16:creationId xmlns:a16="http://schemas.microsoft.com/office/drawing/2014/main" id="{F502D14B-6009-C641-B50C-27E681461A5F}"/>
              </a:ext>
            </a:extLst>
          </p:cNvPr>
          <p:cNvPicPr>
            <a:picLocks noChangeAspect="1"/>
          </p:cNvPicPr>
          <p:nvPr/>
        </p:nvPicPr>
        <p:blipFill rotWithShape="1">
          <a:blip r:embed="rId4"/>
          <a:srcRect t="35957" b="12745"/>
          <a:stretch/>
        </p:blipFill>
        <p:spPr>
          <a:xfrm>
            <a:off x="1578599" y="1896962"/>
            <a:ext cx="1489857" cy="482336"/>
          </a:xfrm>
          <a:prstGeom prst="rect">
            <a:avLst/>
          </a:prstGeom>
        </p:spPr>
      </p:pic>
      <p:cxnSp>
        <p:nvCxnSpPr>
          <p:cNvPr id="13" name="直線矢印コネクタ 12">
            <a:extLst>
              <a:ext uri="{FF2B5EF4-FFF2-40B4-BE49-F238E27FC236}">
                <a16:creationId xmlns:a16="http://schemas.microsoft.com/office/drawing/2014/main" id="{9E6AD326-6027-824D-A887-17926A65B878}"/>
              </a:ext>
            </a:extLst>
          </p:cNvPr>
          <p:cNvCxnSpPr>
            <a:cxnSpLocks/>
            <a:stCxn id="15" idx="1"/>
          </p:cNvCxnSpPr>
          <p:nvPr/>
        </p:nvCxnSpPr>
        <p:spPr>
          <a:xfrm flipH="1">
            <a:off x="2545358" y="2344927"/>
            <a:ext cx="2380508" cy="90858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3" name="グループ化 2">
            <a:extLst>
              <a:ext uri="{FF2B5EF4-FFF2-40B4-BE49-F238E27FC236}">
                <a16:creationId xmlns:a16="http://schemas.microsoft.com/office/drawing/2014/main" id="{F2C22C2E-7158-DF4E-B024-A913278BA04F}"/>
              </a:ext>
            </a:extLst>
          </p:cNvPr>
          <p:cNvGrpSpPr/>
          <p:nvPr/>
        </p:nvGrpSpPr>
        <p:grpSpPr>
          <a:xfrm>
            <a:off x="4602700" y="1184908"/>
            <a:ext cx="1582690" cy="646331"/>
            <a:chOff x="4602700" y="1184908"/>
            <a:chExt cx="1582690" cy="646331"/>
          </a:xfrm>
        </p:grpSpPr>
        <p:sp>
          <p:nvSpPr>
            <p:cNvPr id="11" name="テキスト ボックス 10">
              <a:extLst>
                <a:ext uri="{FF2B5EF4-FFF2-40B4-BE49-F238E27FC236}">
                  <a16:creationId xmlns:a16="http://schemas.microsoft.com/office/drawing/2014/main" id="{FDDC34AF-B241-5148-94BD-6E8FE3EC3299}"/>
                </a:ext>
              </a:extLst>
            </p:cNvPr>
            <p:cNvSpPr txBox="1"/>
            <p:nvPr/>
          </p:nvSpPr>
          <p:spPr>
            <a:xfrm>
              <a:off x="4602700" y="1184908"/>
              <a:ext cx="1107996" cy="646331"/>
            </a:xfrm>
            <a:prstGeom prst="rect">
              <a:avLst/>
            </a:prstGeom>
            <a:noFill/>
          </p:spPr>
          <p:txBody>
            <a:bodyPr wrap="none" rtlCol="0">
              <a:spAutoFit/>
            </a:bodyPr>
            <a:lstStyle/>
            <a:p>
              <a:r>
                <a:rPr lang="ja-JP" altLang="en-US" sz="3600"/>
                <a:t>全系</a:t>
              </a:r>
              <a:endParaRPr kumimoji="1" lang="ja-JP" altLang="en-US" sz="3600"/>
            </a:p>
          </p:txBody>
        </p:sp>
        <p:pic>
          <p:nvPicPr>
            <p:cNvPr id="20" name="図 19">
              <a:extLst>
                <a:ext uri="{FF2B5EF4-FFF2-40B4-BE49-F238E27FC236}">
                  <a16:creationId xmlns:a16="http://schemas.microsoft.com/office/drawing/2014/main" id="{921D98AE-4B1C-E248-9D0C-DCC44C0E6943}"/>
                </a:ext>
              </a:extLst>
            </p:cNvPr>
            <p:cNvPicPr>
              <a:picLocks noChangeAspect="1"/>
            </p:cNvPicPr>
            <p:nvPr/>
          </p:nvPicPr>
          <p:blipFill>
            <a:blip r:embed="rId5"/>
            <a:stretch>
              <a:fillRect/>
            </a:stretch>
          </p:blipFill>
          <p:spPr>
            <a:xfrm>
              <a:off x="5652120" y="1268760"/>
              <a:ext cx="533270" cy="429579"/>
            </a:xfrm>
            <a:prstGeom prst="rect">
              <a:avLst/>
            </a:prstGeom>
          </p:spPr>
        </p:pic>
      </p:grpSp>
      <p:grpSp>
        <p:nvGrpSpPr>
          <p:cNvPr id="8" name="グループ化 7">
            <a:extLst>
              <a:ext uri="{FF2B5EF4-FFF2-40B4-BE49-F238E27FC236}">
                <a16:creationId xmlns:a16="http://schemas.microsoft.com/office/drawing/2014/main" id="{C45A2A2E-DD1C-8545-AD24-602129B9E4B2}"/>
              </a:ext>
            </a:extLst>
          </p:cNvPr>
          <p:cNvGrpSpPr/>
          <p:nvPr/>
        </p:nvGrpSpPr>
        <p:grpSpPr>
          <a:xfrm>
            <a:off x="4925866" y="2021761"/>
            <a:ext cx="2860402" cy="646331"/>
            <a:chOff x="4925866" y="2021761"/>
            <a:chExt cx="2860402" cy="646331"/>
          </a:xfrm>
        </p:grpSpPr>
        <p:sp>
          <p:nvSpPr>
            <p:cNvPr id="15" name="テキスト ボックス 14">
              <a:extLst>
                <a:ext uri="{FF2B5EF4-FFF2-40B4-BE49-F238E27FC236}">
                  <a16:creationId xmlns:a16="http://schemas.microsoft.com/office/drawing/2014/main" id="{31340AC2-E8F6-E74E-80A1-FD11291D53D4}"/>
                </a:ext>
              </a:extLst>
            </p:cNvPr>
            <p:cNvSpPr txBox="1"/>
            <p:nvPr/>
          </p:nvSpPr>
          <p:spPr>
            <a:xfrm>
              <a:off x="4925866" y="2021761"/>
              <a:ext cx="1569660" cy="646331"/>
            </a:xfrm>
            <a:prstGeom prst="rect">
              <a:avLst/>
            </a:prstGeom>
            <a:noFill/>
          </p:spPr>
          <p:txBody>
            <a:bodyPr wrap="none" rtlCol="0">
              <a:spAutoFit/>
            </a:bodyPr>
            <a:lstStyle/>
            <a:p>
              <a:r>
                <a:rPr kumimoji="1" lang="ja-JP" altLang="en-US" sz="3600"/>
                <a:t>注目系</a:t>
              </a:r>
            </a:p>
          </p:txBody>
        </p:sp>
        <p:pic>
          <p:nvPicPr>
            <p:cNvPr id="22" name="図 21">
              <a:extLst>
                <a:ext uri="{FF2B5EF4-FFF2-40B4-BE49-F238E27FC236}">
                  <a16:creationId xmlns:a16="http://schemas.microsoft.com/office/drawing/2014/main" id="{463F71DA-1B30-FD48-A772-1BEBA0A7E586}"/>
                </a:ext>
              </a:extLst>
            </p:cNvPr>
            <p:cNvPicPr>
              <a:picLocks noChangeAspect="1"/>
            </p:cNvPicPr>
            <p:nvPr/>
          </p:nvPicPr>
          <p:blipFill>
            <a:blip r:embed="rId6"/>
            <a:stretch>
              <a:fillRect/>
            </a:stretch>
          </p:blipFill>
          <p:spPr>
            <a:xfrm>
              <a:off x="6453092" y="2132856"/>
              <a:ext cx="1333176" cy="429579"/>
            </a:xfrm>
            <a:prstGeom prst="rect">
              <a:avLst/>
            </a:prstGeom>
          </p:spPr>
        </p:pic>
      </p:grpSp>
      <p:grpSp>
        <p:nvGrpSpPr>
          <p:cNvPr id="10" name="グループ化 9">
            <a:extLst>
              <a:ext uri="{FF2B5EF4-FFF2-40B4-BE49-F238E27FC236}">
                <a16:creationId xmlns:a16="http://schemas.microsoft.com/office/drawing/2014/main" id="{0EF9DB29-A91E-5D4C-B2F9-09AD857BA088}"/>
              </a:ext>
            </a:extLst>
          </p:cNvPr>
          <p:cNvGrpSpPr/>
          <p:nvPr/>
        </p:nvGrpSpPr>
        <p:grpSpPr>
          <a:xfrm>
            <a:off x="4788024" y="3901918"/>
            <a:ext cx="3362570" cy="1215223"/>
            <a:chOff x="4788024" y="3901918"/>
            <a:chExt cx="3362570" cy="1215223"/>
          </a:xfrm>
        </p:grpSpPr>
        <p:sp>
          <p:nvSpPr>
            <p:cNvPr id="21" name="テキスト ボックス 20">
              <a:extLst>
                <a:ext uri="{FF2B5EF4-FFF2-40B4-BE49-F238E27FC236}">
                  <a16:creationId xmlns:a16="http://schemas.microsoft.com/office/drawing/2014/main" id="{0B327B4C-0F1F-9944-86F3-78A5C33B5E57}"/>
                </a:ext>
              </a:extLst>
            </p:cNvPr>
            <p:cNvSpPr txBox="1"/>
            <p:nvPr/>
          </p:nvSpPr>
          <p:spPr>
            <a:xfrm>
              <a:off x="4929113" y="3901918"/>
              <a:ext cx="2954655" cy="646331"/>
            </a:xfrm>
            <a:prstGeom prst="rect">
              <a:avLst/>
            </a:prstGeom>
            <a:noFill/>
          </p:spPr>
          <p:txBody>
            <a:bodyPr wrap="none" rtlCol="0">
              <a:spAutoFit/>
            </a:bodyPr>
            <a:lstStyle/>
            <a:p>
              <a:r>
                <a:rPr lang="ja-JP" altLang="en-US" sz="3600"/>
                <a:t>カップリング</a:t>
              </a:r>
              <a:endParaRPr kumimoji="1" lang="ja-JP" altLang="en-US" sz="3600"/>
            </a:p>
          </p:txBody>
        </p:sp>
        <p:pic>
          <p:nvPicPr>
            <p:cNvPr id="24" name="図 23">
              <a:extLst>
                <a:ext uri="{FF2B5EF4-FFF2-40B4-BE49-F238E27FC236}">
                  <a16:creationId xmlns:a16="http://schemas.microsoft.com/office/drawing/2014/main" id="{87935D59-CB91-E04C-8398-86D496236266}"/>
                </a:ext>
              </a:extLst>
            </p:cNvPr>
            <p:cNvPicPr>
              <a:picLocks noChangeAspect="1"/>
            </p:cNvPicPr>
            <p:nvPr/>
          </p:nvPicPr>
          <p:blipFill>
            <a:blip r:embed="rId7"/>
            <a:stretch>
              <a:fillRect/>
            </a:stretch>
          </p:blipFill>
          <p:spPr>
            <a:xfrm>
              <a:off x="4788024" y="4583870"/>
              <a:ext cx="3362570" cy="533271"/>
            </a:xfrm>
            <a:prstGeom prst="rect">
              <a:avLst/>
            </a:prstGeom>
          </p:spPr>
        </p:pic>
      </p:grpSp>
      <p:grpSp>
        <p:nvGrpSpPr>
          <p:cNvPr id="9" name="グループ化 8">
            <a:extLst>
              <a:ext uri="{FF2B5EF4-FFF2-40B4-BE49-F238E27FC236}">
                <a16:creationId xmlns:a16="http://schemas.microsoft.com/office/drawing/2014/main" id="{CA51F3A8-FB0B-574D-819B-24A125BFD265}"/>
              </a:ext>
            </a:extLst>
          </p:cNvPr>
          <p:cNvGrpSpPr/>
          <p:nvPr/>
        </p:nvGrpSpPr>
        <p:grpSpPr>
          <a:xfrm>
            <a:off x="5070928" y="2991365"/>
            <a:ext cx="2885448" cy="646331"/>
            <a:chOff x="5070928" y="2991365"/>
            <a:chExt cx="2885448" cy="646331"/>
          </a:xfrm>
        </p:grpSpPr>
        <p:sp>
          <p:nvSpPr>
            <p:cNvPr id="25" name="テキスト ボックス 24">
              <a:extLst>
                <a:ext uri="{FF2B5EF4-FFF2-40B4-BE49-F238E27FC236}">
                  <a16:creationId xmlns:a16="http://schemas.microsoft.com/office/drawing/2014/main" id="{626FB6A8-298D-EB47-A455-EF9723DFB5CB}"/>
                </a:ext>
              </a:extLst>
            </p:cNvPr>
            <p:cNvSpPr txBox="1"/>
            <p:nvPr/>
          </p:nvSpPr>
          <p:spPr>
            <a:xfrm>
              <a:off x="5070928" y="2991365"/>
              <a:ext cx="1569660" cy="646331"/>
            </a:xfrm>
            <a:prstGeom prst="rect">
              <a:avLst/>
            </a:prstGeom>
            <a:noFill/>
          </p:spPr>
          <p:txBody>
            <a:bodyPr wrap="none" rtlCol="0">
              <a:spAutoFit/>
            </a:bodyPr>
            <a:lstStyle/>
            <a:p>
              <a:pPr algn="ctr"/>
              <a:r>
                <a:rPr kumimoji="1" lang="ja-JP" altLang="en-US" sz="3600"/>
                <a:t>環境系</a:t>
              </a:r>
            </a:p>
          </p:txBody>
        </p:sp>
        <p:pic>
          <p:nvPicPr>
            <p:cNvPr id="26" name="図 25">
              <a:extLst>
                <a:ext uri="{FF2B5EF4-FFF2-40B4-BE49-F238E27FC236}">
                  <a16:creationId xmlns:a16="http://schemas.microsoft.com/office/drawing/2014/main" id="{C5F8C44C-DFFD-6C40-83DE-10DC306C2F63}"/>
                </a:ext>
              </a:extLst>
            </p:cNvPr>
            <p:cNvPicPr>
              <a:picLocks noChangeAspect="1"/>
            </p:cNvPicPr>
            <p:nvPr/>
          </p:nvPicPr>
          <p:blipFill>
            <a:blip r:embed="rId8"/>
            <a:stretch>
              <a:fillRect/>
            </a:stretch>
          </p:blipFill>
          <p:spPr>
            <a:xfrm>
              <a:off x="6623198" y="3068960"/>
              <a:ext cx="1333178" cy="533271"/>
            </a:xfrm>
            <a:prstGeom prst="rect">
              <a:avLst/>
            </a:prstGeom>
          </p:spPr>
        </p:pic>
      </p:grpSp>
      <p:pic>
        <p:nvPicPr>
          <p:cNvPr id="27" name="図 26">
            <a:extLst>
              <a:ext uri="{FF2B5EF4-FFF2-40B4-BE49-F238E27FC236}">
                <a16:creationId xmlns:a16="http://schemas.microsoft.com/office/drawing/2014/main" id="{79D1D4C6-0DEB-4E40-A573-E41A5407D1E4}"/>
              </a:ext>
            </a:extLst>
          </p:cNvPr>
          <p:cNvPicPr>
            <a:picLocks noChangeAspect="1"/>
          </p:cNvPicPr>
          <p:nvPr/>
        </p:nvPicPr>
        <p:blipFill>
          <a:blip r:embed="rId9"/>
          <a:stretch>
            <a:fillRect/>
          </a:stretch>
        </p:blipFill>
        <p:spPr>
          <a:xfrm>
            <a:off x="1368490" y="6048058"/>
            <a:ext cx="2260802" cy="490294"/>
          </a:xfrm>
          <a:prstGeom prst="rect">
            <a:avLst/>
          </a:prstGeom>
        </p:spPr>
      </p:pic>
      <p:pic>
        <p:nvPicPr>
          <p:cNvPr id="28" name="図 27">
            <a:extLst>
              <a:ext uri="{FF2B5EF4-FFF2-40B4-BE49-F238E27FC236}">
                <a16:creationId xmlns:a16="http://schemas.microsoft.com/office/drawing/2014/main" id="{8898C93E-FEFD-8C4F-8752-4D7DE1B16348}"/>
              </a:ext>
            </a:extLst>
          </p:cNvPr>
          <p:cNvPicPr>
            <a:picLocks noChangeAspect="1"/>
          </p:cNvPicPr>
          <p:nvPr/>
        </p:nvPicPr>
        <p:blipFill>
          <a:blip r:embed="rId10"/>
          <a:stretch>
            <a:fillRect/>
          </a:stretch>
        </p:blipFill>
        <p:spPr>
          <a:xfrm>
            <a:off x="4289489" y="5988245"/>
            <a:ext cx="3910171" cy="589204"/>
          </a:xfrm>
          <a:prstGeom prst="rect">
            <a:avLst/>
          </a:prstGeom>
        </p:spPr>
      </p:pic>
      <p:sp>
        <p:nvSpPr>
          <p:cNvPr id="2" name="テキスト ボックス 1">
            <a:extLst>
              <a:ext uri="{FF2B5EF4-FFF2-40B4-BE49-F238E27FC236}">
                <a16:creationId xmlns:a16="http://schemas.microsoft.com/office/drawing/2014/main" id="{718EC558-06BC-0F41-8A2A-2161F78536B0}"/>
              </a:ext>
            </a:extLst>
          </p:cNvPr>
          <p:cNvSpPr txBox="1"/>
          <p:nvPr/>
        </p:nvSpPr>
        <p:spPr>
          <a:xfrm>
            <a:off x="3227964" y="5320690"/>
            <a:ext cx="2749471" cy="707886"/>
          </a:xfrm>
          <a:prstGeom prst="rect">
            <a:avLst/>
          </a:prstGeom>
          <a:noFill/>
        </p:spPr>
        <p:txBody>
          <a:bodyPr wrap="none" rtlCol="0">
            <a:spAutoFit/>
          </a:bodyPr>
          <a:lstStyle/>
          <a:p>
            <a:pPr algn="ctr"/>
            <a:r>
              <a:rPr lang="ja-JP" altLang="en-US" sz="4000"/>
              <a:t>射影演算子</a:t>
            </a:r>
            <a:endParaRPr kumimoji="1" lang="ja-JP" altLang="en-US" sz="4000"/>
          </a:p>
        </p:txBody>
      </p:sp>
      <p:sp>
        <p:nvSpPr>
          <p:cNvPr id="16" name="日付プレースホルダー 15">
            <a:extLst>
              <a:ext uri="{FF2B5EF4-FFF2-40B4-BE49-F238E27FC236}">
                <a16:creationId xmlns:a16="http://schemas.microsoft.com/office/drawing/2014/main" id="{F5ED7361-E840-2D02-B726-088393286CD0}"/>
              </a:ext>
            </a:extLst>
          </p:cNvPr>
          <p:cNvSpPr>
            <a:spLocks noGrp="1"/>
          </p:cNvSpPr>
          <p:nvPr>
            <p:ph type="dt" sz="half" idx="10"/>
          </p:nvPr>
        </p:nvSpPr>
        <p:spPr/>
        <p:txBody>
          <a:bodyPr/>
          <a:lstStyle/>
          <a:p>
            <a:pPr>
              <a:defRPr/>
            </a:pPr>
            <a:r>
              <a:rPr lang="en-US" altLang="ja-JP"/>
              <a:t>2025/1/12</a:t>
            </a:r>
            <a:endParaRPr lang="en-US" altLang="ja-JP" dirty="0"/>
          </a:p>
        </p:txBody>
      </p:sp>
      <p:sp>
        <p:nvSpPr>
          <p:cNvPr id="18" name="フッター プレースホルダー 17">
            <a:extLst>
              <a:ext uri="{FF2B5EF4-FFF2-40B4-BE49-F238E27FC236}">
                <a16:creationId xmlns:a16="http://schemas.microsoft.com/office/drawing/2014/main" id="{0B4771D9-342E-5591-E4BE-27CE0798A9D2}"/>
              </a:ext>
            </a:extLst>
          </p:cNvPr>
          <p:cNvSpPr>
            <a:spLocks noGrp="1"/>
          </p:cNvSpPr>
          <p:nvPr>
            <p:ph type="ftr" sz="quarter" idx="11"/>
          </p:nvPr>
        </p:nvSpPr>
        <p:spPr/>
        <p:txBody>
          <a:bodyPr/>
          <a:lstStyle/>
          <a:p>
            <a:pPr>
              <a:defRPr/>
            </a:pPr>
            <a:r>
              <a:rPr lang="en-US" altLang="ja-JP"/>
              <a:t>QUATUO11</a:t>
            </a:r>
            <a:endParaRPr lang="en-US" altLang="ja-JP" dirty="0"/>
          </a:p>
        </p:txBody>
      </p:sp>
      <p:sp>
        <p:nvSpPr>
          <p:cNvPr id="4" name="スライド番号プレースホルダー 3">
            <a:extLst>
              <a:ext uri="{FF2B5EF4-FFF2-40B4-BE49-F238E27FC236}">
                <a16:creationId xmlns:a16="http://schemas.microsoft.com/office/drawing/2014/main" id="{516A3638-FDB7-9A16-1623-87C527D24FD1}"/>
              </a:ext>
            </a:extLst>
          </p:cNvPr>
          <p:cNvSpPr>
            <a:spLocks noGrp="1"/>
          </p:cNvSpPr>
          <p:nvPr>
            <p:ph type="sldNum" sz="quarter" idx="12"/>
          </p:nvPr>
        </p:nvSpPr>
        <p:spPr/>
        <p:txBody>
          <a:bodyPr/>
          <a:lstStyle/>
          <a:p>
            <a:fld id="{FA3C4D4C-6915-3147-AB54-C788617D0F2E}" type="slidenum">
              <a:rPr lang="en-US" altLang="ja-JP" smtClean="0"/>
              <a:pPr/>
              <a:t>32</a:t>
            </a:fld>
            <a:r>
              <a:rPr lang="en-US" altLang="ja-JP"/>
              <a:t>/87</a:t>
            </a:r>
            <a:endParaRPr lang="en-US" altLang="ja-JP" dirty="0"/>
          </a:p>
        </p:txBody>
      </p:sp>
    </p:spTree>
    <p:extLst>
      <p:ext uri="{BB962C8B-B14F-4D97-AF65-F5344CB8AC3E}">
        <p14:creationId xmlns:p14="http://schemas.microsoft.com/office/powerpoint/2010/main" val="279054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22" presetClass="entr" presetSubtype="2"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7">
                                            <p:txEl>
                                              <p:pRg st="0" end="0"/>
                                            </p:txEl>
                                          </p:spTgt>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50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par>
                          <p:cTn id="29" fill="hold">
                            <p:stCondLst>
                              <p:cond delay="0"/>
                            </p:stCondLst>
                            <p:childTnLst>
                              <p:par>
                                <p:cTn id="30" presetID="22" presetClass="entr" presetSubtype="2"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par>
                          <p:cTn id="36" fill="hold">
                            <p:stCondLst>
                              <p:cond delay="500"/>
                            </p:stCondLst>
                            <p:childTnLst>
                              <p:par>
                                <p:cTn id="37" presetID="22" presetClass="entr" presetSubtype="2"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right)">
                                      <p:cBhvr>
                                        <p:cTn id="39" dur="500"/>
                                        <p:tgtEl>
                                          <p:spTgt spid="23"/>
                                        </p:tgtEl>
                                      </p:cBhvr>
                                    </p:animEffect>
                                  </p:childTnLst>
                                </p:cTn>
                              </p:par>
                            </p:childTnLst>
                          </p:cTn>
                        </p:par>
                        <p:par>
                          <p:cTn id="40" fill="hold">
                            <p:stCondLst>
                              <p:cond delay="1000"/>
                            </p:stCondLst>
                            <p:childTnLst>
                              <p:par>
                                <p:cTn id="41" presetID="22" presetClass="entr" presetSubtype="2"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right)">
                                      <p:cBhvr>
                                        <p:cTn id="43" dur="500"/>
                                        <p:tgtEl>
                                          <p:spTgt spid="19"/>
                                        </p:tgtEl>
                                      </p:cBhvr>
                                    </p:animEffect>
                                  </p:childTnLst>
                                </p:cTn>
                              </p:par>
                            </p:childTnLst>
                          </p:cTn>
                        </p:par>
                        <p:par>
                          <p:cTn id="44" fill="hold">
                            <p:stCondLst>
                              <p:cond delay="1500"/>
                            </p:stCondLst>
                            <p:childTnLst>
                              <p:par>
                                <p:cTn id="45" presetID="1"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6000" dirty="0" err="1"/>
              <a:t>Feshbach</a:t>
            </a:r>
            <a:r>
              <a:rPr lang="en-US" altLang="ja-JP" sz="6000" dirty="0"/>
              <a:t> </a:t>
            </a:r>
            <a:r>
              <a:rPr lang="ja-JP" altLang="en-US" sz="6000"/>
              <a:t>形式</a:t>
            </a:r>
            <a:endParaRPr kumimoji="1" lang="ja-JP" altLang="en-US" sz="6000" dirty="0"/>
          </a:p>
        </p:txBody>
      </p:sp>
      <p:pic>
        <p:nvPicPr>
          <p:cNvPr id="3" name="図 2">
            <a:extLst>
              <a:ext uri="{FF2B5EF4-FFF2-40B4-BE49-F238E27FC236}">
                <a16:creationId xmlns:a16="http://schemas.microsoft.com/office/drawing/2014/main" id="{F3522C2D-1EC7-A44C-AFDC-B6DC3CFD3D9F}"/>
              </a:ext>
            </a:extLst>
          </p:cNvPr>
          <p:cNvPicPr>
            <a:picLocks noChangeAspect="1"/>
          </p:cNvPicPr>
          <p:nvPr/>
        </p:nvPicPr>
        <p:blipFill>
          <a:blip r:embed="rId2"/>
          <a:stretch>
            <a:fillRect/>
          </a:stretch>
        </p:blipFill>
        <p:spPr>
          <a:xfrm>
            <a:off x="539552" y="1371945"/>
            <a:ext cx="2794000" cy="508000"/>
          </a:xfrm>
          <a:prstGeom prst="rect">
            <a:avLst/>
          </a:prstGeom>
        </p:spPr>
      </p:pic>
      <p:pic>
        <p:nvPicPr>
          <p:cNvPr id="8" name="図 7">
            <a:extLst>
              <a:ext uri="{FF2B5EF4-FFF2-40B4-BE49-F238E27FC236}">
                <a16:creationId xmlns:a16="http://schemas.microsoft.com/office/drawing/2014/main" id="{D7FF85C5-6C08-244C-98F4-21DAE4550E51}"/>
              </a:ext>
            </a:extLst>
          </p:cNvPr>
          <p:cNvPicPr>
            <a:picLocks noChangeAspect="1"/>
          </p:cNvPicPr>
          <p:nvPr/>
        </p:nvPicPr>
        <p:blipFill>
          <a:blip r:embed="rId3"/>
          <a:stretch>
            <a:fillRect/>
          </a:stretch>
        </p:blipFill>
        <p:spPr>
          <a:xfrm>
            <a:off x="4572000" y="1371945"/>
            <a:ext cx="3848100" cy="508000"/>
          </a:xfrm>
          <a:prstGeom prst="rect">
            <a:avLst/>
          </a:prstGeom>
        </p:spPr>
      </p:pic>
      <p:grpSp>
        <p:nvGrpSpPr>
          <p:cNvPr id="9" name="グループ化 8">
            <a:extLst>
              <a:ext uri="{FF2B5EF4-FFF2-40B4-BE49-F238E27FC236}">
                <a16:creationId xmlns:a16="http://schemas.microsoft.com/office/drawing/2014/main" id="{7F2EEC6B-CF68-0043-A954-B578F023A3E5}"/>
              </a:ext>
            </a:extLst>
          </p:cNvPr>
          <p:cNvGrpSpPr/>
          <p:nvPr/>
        </p:nvGrpSpPr>
        <p:grpSpPr>
          <a:xfrm>
            <a:off x="7164288" y="1889073"/>
            <a:ext cx="1808227" cy="1808227"/>
            <a:chOff x="419756" y="1496824"/>
            <a:chExt cx="3910529" cy="3910529"/>
          </a:xfrm>
        </p:grpSpPr>
        <p:sp>
          <p:nvSpPr>
            <p:cNvPr id="53" name="円/楕円 52">
              <a:extLst>
                <a:ext uri="{FF2B5EF4-FFF2-40B4-BE49-F238E27FC236}">
                  <a16:creationId xmlns:a16="http://schemas.microsoft.com/office/drawing/2014/main" id="{BEFD14A8-B28E-AD43-8D83-F099396A4129}"/>
                </a:ext>
              </a:extLst>
            </p:cNvPr>
            <p:cNvSpPr/>
            <p:nvPr/>
          </p:nvSpPr>
          <p:spPr>
            <a:xfrm>
              <a:off x="419756" y="1496824"/>
              <a:ext cx="3910529" cy="391052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a:extLst>
                <a:ext uri="{FF2B5EF4-FFF2-40B4-BE49-F238E27FC236}">
                  <a16:creationId xmlns:a16="http://schemas.microsoft.com/office/drawing/2014/main" id="{A8922E17-130F-664F-A48D-EDD859073B8D}"/>
                </a:ext>
              </a:extLst>
            </p:cNvPr>
            <p:cNvSpPr/>
            <p:nvPr/>
          </p:nvSpPr>
          <p:spPr>
            <a:xfrm>
              <a:off x="1804714" y="2881782"/>
              <a:ext cx="1140612" cy="114061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C4858B52-98B5-6640-862D-2A2AE7383E60}"/>
                </a:ext>
              </a:extLst>
            </p:cNvPr>
            <p:cNvSpPr txBox="1"/>
            <p:nvPr/>
          </p:nvSpPr>
          <p:spPr>
            <a:xfrm>
              <a:off x="1660008" y="4078370"/>
              <a:ext cx="881238" cy="998411"/>
            </a:xfrm>
            <a:prstGeom prst="rect">
              <a:avLst/>
            </a:prstGeom>
            <a:noFill/>
          </p:spPr>
          <p:txBody>
            <a:bodyPr wrap="none" rtlCol="0">
              <a:spAutoFit/>
            </a:bodyPr>
            <a:lstStyle/>
            <a:p>
              <a:pPr algn="ctr"/>
              <a:r>
                <a:rPr kumimoji="1" lang="en-US" altLang="ja-JP" sz="2400" i="1" dirty="0">
                  <a:solidFill>
                    <a:schemeClr val="tx2"/>
                  </a:solidFill>
                  <a:latin typeface="Times New Roman" panose="02020603050405020304" pitchFamily="18" charset="0"/>
                  <a:cs typeface="Times New Roman" panose="02020603050405020304" pitchFamily="18" charset="0"/>
                </a:rPr>
                <a:t>Q</a:t>
              </a:r>
              <a:endParaRPr kumimoji="1" lang="ja-JP" altLang="en-US" sz="2400" i="1">
                <a:solidFill>
                  <a:schemeClr val="tx2"/>
                </a:solidFill>
                <a:latin typeface="Times New Roman" panose="02020603050405020304" pitchFamily="18" charset="0"/>
                <a:cs typeface="Times New Roman" panose="02020603050405020304" pitchFamily="18" charset="0"/>
              </a:endParaRPr>
            </a:p>
          </p:txBody>
        </p:sp>
        <p:sp>
          <p:nvSpPr>
            <p:cNvPr id="57" name="円/楕円 56">
              <a:extLst>
                <a:ext uri="{FF2B5EF4-FFF2-40B4-BE49-F238E27FC236}">
                  <a16:creationId xmlns:a16="http://schemas.microsoft.com/office/drawing/2014/main" id="{2CB9F987-F557-AF40-ABE7-E87E3AA4FF9B}"/>
                </a:ext>
              </a:extLst>
            </p:cNvPr>
            <p:cNvSpPr/>
            <p:nvPr/>
          </p:nvSpPr>
          <p:spPr>
            <a:xfrm>
              <a:off x="1804714" y="2881782"/>
              <a:ext cx="1140612" cy="11406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4084D888-805C-1B46-87B9-3F7E869116BD}"/>
                </a:ext>
              </a:extLst>
            </p:cNvPr>
            <p:cNvSpPr txBox="1"/>
            <p:nvPr/>
          </p:nvSpPr>
          <p:spPr>
            <a:xfrm>
              <a:off x="1972534" y="2988283"/>
              <a:ext cx="804968" cy="998411"/>
            </a:xfrm>
            <a:prstGeom prst="rect">
              <a:avLst/>
            </a:prstGeom>
            <a:noFill/>
          </p:spPr>
          <p:txBody>
            <a:bodyPr wrap="none" rtlCol="0">
              <a:spAutoFit/>
            </a:bodyPr>
            <a:lstStyle/>
            <a:p>
              <a:pPr algn="ctr"/>
              <a:r>
                <a:rPr kumimoji="1" lang="en-US" altLang="ja-JP" sz="2400" i="1" dirty="0">
                  <a:solidFill>
                    <a:schemeClr val="tx2"/>
                  </a:solidFill>
                  <a:latin typeface="Times New Roman" panose="02020603050405020304" pitchFamily="18" charset="0"/>
                  <a:cs typeface="Times New Roman" panose="02020603050405020304" pitchFamily="18" charset="0"/>
                </a:rPr>
                <a:t>P</a:t>
              </a:r>
              <a:endParaRPr kumimoji="1" lang="ja-JP" altLang="en-US" sz="2400" i="1">
                <a:solidFill>
                  <a:schemeClr val="tx2"/>
                </a:solidFill>
                <a:latin typeface="Times New Roman" panose="02020603050405020304" pitchFamily="18" charset="0"/>
                <a:cs typeface="Times New Roman" panose="02020603050405020304" pitchFamily="18" charset="0"/>
              </a:endParaRPr>
            </a:p>
          </p:txBody>
        </p:sp>
      </p:grpSp>
      <p:pic>
        <p:nvPicPr>
          <p:cNvPr id="11" name="図 10">
            <a:extLst>
              <a:ext uri="{FF2B5EF4-FFF2-40B4-BE49-F238E27FC236}">
                <a16:creationId xmlns:a16="http://schemas.microsoft.com/office/drawing/2014/main" id="{31E1EF14-E3D9-FB4A-BD39-DC6D427310B1}"/>
              </a:ext>
            </a:extLst>
          </p:cNvPr>
          <p:cNvPicPr>
            <a:picLocks noChangeAspect="1"/>
          </p:cNvPicPr>
          <p:nvPr/>
        </p:nvPicPr>
        <p:blipFill>
          <a:blip r:embed="rId4"/>
          <a:stretch>
            <a:fillRect/>
          </a:stretch>
        </p:blipFill>
        <p:spPr>
          <a:xfrm>
            <a:off x="539552" y="2204864"/>
            <a:ext cx="5130800" cy="1193800"/>
          </a:xfrm>
          <a:prstGeom prst="rect">
            <a:avLst/>
          </a:prstGeom>
        </p:spPr>
      </p:pic>
      <p:sp>
        <p:nvSpPr>
          <p:cNvPr id="12" name="右矢印 11">
            <a:extLst>
              <a:ext uri="{FF2B5EF4-FFF2-40B4-BE49-F238E27FC236}">
                <a16:creationId xmlns:a16="http://schemas.microsoft.com/office/drawing/2014/main" id="{B7231C18-31D9-9946-BB1B-77F50B83DADE}"/>
              </a:ext>
            </a:extLst>
          </p:cNvPr>
          <p:cNvSpPr/>
          <p:nvPr/>
        </p:nvSpPr>
        <p:spPr bwMode="auto">
          <a:xfrm>
            <a:off x="3635896" y="1424776"/>
            <a:ext cx="799244" cy="32927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14" name="図 13">
            <a:extLst>
              <a:ext uri="{FF2B5EF4-FFF2-40B4-BE49-F238E27FC236}">
                <a16:creationId xmlns:a16="http://schemas.microsoft.com/office/drawing/2014/main" id="{6C4AA5D8-30DF-9042-9CB5-0A06E069F5B0}"/>
              </a:ext>
            </a:extLst>
          </p:cNvPr>
          <p:cNvPicPr>
            <a:picLocks noChangeAspect="1"/>
          </p:cNvPicPr>
          <p:nvPr/>
        </p:nvPicPr>
        <p:blipFill>
          <a:blip r:embed="rId5"/>
          <a:stretch>
            <a:fillRect/>
          </a:stretch>
        </p:blipFill>
        <p:spPr>
          <a:xfrm>
            <a:off x="539552" y="3789040"/>
            <a:ext cx="7645400" cy="1193800"/>
          </a:xfrm>
          <a:prstGeom prst="rect">
            <a:avLst/>
          </a:prstGeom>
        </p:spPr>
      </p:pic>
      <p:pic>
        <p:nvPicPr>
          <p:cNvPr id="18" name="図 17">
            <a:extLst>
              <a:ext uri="{FF2B5EF4-FFF2-40B4-BE49-F238E27FC236}">
                <a16:creationId xmlns:a16="http://schemas.microsoft.com/office/drawing/2014/main" id="{096C1ECF-4D32-ED47-99C6-3B85F02094D2}"/>
              </a:ext>
            </a:extLst>
          </p:cNvPr>
          <p:cNvPicPr>
            <a:picLocks noChangeAspect="1"/>
          </p:cNvPicPr>
          <p:nvPr/>
        </p:nvPicPr>
        <p:blipFill>
          <a:blip r:embed="rId6"/>
          <a:stretch>
            <a:fillRect/>
          </a:stretch>
        </p:blipFill>
        <p:spPr>
          <a:xfrm>
            <a:off x="1783399" y="5129785"/>
            <a:ext cx="6362700" cy="1104900"/>
          </a:xfrm>
          <a:prstGeom prst="rect">
            <a:avLst/>
          </a:prstGeom>
        </p:spPr>
      </p:pic>
      <p:sp>
        <p:nvSpPr>
          <p:cNvPr id="19" name="曲折矢印 18">
            <a:extLst>
              <a:ext uri="{FF2B5EF4-FFF2-40B4-BE49-F238E27FC236}">
                <a16:creationId xmlns:a16="http://schemas.microsoft.com/office/drawing/2014/main" id="{8A52F250-3463-4643-8672-3815B0D229B4}"/>
              </a:ext>
            </a:extLst>
          </p:cNvPr>
          <p:cNvSpPr/>
          <p:nvPr/>
        </p:nvSpPr>
        <p:spPr bwMode="auto">
          <a:xfrm flipV="1">
            <a:off x="1280772" y="5001468"/>
            <a:ext cx="424928" cy="868680"/>
          </a:xfrm>
          <a:prstGeom prst="bentArrow">
            <a:avLst>
              <a:gd name="adj1" fmla="val 25000"/>
              <a:gd name="adj2" fmla="val 35316"/>
              <a:gd name="adj3" fmla="val 25000"/>
              <a:gd name="adj4" fmla="val 43750"/>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cxnSp>
        <p:nvCxnSpPr>
          <p:cNvPr id="23" name="直線矢印コネクタ 22">
            <a:extLst>
              <a:ext uri="{FF2B5EF4-FFF2-40B4-BE49-F238E27FC236}">
                <a16:creationId xmlns:a16="http://schemas.microsoft.com/office/drawing/2014/main" id="{55DEA702-3A09-EF42-8085-28F0B416DAE7}"/>
              </a:ext>
            </a:extLst>
          </p:cNvPr>
          <p:cNvCxnSpPr>
            <a:cxnSpLocks/>
          </p:cNvCxnSpPr>
          <p:nvPr/>
        </p:nvCxnSpPr>
        <p:spPr bwMode="auto">
          <a:xfrm flipV="1">
            <a:off x="2483768" y="4221088"/>
            <a:ext cx="2808312" cy="1212136"/>
          </a:xfrm>
          <a:prstGeom prst="straightConnector1">
            <a:avLst/>
          </a:prstGeom>
          <a:solidFill>
            <a:schemeClr val="accent1"/>
          </a:solidFill>
          <a:ln w="114300" cap="flat" cmpd="sng" algn="ctr">
            <a:solidFill>
              <a:srgbClr val="FF0000"/>
            </a:solidFill>
            <a:prstDash val="solid"/>
            <a:round/>
            <a:headEnd type="none" w="med" len="med"/>
            <a:tailEnd type="triangle"/>
          </a:ln>
          <a:effectLst/>
        </p:spPr>
      </p:cxnSp>
      <p:sp>
        <p:nvSpPr>
          <p:cNvPr id="6" name="日付プレースホルダー 5">
            <a:extLst>
              <a:ext uri="{FF2B5EF4-FFF2-40B4-BE49-F238E27FC236}">
                <a16:creationId xmlns:a16="http://schemas.microsoft.com/office/drawing/2014/main" id="{6DDB5A45-B1E9-D8D6-19CC-BFAB3F9B866B}"/>
              </a:ext>
            </a:extLst>
          </p:cNvPr>
          <p:cNvSpPr>
            <a:spLocks noGrp="1"/>
          </p:cNvSpPr>
          <p:nvPr>
            <p:ph type="dt" sz="half" idx="10"/>
          </p:nvPr>
        </p:nvSpPr>
        <p:spPr/>
        <p:txBody>
          <a:bodyPr/>
          <a:lstStyle/>
          <a:p>
            <a:pPr>
              <a:defRPr/>
            </a:pPr>
            <a:r>
              <a:rPr lang="en-US" altLang="ja-JP"/>
              <a:t>2025/1/12</a:t>
            </a:r>
            <a:endParaRPr lang="en-US" altLang="ja-JP" dirty="0"/>
          </a:p>
        </p:txBody>
      </p:sp>
      <p:sp>
        <p:nvSpPr>
          <p:cNvPr id="7" name="フッター プレースホルダー 6">
            <a:extLst>
              <a:ext uri="{FF2B5EF4-FFF2-40B4-BE49-F238E27FC236}">
                <a16:creationId xmlns:a16="http://schemas.microsoft.com/office/drawing/2014/main" id="{841056D8-7FC3-4356-AA15-33599702DAC4}"/>
              </a:ext>
            </a:extLst>
          </p:cNvPr>
          <p:cNvSpPr>
            <a:spLocks noGrp="1"/>
          </p:cNvSpPr>
          <p:nvPr>
            <p:ph type="ftr" sz="quarter" idx="11"/>
          </p:nvPr>
        </p:nvSpPr>
        <p:spPr/>
        <p:txBody>
          <a:bodyPr/>
          <a:lstStyle/>
          <a:p>
            <a:pPr>
              <a:defRPr/>
            </a:pPr>
            <a:r>
              <a:rPr lang="en-US" altLang="ja-JP"/>
              <a:t>QUATUO11</a:t>
            </a:r>
            <a:endParaRPr lang="en-US" altLang="ja-JP" dirty="0"/>
          </a:p>
        </p:txBody>
      </p:sp>
      <p:sp>
        <p:nvSpPr>
          <p:cNvPr id="4" name="スライド番号プレースホルダー 3">
            <a:extLst>
              <a:ext uri="{FF2B5EF4-FFF2-40B4-BE49-F238E27FC236}">
                <a16:creationId xmlns:a16="http://schemas.microsoft.com/office/drawing/2014/main" id="{70C506A2-69A5-2BFF-F404-641395BB3E26}"/>
              </a:ext>
            </a:extLst>
          </p:cNvPr>
          <p:cNvSpPr>
            <a:spLocks noGrp="1"/>
          </p:cNvSpPr>
          <p:nvPr>
            <p:ph type="sldNum" sz="quarter" idx="12"/>
          </p:nvPr>
        </p:nvSpPr>
        <p:spPr/>
        <p:txBody>
          <a:bodyPr/>
          <a:lstStyle/>
          <a:p>
            <a:fld id="{FA3C4D4C-6915-3147-AB54-C788617D0F2E}" type="slidenum">
              <a:rPr lang="en-US" altLang="ja-JP" smtClean="0"/>
              <a:pPr/>
              <a:t>33</a:t>
            </a:fld>
            <a:r>
              <a:rPr lang="en-US" altLang="ja-JP"/>
              <a:t>/87</a:t>
            </a:r>
            <a:endParaRPr lang="en-US" altLang="ja-JP" dirty="0"/>
          </a:p>
        </p:txBody>
      </p:sp>
    </p:spTree>
    <p:extLst>
      <p:ext uri="{BB962C8B-B14F-4D97-AF65-F5344CB8AC3E}">
        <p14:creationId xmlns:p14="http://schemas.microsoft.com/office/powerpoint/2010/main" val="425588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6000" dirty="0" err="1"/>
              <a:t>Feshbach</a:t>
            </a:r>
            <a:r>
              <a:rPr lang="en-US" altLang="ja-JP" sz="6000" dirty="0"/>
              <a:t> </a:t>
            </a:r>
            <a:r>
              <a:rPr lang="ja-JP" altLang="en-US" sz="6000"/>
              <a:t>形式</a:t>
            </a:r>
            <a:endParaRPr kumimoji="1" lang="ja-JP" altLang="en-US" sz="6000" dirty="0"/>
          </a:p>
        </p:txBody>
      </p:sp>
      <p:pic>
        <p:nvPicPr>
          <p:cNvPr id="3" name="図 2">
            <a:extLst>
              <a:ext uri="{FF2B5EF4-FFF2-40B4-BE49-F238E27FC236}">
                <a16:creationId xmlns:a16="http://schemas.microsoft.com/office/drawing/2014/main" id="{F3522C2D-1EC7-A44C-AFDC-B6DC3CFD3D9F}"/>
              </a:ext>
            </a:extLst>
          </p:cNvPr>
          <p:cNvPicPr>
            <a:picLocks noChangeAspect="1"/>
          </p:cNvPicPr>
          <p:nvPr/>
        </p:nvPicPr>
        <p:blipFill>
          <a:blip r:embed="rId2"/>
          <a:stretch>
            <a:fillRect/>
          </a:stretch>
        </p:blipFill>
        <p:spPr>
          <a:xfrm>
            <a:off x="539552" y="1371945"/>
            <a:ext cx="2794000" cy="508000"/>
          </a:xfrm>
          <a:prstGeom prst="rect">
            <a:avLst/>
          </a:prstGeom>
        </p:spPr>
      </p:pic>
      <p:pic>
        <p:nvPicPr>
          <p:cNvPr id="8" name="図 7">
            <a:extLst>
              <a:ext uri="{FF2B5EF4-FFF2-40B4-BE49-F238E27FC236}">
                <a16:creationId xmlns:a16="http://schemas.microsoft.com/office/drawing/2014/main" id="{D7FF85C5-6C08-244C-98F4-21DAE4550E51}"/>
              </a:ext>
            </a:extLst>
          </p:cNvPr>
          <p:cNvPicPr>
            <a:picLocks noChangeAspect="1"/>
          </p:cNvPicPr>
          <p:nvPr/>
        </p:nvPicPr>
        <p:blipFill>
          <a:blip r:embed="rId3"/>
          <a:stretch>
            <a:fillRect/>
          </a:stretch>
        </p:blipFill>
        <p:spPr>
          <a:xfrm>
            <a:off x="4572000" y="1371945"/>
            <a:ext cx="3848100" cy="508000"/>
          </a:xfrm>
          <a:prstGeom prst="rect">
            <a:avLst/>
          </a:prstGeom>
        </p:spPr>
      </p:pic>
      <p:grpSp>
        <p:nvGrpSpPr>
          <p:cNvPr id="9" name="グループ化 8">
            <a:extLst>
              <a:ext uri="{FF2B5EF4-FFF2-40B4-BE49-F238E27FC236}">
                <a16:creationId xmlns:a16="http://schemas.microsoft.com/office/drawing/2014/main" id="{7F2EEC6B-CF68-0043-A954-B578F023A3E5}"/>
              </a:ext>
            </a:extLst>
          </p:cNvPr>
          <p:cNvGrpSpPr/>
          <p:nvPr/>
        </p:nvGrpSpPr>
        <p:grpSpPr>
          <a:xfrm>
            <a:off x="7164288" y="1889073"/>
            <a:ext cx="1808227" cy="1808227"/>
            <a:chOff x="419756" y="1496824"/>
            <a:chExt cx="3910529" cy="3910529"/>
          </a:xfrm>
        </p:grpSpPr>
        <p:sp>
          <p:nvSpPr>
            <p:cNvPr id="53" name="円/楕円 52">
              <a:extLst>
                <a:ext uri="{FF2B5EF4-FFF2-40B4-BE49-F238E27FC236}">
                  <a16:creationId xmlns:a16="http://schemas.microsoft.com/office/drawing/2014/main" id="{BEFD14A8-B28E-AD43-8D83-F099396A4129}"/>
                </a:ext>
              </a:extLst>
            </p:cNvPr>
            <p:cNvSpPr/>
            <p:nvPr/>
          </p:nvSpPr>
          <p:spPr>
            <a:xfrm>
              <a:off x="419756" y="1496824"/>
              <a:ext cx="3910529" cy="391052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a:extLst>
                <a:ext uri="{FF2B5EF4-FFF2-40B4-BE49-F238E27FC236}">
                  <a16:creationId xmlns:a16="http://schemas.microsoft.com/office/drawing/2014/main" id="{A8922E17-130F-664F-A48D-EDD859073B8D}"/>
                </a:ext>
              </a:extLst>
            </p:cNvPr>
            <p:cNvSpPr/>
            <p:nvPr/>
          </p:nvSpPr>
          <p:spPr>
            <a:xfrm>
              <a:off x="1804714" y="2881782"/>
              <a:ext cx="1140612" cy="114061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C4858B52-98B5-6640-862D-2A2AE7383E60}"/>
                </a:ext>
              </a:extLst>
            </p:cNvPr>
            <p:cNvSpPr txBox="1"/>
            <p:nvPr/>
          </p:nvSpPr>
          <p:spPr>
            <a:xfrm>
              <a:off x="1660008" y="4078370"/>
              <a:ext cx="881238" cy="998411"/>
            </a:xfrm>
            <a:prstGeom prst="rect">
              <a:avLst/>
            </a:prstGeom>
            <a:noFill/>
          </p:spPr>
          <p:txBody>
            <a:bodyPr wrap="none" rtlCol="0">
              <a:spAutoFit/>
            </a:bodyPr>
            <a:lstStyle/>
            <a:p>
              <a:pPr algn="ctr"/>
              <a:r>
                <a:rPr kumimoji="1" lang="en-US" altLang="ja-JP" sz="2400" i="1" dirty="0">
                  <a:solidFill>
                    <a:schemeClr val="tx2"/>
                  </a:solidFill>
                  <a:latin typeface="Times New Roman" panose="02020603050405020304" pitchFamily="18" charset="0"/>
                  <a:cs typeface="Times New Roman" panose="02020603050405020304" pitchFamily="18" charset="0"/>
                </a:rPr>
                <a:t>Q</a:t>
              </a:r>
              <a:endParaRPr kumimoji="1" lang="ja-JP" altLang="en-US" sz="2400" i="1">
                <a:solidFill>
                  <a:schemeClr val="tx2"/>
                </a:solidFill>
                <a:latin typeface="Times New Roman" panose="02020603050405020304" pitchFamily="18" charset="0"/>
                <a:cs typeface="Times New Roman" panose="02020603050405020304" pitchFamily="18" charset="0"/>
              </a:endParaRPr>
            </a:p>
          </p:txBody>
        </p:sp>
        <p:sp>
          <p:nvSpPr>
            <p:cNvPr id="57" name="円/楕円 56">
              <a:extLst>
                <a:ext uri="{FF2B5EF4-FFF2-40B4-BE49-F238E27FC236}">
                  <a16:creationId xmlns:a16="http://schemas.microsoft.com/office/drawing/2014/main" id="{2CB9F987-F557-AF40-ABE7-E87E3AA4FF9B}"/>
                </a:ext>
              </a:extLst>
            </p:cNvPr>
            <p:cNvSpPr/>
            <p:nvPr/>
          </p:nvSpPr>
          <p:spPr>
            <a:xfrm>
              <a:off x="1804714" y="2881782"/>
              <a:ext cx="1140612" cy="11406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4084D888-805C-1B46-87B9-3F7E869116BD}"/>
                </a:ext>
              </a:extLst>
            </p:cNvPr>
            <p:cNvSpPr txBox="1"/>
            <p:nvPr/>
          </p:nvSpPr>
          <p:spPr>
            <a:xfrm>
              <a:off x="1972534" y="2988283"/>
              <a:ext cx="804968" cy="998411"/>
            </a:xfrm>
            <a:prstGeom prst="rect">
              <a:avLst/>
            </a:prstGeom>
            <a:noFill/>
          </p:spPr>
          <p:txBody>
            <a:bodyPr wrap="none" rtlCol="0">
              <a:spAutoFit/>
            </a:bodyPr>
            <a:lstStyle/>
            <a:p>
              <a:pPr algn="ctr"/>
              <a:r>
                <a:rPr kumimoji="1" lang="en-US" altLang="ja-JP" sz="2400" i="1" dirty="0">
                  <a:solidFill>
                    <a:schemeClr val="tx2"/>
                  </a:solidFill>
                  <a:latin typeface="Times New Roman" panose="02020603050405020304" pitchFamily="18" charset="0"/>
                  <a:cs typeface="Times New Roman" panose="02020603050405020304" pitchFamily="18" charset="0"/>
                </a:rPr>
                <a:t>P</a:t>
              </a:r>
              <a:endParaRPr kumimoji="1" lang="ja-JP" altLang="en-US" sz="2400" i="1">
                <a:solidFill>
                  <a:schemeClr val="tx2"/>
                </a:solidFill>
                <a:latin typeface="Times New Roman" panose="02020603050405020304" pitchFamily="18" charset="0"/>
                <a:cs typeface="Times New Roman" panose="02020603050405020304" pitchFamily="18" charset="0"/>
              </a:endParaRPr>
            </a:p>
          </p:txBody>
        </p:sp>
      </p:grpSp>
      <p:sp>
        <p:nvSpPr>
          <p:cNvPr id="12" name="右矢印 11">
            <a:extLst>
              <a:ext uri="{FF2B5EF4-FFF2-40B4-BE49-F238E27FC236}">
                <a16:creationId xmlns:a16="http://schemas.microsoft.com/office/drawing/2014/main" id="{B7231C18-31D9-9946-BB1B-77F50B83DADE}"/>
              </a:ext>
            </a:extLst>
          </p:cNvPr>
          <p:cNvSpPr/>
          <p:nvPr/>
        </p:nvSpPr>
        <p:spPr bwMode="auto">
          <a:xfrm>
            <a:off x="3635896" y="1424776"/>
            <a:ext cx="799244" cy="32927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grpSp>
        <p:nvGrpSpPr>
          <p:cNvPr id="5" name="グループ化 4">
            <a:extLst>
              <a:ext uri="{FF2B5EF4-FFF2-40B4-BE49-F238E27FC236}">
                <a16:creationId xmlns:a16="http://schemas.microsoft.com/office/drawing/2014/main" id="{A4E31083-D5B2-ED4A-8A9D-9996B61F6E25}"/>
              </a:ext>
            </a:extLst>
          </p:cNvPr>
          <p:cNvGrpSpPr/>
          <p:nvPr/>
        </p:nvGrpSpPr>
        <p:grpSpPr>
          <a:xfrm>
            <a:off x="539552" y="3789040"/>
            <a:ext cx="7645400" cy="2445645"/>
            <a:chOff x="539552" y="3789040"/>
            <a:chExt cx="7645400" cy="2445645"/>
          </a:xfrm>
        </p:grpSpPr>
        <p:pic>
          <p:nvPicPr>
            <p:cNvPr id="14" name="図 13">
              <a:extLst>
                <a:ext uri="{FF2B5EF4-FFF2-40B4-BE49-F238E27FC236}">
                  <a16:creationId xmlns:a16="http://schemas.microsoft.com/office/drawing/2014/main" id="{6C4AA5D8-30DF-9042-9CB5-0A06E069F5B0}"/>
                </a:ext>
              </a:extLst>
            </p:cNvPr>
            <p:cNvPicPr>
              <a:picLocks noChangeAspect="1"/>
            </p:cNvPicPr>
            <p:nvPr/>
          </p:nvPicPr>
          <p:blipFill>
            <a:blip r:embed="rId4"/>
            <a:stretch>
              <a:fillRect/>
            </a:stretch>
          </p:blipFill>
          <p:spPr>
            <a:xfrm>
              <a:off x="539552" y="3789040"/>
              <a:ext cx="7645400" cy="1193800"/>
            </a:xfrm>
            <a:prstGeom prst="rect">
              <a:avLst/>
            </a:prstGeom>
          </p:spPr>
        </p:pic>
        <p:pic>
          <p:nvPicPr>
            <p:cNvPr id="18" name="図 17">
              <a:extLst>
                <a:ext uri="{FF2B5EF4-FFF2-40B4-BE49-F238E27FC236}">
                  <a16:creationId xmlns:a16="http://schemas.microsoft.com/office/drawing/2014/main" id="{096C1ECF-4D32-ED47-99C6-3B85F02094D2}"/>
                </a:ext>
              </a:extLst>
            </p:cNvPr>
            <p:cNvPicPr>
              <a:picLocks noChangeAspect="1"/>
            </p:cNvPicPr>
            <p:nvPr/>
          </p:nvPicPr>
          <p:blipFill>
            <a:blip r:embed="rId5"/>
            <a:stretch>
              <a:fillRect/>
            </a:stretch>
          </p:blipFill>
          <p:spPr>
            <a:xfrm>
              <a:off x="1783399" y="5129785"/>
              <a:ext cx="6362700" cy="1104900"/>
            </a:xfrm>
            <a:prstGeom prst="rect">
              <a:avLst/>
            </a:prstGeom>
          </p:spPr>
        </p:pic>
        <p:sp>
          <p:nvSpPr>
            <p:cNvPr id="19" name="曲折矢印 18">
              <a:extLst>
                <a:ext uri="{FF2B5EF4-FFF2-40B4-BE49-F238E27FC236}">
                  <a16:creationId xmlns:a16="http://schemas.microsoft.com/office/drawing/2014/main" id="{8A52F250-3463-4643-8672-3815B0D229B4}"/>
                </a:ext>
              </a:extLst>
            </p:cNvPr>
            <p:cNvSpPr/>
            <p:nvPr/>
          </p:nvSpPr>
          <p:spPr bwMode="auto">
            <a:xfrm flipV="1">
              <a:off x="1280772" y="5001468"/>
              <a:ext cx="424928" cy="868680"/>
            </a:xfrm>
            <a:prstGeom prst="bentArrow">
              <a:avLst>
                <a:gd name="adj1" fmla="val 25000"/>
                <a:gd name="adj2" fmla="val 35316"/>
                <a:gd name="adj3" fmla="val 25000"/>
                <a:gd name="adj4" fmla="val 43750"/>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cxnSp>
          <p:nvCxnSpPr>
            <p:cNvPr id="23" name="直線矢印コネクタ 22">
              <a:extLst>
                <a:ext uri="{FF2B5EF4-FFF2-40B4-BE49-F238E27FC236}">
                  <a16:creationId xmlns:a16="http://schemas.microsoft.com/office/drawing/2014/main" id="{55DEA702-3A09-EF42-8085-28F0B416DAE7}"/>
                </a:ext>
              </a:extLst>
            </p:cNvPr>
            <p:cNvCxnSpPr>
              <a:cxnSpLocks/>
            </p:cNvCxnSpPr>
            <p:nvPr/>
          </p:nvCxnSpPr>
          <p:spPr bwMode="auto">
            <a:xfrm flipV="1">
              <a:off x="2483768" y="4221088"/>
              <a:ext cx="2808312" cy="1212136"/>
            </a:xfrm>
            <a:prstGeom prst="straightConnector1">
              <a:avLst/>
            </a:prstGeom>
            <a:solidFill>
              <a:schemeClr val="accent1"/>
            </a:solidFill>
            <a:ln w="114300" cap="flat" cmpd="sng" algn="ctr">
              <a:solidFill>
                <a:srgbClr val="FF0000"/>
              </a:solidFill>
              <a:prstDash val="solid"/>
              <a:round/>
              <a:headEnd type="none" w="med" len="med"/>
              <a:tailEnd type="triangle"/>
            </a:ln>
            <a:effectLst/>
          </p:spPr>
        </p:cxnSp>
      </p:grpSp>
      <p:pic>
        <p:nvPicPr>
          <p:cNvPr id="4" name="図 3">
            <a:extLst>
              <a:ext uri="{FF2B5EF4-FFF2-40B4-BE49-F238E27FC236}">
                <a16:creationId xmlns:a16="http://schemas.microsoft.com/office/drawing/2014/main" id="{CCFCDAE1-CC1F-1F47-B236-CBA093CEFF38}"/>
              </a:ext>
            </a:extLst>
          </p:cNvPr>
          <p:cNvPicPr>
            <a:picLocks noChangeAspect="1"/>
          </p:cNvPicPr>
          <p:nvPr/>
        </p:nvPicPr>
        <p:blipFill>
          <a:blip r:embed="rId6"/>
          <a:stretch>
            <a:fillRect/>
          </a:stretch>
        </p:blipFill>
        <p:spPr>
          <a:xfrm>
            <a:off x="609572" y="4646158"/>
            <a:ext cx="8046640" cy="790133"/>
          </a:xfrm>
          <a:prstGeom prst="rect">
            <a:avLst/>
          </a:prstGeom>
        </p:spPr>
      </p:pic>
      <p:grpSp>
        <p:nvGrpSpPr>
          <p:cNvPr id="10" name="グループ化 9">
            <a:extLst>
              <a:ext uri="{FF2B5EF4-FFF2-40B4-BE49-F238E27FC236}">
                <a16:creationId xmlns:a16="http://schemas.microsoft.com/office/drawing/2014/main" id="{C99A220C-A76F-6947-BF43-00B9CCF2BD49}"/>
              </a:ext>
            </a:extLst>
          </p:cNvPr>
          <p:cNvGrpSpPr/>
          <p:nvPr/>
        </p:nvGrpSpPr>
        <p:grpSpPr>
          <a:xfrm>
            <a:off x="179512" y="5433224"/>
            <a:ext cx="8712968" cy="1424777"/>
            <a:chOff x="179512" y="5433224"/>
            <a:chExt cx="8712968" cy="1424777"/>
          </a:xfrm>
        </p:grpSpPr>
        <p:sp>
          <p:nvSpPr>
            <p:cNvPr id="7" name="角丸四角形 6">
              <a:extLst>
                <a:ext uri="{FF2B5EF4-FFF2-40B4-BE49-F238E27FC236}">
                  <a16:creationId xmlns:a16="http://schemas.microsoft.com/office/drawing/2014/main" id="{554B332B-263B-5E43-9637-9118A472C7AE}"/>
                </a:ext>
              </a:extLst>
            </p:cNvPr>
            <p:cNvSpPr/>
            <p:nvPr/>
          </p:nvSpPr>
          <p:spPr bwMode="auto">
            <a:xfrm>
              <a:off x="179512" y="5433224"/>
              <a:ext cx="8712968" cy="1424777"/>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6" name="図 5">
              <a:extLst>
                <a:ext uri="{FF2B5EF4-FFF2-40B4-BE49-F238E27FC236}">
                  <a16:creationId xmlns:a16="http://schemas.microsoft.com/office/drawing/2014/main" id="{49139988-64B5-F14C-B16F-160FA187EC3D}"/>
                </a:ext>
              </a:extLst>
            </p:cNvPr>
            <p:cNvPicPr>
              <a:picLocks noChangeAspect="1"/>
            </p:cNvPicPr>
            <p:nvPr/>
          </p:nvPicPr>
          <p:blipFill>
            <a:blip r:embed="rId7"/>
            <a:stretch>
              <a:fillRect/>
            </a:stretch>
          </p:blipFill>
          <p:spPr>
            <a:xfrm>
              <a:off x="423890" y="5517232"/>
              <a:ext cx="8224212" cy="1225182"/>
            </a:xfrm>
            <a:prstGeom prst="rect">
              <a:avLst/>
            </a:prstGeom>
          </p:spPr>
        </p:pic>
      </p:grpSp>
      <p:sp>
        <p:nvSpPr>
          <p:cNvPr id="15" name="日付プレースホルダー 14">
            <a:extLst>
              <a:ext uri="{FF2B5EF4-FFF2-40B4-BE49-F238E27FC236}">
                <a16:creationId xmlns:a16="http://schemas.microsoft.com/office/drawing/2014/main" id="{E97AD3F3-79B1-AA54-5F86-086607006E7A}"/>
              </a:ext>
            </a:extLst>
          </p:cNvPr>
          <p:cNvSpPr>
            <a:spLocks noGrp="1"/>
          </p:cNvSpPr>
          <p:nvPr>
            <p:ph type="dt" sz="half" idx="10"/>
          </p:nvPr>
        </p:nvSpPr>
        <p:spPr/>
        <p:txBody>
          <a:bodyPr/>
          <a:lstStyle/>
          <a:p>
            <a:pPr>
              <a:defRPr/>
            </a:pPr>
            <a:r>
              <a:rPr lang="en-US" altLang="ja-JP"/>
              <a:t>2025/1/12</a:t>
            </a:r>
            <a:endParaRPr lang="en-US" altLang="ja-JP" dirty="0"/>
          </a:p>
        </p:txBody>
      </p:sp>
      <p:sp>
        <p:nvSpPr>
          <p:cNvPr id="16" name="フッター プレースホルダー 15">
            <a:extLst>
              <a:ext uri="{FF2B5EF4-FFF2-40B4-BE49-F238E27FC236}">
                <a16:creationId xmlns:a16="http://schemas.microsoft.com/office/drawing/2014/main" id="{86725465-EDB6-FA68-6B29-700C38038649}"/>
              </a:ext>
            </a:extLst>
          </p:cNvPr>
          <p:cNvSpPr>
            <a:spLocks noGrp="1"/>
          </p:cNvSpPr>
          <p:nvPr>
            <p:ph type="ftr" sz="quarter" idx="11"/>
          </p:nvPr>
        </p:nvSpPr>
        <p:spPr/>
        <p:txBody>
          <a:bodyPr/>
          <a:lstStyle/>
          <a:p>
            <a:pPr>
              <a:defRPr/>
            </a:pPr>
            <a:r>
              <a:rPr lang="en-US" altLang="ja-JP"/>
              <a:t>QUATUO11</a:t>
            </a:r>
            <a:endParaRPr lang="en-US" altLang="ja-JP" dirty="0"/>
          </a:p>
        </p:txBody>
      </p:sp>
      <p:sp>
        <p:nvSpPr>
          <p:cNvPr id="11" name="スライド番号プレースホルダー 10">
            <a:extLst>
              <a:ext uri="{FF2B5EF4-FFF2-40B4-BE49-F238E27FC236}">
                <a16:creationId xmlns:a16="http://schemas.microsoft.com/office/drawing/2014/main" id="{65144CA6-F4DE-EC41-B721-00E87051D98C}"/>
              </a:ext>
            </a:extLst>
          </p:cNvPr>
          <p:cNvSpPr>
            <a:spLocks noGrp="1"/>
          </p:cNvSpPr>
          <p:nvPr>
            <p:ph type="sldNum" sz="quarter" idx="12"/>
          </p:nvPr>
        </p:nvSpPr>
        <p:spPr/>
        <p:txBody>
          <a:bodyPr/>
          <a:lstStyle/>
          <a:p>
            <a:fld id="{FA3C4D4C-6915-3147-AB54-C788617D0F2E}" type="slidenum">
              <a:rPr lang="en-US" altLang="ja-JP" smtClean="0"/>
              <a:pPr/>
              <a:t>34</a:t>
            </a:fld>
            <a:r>
              <a:rPr lang="en-US" altLang="ja-JP"/>
              <a:t>/87</a:t>
            </a:r>
            <a:endParaRPr lang="en-US" altLang="ja-JP" dirty="0"/>
          </a:p>
        </p:txBody>
      </p:sp>
    </p:spTree>
    <p:extLst>
      <p:ext uri="{BB962C8B-B14F-4D97-AF65-F5344CB8AC3E}">
        <p14:creationId xmlns:p14="http://schemas.microsoft.com/office/powerpoint/2010/main" val="160931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33333E-6 2.96296E-6 L -3.33333E-6 -0.24908 " pathEditMode="relative" rAng="0" ptsTypes="AA">
                                      <p:cBhvr>
                                        <p:cTn id="6" dur="2000" fill="hold"/>
                                        <p:tgtEl>
                                          <p:spTgt spid="5"/>
                                        </p:tgtEl>
                                        <p:attrNameLst>
                                          <p:attrName>ppt_x</p:attrName>
                                          <p:attrName>ppt_y</p:attrName>
                                        </p:attrNameLst>
                                      </p:cBhvr>
                                      <p:rCtr x="0" y="-12454"/>
                                    </p:animMotion>
                                  </p:childTnLst>
                                </p:cTn>
                              </p:par>
                            </p:childTnLst>
                          </p:cTn>
                        </p:par>
                        <p:par>
                          <p:cTn id="7" fill="hold">
                            <p:stCondLst>
                              <p:cond delay="2000"/>
                            </p:stCondLst>
                            <p:childTnLst>
                              <p:par>
                                <p:cTn id="8" presetID="22" presetClass="entr" presetSubtype="8"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a:extLst>
              <a:ext uri="{FF2B5EF4-FFF2-40B4-BE49-F238E27FC236}">
                <a16:creationId xmlns:a16="http://schemas.microsoft.com/office/drawing/2014/main" id="{6F3922D0-1FA2-5A4F-9D18-5FC98C97C659}"/>
              </a:ext>
            </a:extLst>
          </p:cNvPr>
          <p:cNvSpPr/>
          <p:nvPr/>
        </p:nvSpPr>
        <p:spPr bwMode="auto">
          <a:xfrm>
            <a:off x="3490923" y="5506544"/>
            <a:ext cx="944217" cy="504813"/>
          </a:xfrm>
          <a:prstGeom prst="roundRect">
            <a:avLst/>
          </a:prstGeom>
          <a:solidFill>
            <a:srgbClr val="FFFF00"/>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25" name="テキスト ボックス 24">
            <a:extLst>
              <a:ext uri="{FF2B5EF4-FFF2-40B4-BE49-F238E27FC236}">
                <a16:creationId xmlns:a16="http://schemas.microsoft.com/office/drawing/2014/main" id="{F287AD16-CED3-C742-B03C-B55592071D35}"/>
              </a:ext>
            </a:extLst>
          </p:cNvPr>
          <p:cNvSpPr txBox="1"/>
          <p:nvPr/>
        </p:nvSpPr>
        <p:spPr>
          <a:xfrm>
            <a:off x="414308" y="4974159"/>
            <a:ext cx="4439036" cy="1077218"/>
          </a:xfrm>
          <a:prstGeom prst="rect">
            <a:avLst/>
          </a:prstGeom>
          <a:noFill/>
        </p:spPr>
        <p:txBody>
          <a:bodyPr wrap="none" rtlCol="0">
            <a:spAutoFit/>
          </a:bodyPr>
          <a:lstStyle/>
          <a:p>
            <a:r>
              <a:rPr kumimoji="1" lang="ja-JP" altLang="en-US" sz="3200"/>
              <a:t>先進グリーン関数</a:t>
            </a:r>
            <a:endParaRPr lang="en-US" altLang="ja-JP" sz="3200" dirty="0"/>
          </a:p>
          <a:p>
            <a:r>
              <a:rPr lang="ja-JP" altLang="en-US" sz="3200"/>
              <a:t>（フーリエ変換</a:t>
            </a:r>
            <a:r>
              <a:rPr lang="en-US" altLang="ja-JP" sz="3200" dirty="0"/>
              <a:t>: </a:t>
            </a:r>
            <a:r>
              <a:rPr lang="en-US" altLang="ja-JP" sz="3200" i="1" dirty="0"/>
              <a:t>t</a:t>
            </a:r>
            <a:r>
              <a:rPr lang="en-US" altLang="ja-JP" sz="3200" dirty="0"/>
              <a:t> &lt; 0</a:t>
            </a:r>
            <a:r>
              <a:rPr lang="ja-JP" altLang="en-US" sz="3200"/>
              <a:t>）</a:t>
            </a:r>
          </a:p>
        </p:txBody>
      </p:sp>
      <p:sp>
        <p:nvSpPr>
          <p:cNvPr id="26" name="角丸四角形 25">
            <a:extLst>
              <a:ext uri="{FF2B5EF4-FFF2-40B4-BE49-F238E27FC236}">
                <a16:creationId xmlns:a16="http://schemas.microsoft.com/office/drawing/2014/main" id="{182FC683-ACD7-8C41-95CC-2B2DC026D95E}"/>
              </a:ext>
            </a:extLst>
          </p:cNvPr>
          <p:cNvSpPr/>
          <p:nvPr/>
        </p:nvSpPr>
        <p:spPr bwMode="auto">
          <a:xfrm>
            <a:off x="3490923" y="4245303"/>
            <a:ext cx="944217" cy="504813"/>
          </a:xfrm>
          <a:prstGeom prst="roundRect">
            <a:avLst/>
          </a:prstGeom>
          <a:solidFill>
            <a:srgbClr val="FFFF00"/>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24" name="角丸四角形 23">
            <a:extLst>
              <a:ext uri="{FF2B5EF4-FFF2-40B4-BE49-F238E27FC236}">
                <a16:creationId xmlns:a16="http://schemas.microsoft.com/office/drawing/2014/main" id="{EA7ABE05-2973-4D4E-99D5-FE2DAA892BA6}"/>
              </a:ext>
            </a:extLst>
          </p:cNvPr>
          <p:cNvSpPr/>
          <p:nvPr/>
        </p:nvSpPr>
        <p:spPr bwMode="auto">
          <a:xfrm>
            <a:off x="7164288" y="5660491"/>
            <a:ext cx="974954" cy="504813"/>
          </a:xfrm>
          <a:prstGeom prst="roundRect">
            <a:avLst/>
          </a:prstGeom>
          <a:solidFill>
            <a:srgbClr val="FFFF00"/>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13" name="図 12">
            <a:extLst>
              <a:ext uri="{FF2B5EF4-FFF2-40B4-BE49-F238E27FC236}">
                <a16:creationId xmlns:a16="http://schemas.microsoft.com/office/drawing/2014/main" id="{09ED6E61-7C07-6741-8D44-668F0AEB3F1F}"/>
              </a:ext>
            </a:extLst>
          </p:cNvPr>
          <p:cNvPicPr>
            <a:picLocks noChangeAspect="1"/>
          </p:cNvPicPr>
          <p:nvPr/>
        </p:nvPicPr>
        <p:blipFill>
          <a:blip r:embed="rId2"/>
          <a:stretch>
            <a:fillRect/>
          </a:stretch>
        </p:blipFill>
        <p:spPr>
          <a:xfrm>
            <a:off x="4854258" y="5092472"/>
            <a:ext cx="3429000" cy="1104900"/>
          </a:xfrm>
          <a:prstGeom prst="rect">
            <a:avLst/>
          </a:prstGeom>
        </p:spPr>
      </p:pic>
      <p:sp>
        <p:nvSpPr>
          <p:cNvPr id="14" name="角丸四角形 13">
            <a:extLst>
              <a:ext uri="{FF2B5EF4-FFF2-40B4-BE49-F238E27FC236}">
                <a16:creationId xmlns:a16="http://schemas.microsoft.com/office/drawing/2014/main" id="{731545B8-FD11-B740-A66B-242B6AA1C6A2}"/>
              </a:ext>
            </a:extLst>
          </p:cNvPr>
          <p:cNvSpPr/>
          <p:nvPr/>
        </p:nvSpPr>
        <p:spPr bwMode="auto">
          <a:xfrm>
            <a:off x="7164288" y="4292599"/>
            <a:ext cx="974954" cy="504813"/>
          </a:xfrm>
          <a:prstGeom prst="roundRect">
            <a:avLst/>
          </a:prstGeom>
          <a:solidFill>
            <a:srgbClr val="FFFF00"/>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2" name="タイトル 1"/>
          <p:cNvSpPr>
            <a:spLocks noGrp="1"/>
          </p:cNvSpPr>
          <p:nvPr>
            <p:ph type="title"/>
          </p:nvPr>
        </p:nvSpPr>
        <p:spPr/>
        <p:txBody>
          <a:bodyPr>
            <a:normAutofit/>
          </a:bodyPr>
          <a:lstStyle/>
          <a:p>
            <a:r>
              <a:rPr lang="en-US" altLang="ja-JP" sz="6000" dirty="0" err="1"/>
              <a:t>Feshbach</a:t>
            </a:r>
            <a:r>
              <a:rPr lang="en-US" altLang="ja-JP" sz="6000" dirty="0"/>
              <a:t> </a:t>
            </a:r>
            <a:r>
              <a:rPr lang="ja-JP" altLang="en-US" sz="6000"/>
              <a:t>形式</a:t>
            </a:r>
            <a:endParaRPr kumimoji="1" lang="ja-JP" altLang="en-US" sz="6000" dirty="0"/>
          </a:p>
        </p:txBody>
      </p:sp>
      <p:pic>
        <p:nvPicPr>
          <p:cNvPr id="3" name="図 2">
            <a:extLst>
              <a:ext uri="{FF2B5EF4-FFF2-40B4-BE49-F238E27FC236}">
                <a16:creationId xmlns:a16="http://schemas.microsoft.com/office/drawing/2014/main" id="{F3522C2D-1EC7-A44C-AFDC-B6DC3CFD3D9F}"/>
              </a:ext>
            </a:extLst>
          </p:cNvPr>
          <p:cNvPicPr>
            <a:picLocks noChangeAspect="1"/>
          </p:cNvPicPr>
          <p:nvPr/>
        </p:nvPicPr>
        <p:blipFill>
          <a:blip r:embed="rId3"/>
          <a:stretch>
            <a:fillRect/>
          </a:stretch>
        </p:blipFill>
        <p:spPr>
          <a:xfrm>
            <a:off x="539552" y="1371945"/>
            <a:ext cx="2794000" cy="508000"/>
          </a:xfrm>
          <a:prstGeom prst="rect">
            <a:avLst/>
          </a:prstGeom>
        </p:spPr>
      </p:pic>
      <p:pic>
        <p:nvPicPr>
          <p:cNvPr id="8" name="図 7">
            <a:extLst>
              <a:ext uri="{FF2B5EF4-FFF2-40B4-BE49-F238E27FC236}">
                <a16:creationId xmlns:a16="http://schemas.microsoft.com/office/drawing/2014/main" id="{D7FF85C5-6C08-244C-98F4-21DAE4550E51}"/>
              </a:ext>
            </a:extLst>
          </p:cNvPr>
          <p:cNvPicPr>
            <a:picLocks noChangeAspect="1"/>
          </p:cNvPicPr>
          <p:nvPr/>
        </p:nvPicPr>
        <p:blipFill>
          <a:blip r:embed="rId4"/>
          <a:stretch>
            <a:fillRect/>
          </a:stretch>
        </p:blipFill>
        <p:spPr>
          <a:xfrm>
            <a:off x="4572000" y="1371945"/>
            <a:ext cx="3848100" cy="508000"/>
          </a:xfrm>
          <a:prstGeom prst="rect">
            <a:avLst/>
          </a:prstGeom>
        </p:spPr>
      </p:pic>
      <p:sp>
        <p:nvSpPr>
          <p:cNvPr id="12" name="右矢印 11">
            <a:extLst>
              <a:ext uri="{FF2B5EF4-FFF2-40B4-BE49-F238E27FC236}">
                <a16:creationId xmlns:a16="http://schemas.microsoft.com/office/drawing/2014/main" id="{B7231C18-31D9-9946-BB1B-77F50B83DADE}"/>
              </a:ext>
            </a:extLst>
          </p:cNvPr>
          <p:cNvSpPr/>
          <p:nvPr/>
        </p:nvSpPr>
        <p:spPr bwMode="auto">
          <a:xfrm>
            <a:off x="3635896" y="1424776"/>
            <a:ext cx="799244" cy="32927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11" name="図 10">
            <a:extLst>
              <a:ext uri="{FF2B5EF4-FFF2-40B4-BE49-F238E27FC236}">
                <a16:creationId xmlns:a16="http://schemas.microsoft.com/office/drawing/2014/main" id="{84B671A6-BD41-204B-AD7B-E042C9B18546}"/>
              </a:ext>
            </a:extLst>
          </p:cNvPr>
          <p:cNvPicPr>
            <a:picLocks noChangeAspect="1"/>
          </p:cNvPicPr>
          <p:nvPr/>
        </p:nvPicPr>
        <p:blipFill>
          <a:blip r:embed="rId5"/>
          <a:stretch>
            <a:fillRect/>
          </a:stretch>
        </p:blipFill>
        <p:spPr>
          <a:xfrm>
            <a:off x="4854258" y="3723264"/>
            <a:ext cx="3429000" cy="1104900"/>
          </a:xfrm>
          <a:prstGeom prst="rect">
            <a:avLst/>
          </a:prstGeom>
        </p:spPr>
      </p:pic>
      <p:sp>
        <p:nvSpPr>
          <p:cNvPr id="16" name="テキスト ボックス 15">
            <a:extLst>
              <a:ext uri="{FF2B5EF4-FFF2-40B4-BE49-F238E27FC236}">
                <a16:creationId xmlns:a16="http://schemas.microsoft.com/office/drawing/2014/main" id="{DD4EEEA8-A813-2946-AAFE-4C833F870F28}"/>
              </a:ext>
            </a:extLst>
          </p:cNvPr>
          <p:cNvSpPr txBox="1"/>
          <p:nvPr/>
        </p:nvSpPr>
        <p:spPr>
          <a:xfrm>
            <a:off x="414308" y="3723583"/>
            <a:ext cx="4439036" cy="1077218"/>
          </a:xfrm>
          <a:prstGeom prst="rect">
            <a:avLst/>
          </a:prstGeom>
          <a:noFill/>
        </p:spPr>
        <p:txBody>
          <a:bodyPr wrap="none" rtlCol="0">
            <a:spAutoFit/>
          </a:bodyPr>
          <a:lstStyle/>
          <a:p>
            <a:r>
              <a:rPr kumimoji="1" lang="ja-JP" altLang="en-US" sz="3200"/>
              <a:t>遅延グリーン関数</a:t>
            </a:r>
            <a:endParaRPr kumimoji="1" lang="en-US" altLang="ja-JP" sz="3200" dirty="0"/>
          </a:p>
          <a:p>
            <a:r>
              <a:rPr lang="ja-JP" altLang="en-US" sz="3200"/>
              <a:t>（フーリエ変換</a:t>
            </a:r>
            <a:r>
              <a:rPr lang="en-US" altLang="ja-JP" sz="3200" dirty="0"/>
              <a:t>: </a:t>
            </a:r>
            <a:r>
              <a:rPr lang="en-US" altLang="ja-JP" sz="3200" i="1" dirty="0"/>
              <a:t>t</a:t>
            </a:r>
            <a:r>
              <a:rPr lang="en-US" altLang="ja-JP" sz="3200" dirty="0"/>
              <a:t> &gt; 0</a:t>
            </a:r>
            <a:r>
              <a:rPr lang="ja-JP" altLang="en-US" sz="3200"/>
              <a:t>）</a:t>
            </a:r>
            <a:endParaRPr kumimoji="1" lang="ja-JP" altLang="en-US" sz="3200"/>
          </a:p>
        </p:txBody>
      </p:sp>
      <p:grpSp>
        <p:nvGrpSpPr>
          <p:cNvPr id="10" name="グループ化 9">
            <a:extLst>
              <a:ext uri="{FF2B5EF4-FFF2-40B4-BE49-F238E27FC236}">
                <a16:creationId xmlns:a16="http://schemas.microsoft.com/office/drawing/2014/main" id="{C99A220C-A76F-6947-BF43-00B9CCF2BD49}"/>
              </a:ext>
            </a:extLst>
          </p:cNvPr>
          <p:cNvGrpSpPr/>
          <p:nvPr/>
        </p:nvGrpSpPr>
        <p:grpSpPr>
          <a:xfrm>
            <a:off x="179512" y="5433224"/>
            <a:ext cx="8712968" cy="1424776"/>
            <a:chOff x="179512" y="5290748"/>
            <a:chExt cx="8712968" cy="1567253"/>
          </a:xfrm>
        </p:grpSpPr>
        <p:sp>
          <p:nvSpPr>
            <p:cNvPr id="7" name="角丸四角形 6">
              <a:extLst>
                <a:ext uri="{FF2B5EF4-FFF2-40B4-BE49-F238E27FC236}">
                  <a16:creationId xmlns:a16="http://schemas.microsoft.com/office/drawing/2014/main" id="{554B332B-263B-5E43-9637-9118A472C7AE}"/>
                </a:ext>
              </a:extLst>
            </p:cNvPr>
            <p:cNvSpPr/>
            <p:nvPr/>
          </p:nvSpPr>
          <p:spPr bwMode="auto">
            <a:xfrm>
              <a:off x="179512" y="5290748"/>
              <a:ext cx="8712968" cy="1567253"/>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6" name="図 5">
              <a:extLst>
                <a:ext uri="{FF2B5EF4-FFF2-40B4-BE49-F238E27FC236}">
                  <a16:creationId xmlns:a16="http://schemas.microsoft.com/office/drawing/2014/main" id="{49139988-64B5-F14C-B16F-160FA187EC3D}"/>
                </a:ext>
              </a:extLst>
            </p:cNvPr>
            <p:cNvPicPr>
              <a:picLocks noChangeAspect="1"/>
            </p:cNvPicPr>
            <p:nvPr/>
          </p:nvPicPr>
          <p:blipFill>
            <a:blip r:embed="rId6"/>
            <a:stretch>
              <a:fillRect/>
            </a:stretch>
          </p:blipFill>
          <p:spPr>
            <a:xfrm>
              <a:off x="423890" y="5462366"/>
              <a:ext cx="8224212" cy="1225182"/>
            </a:xfrm>
            <a:prstGeom prst="rect">
              <a:avLst/>
            </a:prstGeom>
          </p:spPr>
        </p:pic>
      </p:grpSp>
      <p:sp>
        <p:nvSpPr>
          <p:cNvPr id="17" name="角丸四角形 16">
            <a:extLst>
              <a:ext uri="{FF2B5EF4-FFF2-40B4-BE49-F238E27FC236}">
                <a16:creationId xmlns:a16="http://schemas.microsoft.com/office/drawing/2014/main" id="{68070323-81FC-7749-A766-1740AE5B2F67}"/>
              </a:ext>
            </a:extLst>
          </p:cNvPr>
          <p:cNvSpPr/>
          <p:nvPr/>
        </p:nvSpPr>
        <p:spPr bwMode="auto">
          <a:xfrm>
            <a:off x="4932040" y="2060848"/>
            <a:ext cx="2376264" cy="1296144"/>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4" name="テキスト ボックス 3">
            <a:extLst>
              <a:ext uri="{FF2B5EF4-FFF2-40B4-BE49-F238E27FC236}">
                <a16:creationId xmlns:a16="http://schemas.microsoft.com/office/drawing/2014/main" id="{31794D45-2CE8-6740-8014-199761C70A03}"/>
              </a:ext>
            </a:extLst>
          </p:cNvPr>
          <p:cNvSpPr txBox="1"/>
          <p:nvPr/>
        </p:nvSpPr>
        <p:spPr>
          <a:xfrm>
            <a:off x="7125672" y="3374667"/>
            <a:ext cx="2018328" cy="578882"/>
          </a:xfrm>
          <a:prstGeom prst="round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kumimoji="1" lang="ja-JP" altLang="en-US"/>
              <a:t>無限自由度</a:t>
            </a:r>
          </a:p>
        </p:txBody>
      </p:sp>
      <p:sp>
        <p:nvSpPr>
          <p:cNvPr id="5" name="曲折矢印 4">
            <a:extLst>
              <a:ext uri="{FF2B5EF4-FFF2-40B4-BE49-F238E27FC236}">
                <a16:creationId xmlns:a16="http://schemas.microsoft.com/office/drawing/2014/main" id="{828B73DF-0749-8946-B128-DA748A16F95D}"/>
              </a:ext>
            </a:extLst>
          </p:cNvPr>
          <p:cNvSpPr/>
          <p:nvPr/>
        </p:nvSpPr>
        <p:spPr bwMode="auto">
          <a:xfrm rot="16200000">
            <a:off x="6658557" y="3214653"/>
            <a:ext cx="396786" cy="537449"/>
          </a:xfrm>
          <a:prstGeom prst="bent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18" name="日付プレースホルダー 17">
            <a:extLst>
              <a:ext uri="{FF2B5EF4-FFF2-40B4-BE49-F238E27FC236}">
                <a16:creationId xmlns:a16="http://schemas.microsoft.com/office/drawing/2014/main" id="{8F18EA27-EE04-0A6F-ED00-1DCEF6068E3E}"/>
              </a:ext>
            </a:extLst>
          </p:cNvPr>
          <p:cNvSpPr>
            <a:spLocks noGrp="1"/>
          </p:cNvSpPr>
          <p:nvPr>
            <p:ph type="dt" sz="half" idx="10"/>
          </p:nvPr>
        </p:nvSpPr>
        <p:spPr/>
        <p:txBody>
          <a:bodyPr/>
          <a:lstStyle/>
          <a:p>
            <a:pPr>
              <a:defRPr/>
            </a:pPr>
            <a:r>
              <a:rPr lang="en-US" altLang="ja-JP"/>
              <a:t>2025/1/12</a:t>
            </a:r>
            <a:endParaRPr lang="en-US" altLang="ja-JP" dirty="0"/>
          </a:p>
        </p:txBody>
      </p:sp>
      <p:sp>
        <p:nvSpPr>
          <p:cNvPr id="19" name="フッター プレースホルダー 18">
            <a:extLst>
              <a:ext uri="{FF2B5EF4-FFF2-40B4-BE49-F238E27FC236}">
                <a16:creationId xmlns:a16="http://schemas.microsoft.com/office/drawing/2014/main" id="{09DD2136-2C89-6089-4646-06661CFA8B96}"/>
              </a:ext>
            </a:extLst>
          </p:cNvPr>
          <p:cNvSpPr>
            <a:spLocks noGrp="1"/>
          </p:cNvSpPr>
          <p:nvPr>
            <p:ph type="ftr" sz="quarter" idx="11"/>
          </p:nvPr>
        </p:nvSpPr>
        <p:spPr/>
        <p:txBody>
          <a:bodyPr/>
          <a:lstStyle/>
          <a:p>
            <a:pPr>
              <a:defRPr/>
            </a:pPr>
            <a:r>
              <a:rPr lang="en-US" altLang="ja-JP"/>
              <a:t>QUATUO11</a:t>
            </a:r>
            <a:endParaRPr lang="en-US" altLang="ja-JP" dirty="0"/>
          </a:p>
        </p:txBody>
      </p:sp>
      <p:sp>
        <p:nvSpPr>
          <p:cNvPr id="9" name="スライド番号プレースホルダー 8">
            <a:extLst>
              <a:ext uri="{FF2B5EF4-FFF2-40B4-BE49-F238E27FC236}">
                <a16:creationId xmlns:a16="http://schemas.microsoft.com/office/drawing/2014/main" id="{1C8D4F56-9B41-2885-847F-FF3DB0A48F8C}"/>
              </a:ext>
            </a:extLst>
          </p:cNvPr>
          <p:cNvSpPr>
            <a:spLocks noGrp="1"/>
          </p:cNvSpPr>
          <p:nvPr>
            <p:ph type="sldNum" sz="quarter" idx="12"/>
          </p:nvPr>
        </p:nvSpPr>
        <p:spPr/>
        <p:txBody>
          <a:bodyPr/>
          <a:lstStyle/>
          <a:p>
            <a:fld id="{FA3C4D4C-6915-3147-AB54-C788617D0F2E}" type="slidenum">
              <a:rPr lang="en-US" altLang="ja-JP" smtClean="0"/>
              <a:pPr/>
              <a:t>35</a:t>
            </a:fld>
            <a:r>
              <a:rPr lang="en-US" altLang="ja-JP"/>
              <a:t>/87</a:t>
            </a:r>
            <a:endParaRPr lang="en-US" altLang="ja-JP" dirty="0"/>
          </a:p>
        </p:txBody>
      </p:sp>
    </p:spTree>
    <p:extLst>
      <p:ext uri="{BB962C8B-B14F-4D97-AF65-F5344CB8AC3E}">
        <p14:creationId xmlns:p14="http://schemas.microsoft.com/office/powerpoint/2010/main" val="281801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05556E-6 -4.81481E-6 L 3.05556E-6 -0.50115 " pathEditMode="relative" rAng="0" ptsTypes="AA">
                                      <p:cBhvr>
                                        <p:cTn id="6" dur="1000" fill="hold"/>
                                        <p:tgtEl>
                                          <p:spTgt spid="10"/>
                                        </p:tgtEl>
                                        <p:attrNameLst>
                                          <p:attrName>ppt_x</p:attrName>
                                          <p:attrName>ppt_y</p:attrName>
                                        </p:attrNameLst>
                                      </p:cBhvr>
                                      <p:rCtr x="0" y="-25069"/>
                                    </p:animMotion>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0"/>
                            </p:stCondLst>
                            <p:childTnLst>
                              <p:par>
                                <p:cTn id="17" presetID="21"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5" grpId="0"/>
      <p:bldP spid="26" grpId="0" animBg="1"/>
      <p:bldP spid="24" grpId="0" animBg="1"/>
      <p:bldP spid="14" grpId="0" animBg="1"/>
      <p:bldP spid="16" grpId="0"/>
      <p:bldP spid="17" grpId="0" animBg="1"/>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グループ化 65">
            <a:extLst>
              <a:ext uri="{FF2B5EF4-FFF2-40B4-BE49-F238E27FC236}">
                <a16:creationId xmlns:a16="http://schemas.microsoft.com/office/drawing/2014/main" id="{CC631852-6ED7-1543-820A-E8E7FF6AB131}"/>
              </a:ext>
            </a:extLst>
          </p:cNvPr>
          <p:cNvGrpSpPr/>
          <p:nvPr/>
        </p:nvGrpSpPr>
        <p:grpSpPr>
          <a:xfrm>
            <a:off x="1978268" y="5348436"/>
            <a:ext cx="7130236" cy="1104900"/>
            <a:chOff x="1979712" y="4465045"/>
            <a:chExt cx="7130236" cy="1104900"/>
          </a:xfrm>
        </p:grpSpPr>
        <p:sp>
          <p:nvSpPr>
            <p:cNvPr id="63" name="角丸四角形 62">
              <a:extLst>
                <a:ext uri="{FF2B5EF4-FFF2-40B4-BE49-F238E27FC236}">
                  <a16:creationId xmlns:a16="http://schemas.microsoft.com/office/drawing/2014/main" id="{8F544B23-2549-FE47-A259-0274885E4D9B}"/>
                </a:ext>
              </a:extLst>
            </p:cNvPr>
            <p:cNvSpPr/>
            <p:nvPr/>
          </p:nvSpPr>
          <p:spPr bwMode="auto">
            <a:xfrm>
              <a:off x="7884368" y="4645811"/>
              <a:ext cx="1225580" cy="578429"/>
            </a:xfrm>
            <a:prstGeom prst="roundRect">
              <a:avLst/>
            </a:prstGeom>
            <a:solidFill>
              <a:srgbClr val="FFFF00"/>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59" name="角丸四角形 58">
              <a:extLst>
                <a:ext uri="{FF2B5EF4-FFF2-40B4-BE49-F238E27FC236}">
                  <a16:creationId xmlns:a16="http://schemas.microsoft.com/office/drawing/2014/main" id="{5945ABE7-CE05-AE43-8C5F-A957731F8B1A}"/>
                </a:ext>
              </a:extLst>
            </p:cNvPr>
            <p:cNvSpPr/>
            <p:nvPr/>
          </p:nvSpPr>
          <p:spPr bwMode="auto">
            <a:xfrm>
              <a:off x="4289742" y="5033064"/>
              <a:ext cx="974954" cy="504813"/>
            </a:xfrm>
            <a:prstGeom prst="roundRect">
              <a:avLst/>
            </a:prstGeom>
            <a:solidFill>
              <a:srgbClr val="FFFF00"/>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60" name="図 59">
              <a:extLst>
                <a:ext uri="{FF2B5EF4-FFF2-40B4-BE49-F238E27FC236}">
                  <a16:creationId xmlns:a16="http://schemas.microsoft.com/office/drawing/2014/main" id="{0B643089-0801-7C4E-8FB7-1F53B3EFEADA}"/>
                </a:ext>
              </a:extLst>
            </p:cNvPr>
            <p:cNvPicPr>
              <a:picLocks noChangeAspect="1"/>
            </p:cNvPicPr>
            <p:nvPr/>
          </p:nvPicPr>
          <p:blipFill>
            <a:blip r:embed="rId2"/>
            <a:stretch>
              <a:fillRect/>
            </a:stretch>
          </p:blipFill>
          <p:spPr>
            <a:xfrm>
              <a:off x="1979712" y="4465045"/>
              <a:ext cx="3429000" cy="1104900"/>
            </a:xfrm>
            <a:prstGeom prst="rect">
              <a:avLst/>
            </a:prstGeom>
          </p:spPr>
        </p:pic>
        <p:sp>
          <p:nvSpPr>
            <p:cNvPr id="61" name="テキスト ボックス 60">
              <a:extLst>
                <a:ext uri="{FF2B5EF4-FFF2-40B4-BE49-F238E27FC236}">
                  <a16:creationId xmlns:a16="http://schemas.microsoft.com/office/drawing/2014/main" id="{0DBB9956-C3B8-D244-BC97-B4A660532055}"/>
                </a:ext>
              </a:extLst>
            </p:cNvPr>
            <p:cNvSpPr txBox="1"/>
            <p:nvPr/>
          </p:nvSpPr>
          <p:spPr>
            <a:xfrm>
              <a:off x="5580112" y="4725144"/>
              <a:ext cx="556563" cy="523220"/>
            </a:xfrm>
            <a:prstGeom prst="rect">
              <a:avLst/>
            </a:prstGeom>
            <a:noFill/>
          </p:spPr>
          <p:txBody>
            <a:bodyPr wrap="none" rtlCol="0">
              <a:spAutoFit/>
            </a:bodyPr>
            <a:lstStyle/>
            <a:p>
              <a:r>
                <a:rPr kumimoji="1" lang="ja-JP" altLang="en-US"/>
                <a:t>⇔</a:t>
              </a:r>
            </a:p>
          </p:txBody>
        </p:sp>
        <p:pic>
          <p:nvPicPr>
            <p:cNvPr id="62" name="図 61">
              <a:extLst>
                <a:ext uri="{FF2B5EF4-FFF2-40B4-BE49-F238E27FC236}">
                  <a16:creationId xmlns:a16="http://schemas.microsoft.com/office/drawing/2014/main" id="{BD23CE2B-49CE-BC44-A0D7-4001E689231F}"/>
                </a:ext>
              </a:extLst>
            </p:cNvPr>
            <p:cNvPicPr>
              <a:picLocks noChangeAspect="1"/>
            </p:cNvPicPr>
            <p:nvPr/>
          </p:nvPicPr>
          <p:blipFill>
            <a:blip r:embed="rId3"/>
            <a:stretch>
              <a:fillRect/>
            </a:stretch>
          </p:blipFill>
          <p:spPr>
            <a:xfrm>
              <a:off x="6227048" y="4653136"/>
              <a:ext cx="2882900" cy="596900"/>
            </a:xfrm>
            <a:prstGeom prst="rect">
              <a:avLst/>
            </a:prstGeom>
          </p:spPr>
        </p:pic>
      </p:grpSp>
      <p:sp>
        <p:nvSpPr>
          <p:cNvPr id="4" name="円柱 3">
            <a:extLst>
              <a:ext uri="{FF2B5EF4-FFF2-40B4-BE49-F238E27FC236}">
                <a16:creationId xmlns:a16="http://schemas.microsoft.com/office/drawing/2014/main" id="{3FFEBCD0-9B28-7C43-B543-A6EAF0939EA1}"/>
              </a:ext>
            </a:extLst>
          </p:cNvPr>
          <p:cNvSpPr/>
          <p:nvPr/>
        </p:nvSpPr>
        <p:spPr bwMode="auto">
          <a:xfrm rot="14065208">
            <a:off x="1671117" y="3376887"/>
            <a:ext cx="864192" cy="3145606"/>
          </a:xfrm>
          <a:prstGeom prst="can">
            <a:avLst/>
          </a:prstGeom>
          <a:gradFill flip="none" rotWithShape="1">
            <a:gsLst>
              <a:gs pos="0">
                <a:schemeClr val="accent1">
                  <a:lumMod val="5000"/>
                  <a:lumOff val="95000"/>
                </a:schemeClr>
              </a:gs>
              <a:gs pos="74000">
                <a:srgbClr val="008000"/>
              </a:gs>
              <a:gs pos="83000">
                <a:srgbClr val="00B050"/>
              </a:gs>
              <a:gs pos="100000">
                <a:srgbClr val="92D050"/>
              </a:gs>
            </a:gsLst>
            <a:lin ang="0" scaled="1"/>
            <a:tileRect/>
          </a:gradFill>
          <a:ln w="9525"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1" lang="ja-JP" altLang="en-US" sz="40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5" name="円柱 4">
            <a:extLst>
              <a:ext uri="{FF2B5EF4-FFF2-40B4-BE49-F238E27FC236}">
                <a16:creationId xmlns:a16="http://schemas.microsoft.com/office/drawing/2014/main" id="{476FF221-18C7-854C-B415-0242519C123B}"/>
              </a:ext>
            </a:extLst>
          </p:cNvPr>
          <p:cNvSpPr/>
          <p:nvPr/>
        </p:nvSpPr>
        <p:spPr bwMode="auto">
          <a:xfrm rot="17589544">
            <a:off x="1659185" y="1060838"/>
            <a:ext cx="888058" cy="3178191"/>
          </a:xfrm>
          <a:prstGeom prst="can">
            <a:avLst/>
          </a:prstGeom>
          <a:gradFill flip="none" rotWithShape="1">
            <a:gsLst>
              <a:gs pos="0">
                <a:schemeClr val="accent1">
                  <a:lumMod val="5000"/>
                  <a:lumOff val="95000"/>
                </a:schemeClr>
              </a:gs>
              <a:gs pos="74000">
                <a:srgbClr val="008000"/>
              </a:gs>
              <a:gs pos="83000">
                <a:srgbClr val="00B050"/>
              </a:gs>
              <a:gs pos="100000">
                <a:srgbClr val="92D050"/>
              </a:gs>
            </a:gsLst>
            <a:lin ang="0" scaled="1"/>
            <a:tileRect/>
          </a:gradFill>
          <a:ln w="9525"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sz="4000">
                <a:latin typeface="Times New Roman" pitchFamily="-109" charset="0"/>
                <a:ea typeface="ＭＳ ゴシック" pitchFamily="-109" charset="-128"/>
                <a:cs typeface="ＭＳ ゴシック" pitchFamily="-109" charset="-128"/>
              </a:rPr>
              <a:t>　</a:t>
            </a:r>
            <a:endParaRPr kumimoji="1" lang="ja-JP" altLang="en-US" sz="40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7" name="円柱 6">
            <a:extLst>
              <a:ext uri="{FF2B5EF4-FFF2-40B4-BE49-F238E27FC236}">
                <a16:creationId xmlns:a16="http://schemas.microsoft.com/office/drawing/2014/main" id="{7EFC7DFF-B61B-324B-B63C-99AA0ACEC696}"/>
              </a:ext>
            </a:extLst>
          </p:cNvPr>
          <p:cNvSpPr/>
          <p:nvPr/>
        </p:nvSpPr>
        <p:spPr bwMode="auto">
          <a:xfrm rot="16200000">
            <a:off x="6454006" y="1706335"/>
            <a:ext cx="892076" cy="3617328"/>
          </a:xfrm>
          <a:prstGeom prst="can">
            <a:avLst/>
          </a:prstGeom>
          <a:gradFill flip="none" rotWithShape="1">
            <a:gsLst>
              <a:gs pos="0">
                <a:schemeClr val="accent1">
                  <a:lumMod val="5000"/>
                  <a:lumOff val="95000"/>
                </a:schemeClr>
              </a:gs>
              <a:gs pos="74000">
                <a:srgbClr val="008000"/>
              </a:gs>
              <a:gs pos="83000">
                <a:srgbClr val="00B050"/>
              </a:gs>
              <a:gs pos="100000">
                <a:srgbClr val="92D050"/>
              </a:gs>
            </a:gsLst>
            <a:lin ang="0" scaled="1"/>
            <a:tileRect/>
          </a:gradFill>
          <a:ln w="9525" cap="flat" cmpd="sng" algn="ctr">
            <a:solidFill>
              <a:schemeClr val="tx1"/>
            </a:solidFill>
            <a:prstDash val="solid"/>
            <a:round/>
            <a:headEnd type="none" w="med" len="med"/>
            <a:tailEnd type="none" w="med" len="med"/>
          </a:ln>
          <a:effectLst/>
        </p:spPr>
        <p:txBody>
          <a:bodyPr vert="vert" wrap="square" lIns="91440" tIns="45720" rIns="91440" bIns="45720" numCol="1" rtlCol="0" anchor="ctr" anchorCtr="1"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rPr>
              <a:t>　　　　</a:t>
            </a:r>
          </a:p>
        </p:txBody>
      </p:sp>
      <p:sp>
        <p:nvSpPr>
          <p:cNvPr id="6" name="雲 5">
            <a:extLst>
              <a:ext uri="{FF2B5EF4-FFF2-40B4-BE49-F238E27FC236}">
                <a16:creationId xmlns:a16="http://schemas.microsoft.com/office/drawing/2014/main" id="{204EFF41-B8B8-FF42-B3E6-986CB23B295F}"/>
              </a:ext>
            </a:extLst>
          </p:cNvPr>
          <p:cNvSpPr/>
          <p:nvPr/>
        </p:nvSpPr>
        <p:spPr bwMode="auto">
          <a:xfrm>
            <a:off x="2775150" y="1988840"/>
            <a:ext cx="3617328" cy="3004902"/>
          </a:xfrm>
          <a:prstGeom prst="cloud">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algn="ctr"/>
            <a:endParaRPr lang="ja-JP" altLang="en-US" sz="4000">
              <a:solidFill>
                <a:srgbClr val="0000FF"/>
              </a:solidFill>
            </a:endParaRPr>
          </a:p>
        </p:txBody>
      </p:sp>
      <p:sp>
        <p:nvSpPr>
          <p:cNvPr id="2" name="タイトル 1">
            <a:extLst>
              <a:ext uri="{FF2B5EF4-FFF2-40B4-BE49-F238E27FC236}">
                <a16:creationId xmlns:a16="http://schemas.microsoft.com/office/drawing/2014/main" id="{2127EFBF-C5AD-504A-BC62-E2765872EA09}"/>
              </a:ext>
            </a:extLst>
          </p:cNvPr>
          <p:cNvSpPr>
            <a:spLocks noGrp="1"/>
          </p:cNvSpPr>
          <p:nvPr>
            <p:ph type="title"/>
          </p:nvPr>
        </p:nvSpPr>
        <p:spPr/>
        <p:txBody>
          <a:bodyPr/>
          <a:lstStyle/>
          <a:p>
            <a:r>
              <a:rPr lang="en-US" altLang="ja-JP" sz="6600" dirty="0" err="1"/>
              <a:t>Feshbach</a:t>
            </a:r>
            <a:r>
              <a:rPr lang="en-US" altLang="ja-JP" sz="6600" dirty="0"/>
              <a:t> </a:t>
            </a:r>
            <a:r>
              <a:rPr lang="ja-JP" altLang="en-US" sz="6600"/>
              <a:t>形式</a:t>
            </a:r>
            <a:endParaRPr kumimoji="1" lang="ja-JP" altLang="en-US" sz="6600"/>
          </a:p>
        </p:txBody>
      </p:sp>
      <p:cxnSp>
        <p:nvCxnSpPr>
          <p:cNvPr id="19" name="直線矢印コネクタ 18">
            <a:extLst>
              <a:ext uri="{FF2B5EF4-FFF2-40B4-BE49-F238E27FC236}">
                <a16:creationId xmlns:a16="http://schemas.microsoft.com/office/drawing/2014/main" id="{A69D059F-A229-444E-AEB6-83CDD9C554E9}"/>
              </a:ext>
            </a:extLst>
          </p:cNvPr>
          <p:cNvCxnSpPr>
            <a:cxnSpLocks/>
            <a:stCxn id="6" idx="0"/>
            <a:endCxn id="7" idx="3"/>
          </p:cNvCxnSpPr>
          <p:nvPr/>
        </p:nvCxnSpPr>
        <p:spPr bwMode="auto">
          <a:xfrm>
            <a:off x="6389464" y="3491291"/>
            <a:ext cx="2319244" cy="23708"/>
          </a:xfrm>
          <a:prstGeom prst="straightConnector1">
            <a:avLst/>
          </a:prstGeom>
          <a:solidFill>
            <a:schemeClr val="accent1"/>
          </a:solidFill>
          <a:ln w="200025" cap="flat" cmpd="sng" algn="ctr">
            <a:solidFill>
              <a:srgbClr val="FF0000"/>
            </a:solidFill>
            <a:prstDash val="solid"/>
            <a:round/>
            <a:headEnd type="none" w="med" len="med"/>
            <a:tailEnd type="triangle"/>
          </a:ln>
          <a:effectLst/>
        </p:spPr>
      </p:cxnSp>
      <p:cxnSp>
        <p:nvCxnSpPr>
          <p:cNvPr id="21" name="直線矢印コネクタ 20">
            <a:extLst>
              <a:ext uri="{FF2B5EF4-FFF2-40B4-BE49-F238E27FC236}">
                <a16:creationId xmlns:a16="http://schemas.microsoft.com/office/drawing/2014/main" id="{BDE1BB3A-E1BB-BC4C-B238-3FCE45FA9393}"/>
              </a:ext>
            </a:extLst>
          </p:cNvPr>
          <p:cNvCxnSpPr>
            <a:cxnSpLocks/>
            <a:endCxn id="5" idx="1"/>
          </p:cNvCxnSpPr>
          <p:nvPr/>
        </p:nvCxnSpPr>
        <p:spPr bwMode="auto">
          <a:xfrm flipH="1" flipV="1">
            <a:off x="642173" y="2024966"/>
            <a:ext cx="2292822" cy="984590"/>
          </a:xfrm>
          <a:prstGeom prst="straightConnector1">
            <a:avLst/>
          </a:prstGeom>
          <a:solidFill>
            <a:schemeClr val="accent1"/>
          </a:solidFill>
          <a:ln w="200025" cap="flat" cmpd="sng" algn="ctr">
            <a:solidFill>
              <a:srgbClr val="FF0000"/>
            </a:solidFill>
            <a:prstDash val="solid"/>
            <a:round/>
            <a:headEnd type="none" w="med" len="med"/>
            <a:tailEnd type="triangle"/>
          </a:ln>
          <a:effectLst/>
        </p:spPr>
      </p:cxnSp>
      <p:cxnSp>
        <p:nvCxnSpPr>
          <p:cNvPr id="27" name="直線矢印コネクタ 26">
            <a:extLst>
              <a:ext uri="{FF2B5EF4-FFF2-40B4-BE49-F238E27FC236}">
                <a16:creationId xmlns:a16="http://schemas.microsoft.com/office/drawing/2014/main" id="{4ABF405A-6D43-0047-AF91-D3C40E94323A}"/>
              </a:ext>
            </a:extLst>
          </p:cNvPr>
          <p:cNvCxnSpPr>
            <a:cxnSpLocks/>
            <a:endCxn id="4" idx="1"/>
          </p:cNvCxnSpPr>
          <p:nvPr/>
        </p:nvCxnSpPr>
        <p:spPr bwMode="auto">
          <a:xfrm flipH="1">
            <a:off x="824044" y="4403229"/>
            <a:ext cx="2125324" cy="1461576"/>
          </a:xfrm>
          <a:prstGeom prst="straightConnector1">
            <a:avLst/>
          </a:prstGeom>
          <a:solidFill>
            <a:schemeClr val="accent1"/>
          </a:solidFill>
          <a:ln w="200025" cap="flat" cmpd="sng" algn="ctr">
            <a:solidFill>
              <a:srgbClr val="FF0000"/>
            </a:solidFill>
            <a:prstDash val="solid"/>
            <a:round/>
            <a:headEnd type="none" w="med" len="med"/>
            <a:tailEnd type="triangle"/>
          </a:ln>
          <a:effectLst/>
        </p:spPr>
      </p:cxnSp>
      <p:cxnSp>
        <p:nvCxnSpPr>
          <p:cNvPr id="34" name="直線矢印コネクタ 33">
            <a:extLst>
              <a:ext uri="{FF2B5EF4-FFF2-40B4-BE49-F238E27FC236}">
                <a16:creationId xmlns:a16="http://schemas.microsoft.com/office/drawing/2014/main" id="{CD95CC6F-E1C9-1D4C-9E0D-8F8D4D57B22C}"/>
              </a:ext>
            </a:extLst>
          </p:cNvPr>
          <p:cNvCxnSpPr>
            <a:cxnSpLocks/>
          </p:cNvCxnSpPr>
          <p:nvPr/>
        </p:nvCxnSpPr>
        <p:spPr bwMode="auto">
          <a:xfrm>
            <a:off x="649555" y="2029728"/>
            <a:ext cx="2415410" cy="1053074"/>
          </a:xfrm>
          <a:prstGeom prst="straightConnector1">
            <a:avLst/>
          </a:prstGeom>
          <a:solidFill>
            <a:schemeClr val="accent1"/>
          </a:solidFill>
          <a:ln w="200025" cap="flat" cmpd="sng" algn="ctr">
            <a:solidFill>
              <a:srgbClr val="FF0000"/>
            </a:solidFill>
            <a:prstDash val="solid"/>
            <a:round/>
            <a:headEnd type="none" w="med" len="med"/>
            <a:tailEnd type="triangle"/>
          </a:ln>
          <a:effectLst/>
        </p:spPr>
      </p:cxnSp>
      <p:cxnSp>
        <p:nvCxnSpPr>
          <p:cNvPr id="35" name="直線矢印コネクタ 34">
            <a:extLst>
              <a:ext uri="{FF2B5EF4-FFF2-40B4-BE49-F238E27FC236}">
                <a16:creationId xmlns:a16="http://schemas.microsoft.com/office/drawing/2014/main" id="{9DFED414-2BA6-094E-8D42-A8AE81320015}"/>
              </a:ext>
            </a:extLst>
          </p:cNvPr>
          <p:cNvCxnSpPr>
            <a:cxnSpLocks/>
            <a:endCxn id="6" idx="0"/>
          </p:cNvCxnSpPr>
          <p:nvPr/>
        </p:nvCxnSpPr>
        <p:spPr bwMode="auto">
          <a:xfrm flipH="1">
            <a:off x="6389464" y="3481998"/>
            <a:ext cx="2286992" cy="9293"/>
          </a:xfrm>
          <a:prstGeom prst="straightConnector1">
            <a:avLst/>
          </a:prstGeom>
          <a:solidFill>
            <a:schemeClr val="accent1"/>
          </a:solidFill>
          <a:ln w="200025" cap="flat" cmpd="sng" algn="ctr">
            <a:solidFill>
              <a:srgbClr val="FF0000"/>
            </a:solidFill>
            <a:prstDash val="solid"/>
            <a:round/>
            <a:headEnd type="none" w="med" len="med"/>
            <a:tailEnd type="triangle"/>
          </a:ln>
          <a:effectLst/>
        </p:spPr>
      </p:cxnSp>
      <p:cxnSp>
        <p:nvCxnSpPr>
          <p:cNvPr id="36" name="直線矢印コネクタ 35">
            <a:extLst>
              <a:ext uri="{FF2B5EF4-FFF2-40B4-BE49-F238E27FC236}">
                <a16:creationId xmlns:a16="http://schemas.microsoft.com/office/drawing/2014/main" id="{93B01E2F-F9CA-A648-A57F-4AB811AADB39}"/>
              </a:ext>
            </a:extLst>
          </p:cNvPr>
          <p:cNvCxnSpPr>
            <a:cxnSpLocks/>
          </p:cNvCxnSpPr>
          <p:nvPr/>
        </p:nvCxnSpPr>
        <p:spPr bwMode="auto">
          <a:xfrm flipV="1">
            <a:off x="799322" y="4403228"/>
            <a:ext cx="2202591" cy="1436177"/>
          </a:xfrm>
          <a:prstGeom prst="straightConnector1">
            <a:avLst/>
          </a:prstGeom>
          <a:solidFill>
            <a:schemeClr val="accent1"/>
          </a:solidFill>
          <a:ln w="200025" cap="flat" cmpd="sng" algn="ctr">
            <a:solidFill>
              <a:srgbClr val="FF0000"/>
            </a:solidFill>
            <a:prstDash val="solid"/>
            <a:round/>
            <a:headEnd type="none" w="med" len="med"/>
            <a:tailEnd type="triangle"/>
          </a:ln>
          <a:effectLst/>
        </p:spPr>
      </p:cxnSp>
      <p:grpSp>
        <p:nvGrpSpPr>
          <p:cNvPr id="64" name="グループ化 63">
            <a:extLst>
              <a:ext uri="{FF2B5EF4-FFF2-40B4-BE49-F238E27FC236}">
                <a16:creationId xmlns:a16="http://schemas.microsoft.com/office/drawing/2014/main" id="{B09AF286-8708-034A-B99C-3DECE74BEE2D}"/>
              </a:ext>
            </a:extLst>
          </p:cNvPr>
          <p:cNvGrpSpPr/>
          <p:nvPr/>
        </p:nvGrpSpPr>
        <p:grpSpPr>
          <a:xfrm>
            <a:off x="1979712" y="5353483"/>
            <a:ext cx="6760415" cy="1104900"/>
            <a:chOff x="1979712" y="5353483"/>
            <a:chExt cx="6760415" cy="1104900"/>
          </a:xfrm>
        </p:grpSpPr>
        <p:sp>
          <p:nvSpPr>
            <p:cNvPr id="57" name="角丸四角形 56">
              <a:extLst>
                <a:ext uri="{FF2B5EF4-FFF2-40B4-BE49-F238E27FC236}">
                  <a16:creationId xmlns:a16="http://schemas.microsoft.com/office/drawing/2014/main" id="{739FA671-5029-8B42-A69A-EF1D1FC05E8E}"/>
                </a:ext>
              </a:extLst>
            </p:cNvPr>
            <p:cNvSpPr/>
            <p:nvPr/>
          </p:nvSpPr>
          <p:spPr bwMode="auto">
            <a:xfrm>
              <a:off x="7884368" y="5560211"/>
              <a:ext cx="830938" cy="578429"/>
            </a:xfrm>
            <a:prstGeom prst="roundRect">
              <a:avLst/>
            </a:prstGeom>
            <a:solidFill>
              <a:srgbClr val="FFFF00"/>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50" name="角丸四角形 49">
              <a:extLst>
                <a:ext uri="{FF2B5EF4-FFF2-40B4-BE49-F238E27FC236}">
                  <a16:creationId xmlns:a16="http://schemas.microsoft.com/office/drawing/2014/main" id="{A0BF3A45-E715-BA44-86A8-911EB33D357E}"/>
                </a:ext>
              </a:extLst>
            </p:cNvPr>
            <p:cNvSpPr/>
            <p:nvPr/>
          </p:nvSpPr>
          <p:spPr bwMode="auto">
            <a:xfrm>
              <a:off x="4289742" y="5922818"/>
              <a:ext cx="974954" cy="504813"/>
            </a:xfrm>
            <a:prstGeom prst="roundRect">
              <a:avLst/>
            </a:prstGeom>
            <a:solidFill>
              <a:srgbClr val="FFFF00"/>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51" name="図 50">
              <a:extLst>
                <a:ext uri="{FF2B5EF4-FFF2-40B4-BE49-F238E27FC236}">
                  <a16:creationId xmlns:a16="http://schemas.microsoft.com/office/drawing/2014/main" id="{58DDE73F-54D1-DD49-AF48-CEE1FECA3EF2}"/>
                </a:ext>
              </a:extLst>
            </p:cNvPr>
            <p:cNvPicPr>
              <a:picLocks noChangeAspect="1"/>
            </p:cNvPicPr>
            <p:nvPr/>
          </p:nvPicPr>
          <p:blipFill>
            <a:blip r:embed="rId4"/>
            <a:stretch>
              <a:fillRect/>
            </a:stretch>
          </p:blipFill>
          <p:spPr>
            <a:xfrm>
              <a:off x="1979712" y="5353483"/>
              <a:ext cx="3429000" cy="1104900"/>
            </a:xfrm>
            <a:prstGeom prst="rect">
              <a:avLst/>
            </a:prstGeom>
          </p:spPr>
        </p:pic>
        <p:sp>
          <p:nvSpPr>
            <p:cNvPr id="53" name="テキスト ボックス 52">
              <a:extLst>
                <a:ext uri="{FF2B5EF4-FFF2-40B4-BE49-F238E27FC236}">
                  <a16:creationId xmlns:a16="http://schemas.microsoft.com/office/drawing/2014/main" id="{D84BEE2D-7F39-D54F-9F27-29C0B2D9D872}"/>
                </a:ext>
              </a:extLst>
            </p:cNvPr>
            <p:cNvSpPr txBox="1"/>
            <p:nvPr/>
          </p:nvSpPr>
          <p:spPr>
            <a:xfrm>
              <a:off x="5580107" y="5615420"/>
              <a:ext cx="556563" cy="523220"/>
            </a:xfrm>
            <a:prstGeom prst="rect">
              <a:avLst/>
            </a:prstGeom>
            <a:noFill/>
          </p:spPr>
          <p:txBody>
            <a:bodyPr wrap="none" rtlCol="0">
              <a:spAutoFit/>
            </a:bodyPr>
            <a:lstStyle/>
            <a:p>
              <a:r>
                <a:rPr kumimoji="1" lang="ja-JP" altLang="en-US"/>
                <a:t>⇔</a:t>
              </a:r>
            </a:p>
          </p:txBody>
        </p:sp>
        <p:pic>
          <p:nvPicPr>
            <p:cNvPr id="56" name="図 55">
              <a:extLst>
                <a:ext uri="{FF2B5EF4-FFF2-40B4-BE49-F238E27FC236}">
                  <a16:creationId xmlns:a16="http://schemas.microsoft.com/office/drawing/2014/main" id="{AB598571-F941-EA4F-B15A-5AA6E4EA75E0}"/>
                </a:ext>
              </a:extLst>
            </p:cNvPr>
            <p:cNvPicPr>
              <a:picLocks noChangeAspect="1"/>
            </p:cNvPicPr>
            <p:nvPr/>
          </p:nvPicPr>
          <p:blipFill>
            <a:blip r:embed="rId5"/>
            <a:stretch>
              <a:fillRect/>
            </a:stretch>
          </p:blipFill>
          <p:spPr>
            <a:xfrm>
              <a:off x="6225527" y="5541740"/>
              <a:ext cx="2514600" cy="596900"/>
            </a:xfrm>
            <a:prstGeom prst="rect">
              <a:avLst/>
            </a:prstGeom>
          </p:spPr>
        </p:pic>
      </p:grpSp>
      <p:sp>
        <p:nvSpPr>
          <p:cNvPr id="37" name="テキスト ボックス 36">
            <a:extLst>
              <a:ext uri="{FF2B5EF4-FFF2-40B4-BE49-F238E27FC236}">
                <a16:creationId xmlns:a16="http://schemas.microsoft.com/office/drawing/2014/main" id="{DDE5FCCE-160E-1741-8751-760DB9802167}"/>
              </a:ext>
            </a:extLst>
          </p:cNvPr>
          <p:cNvSpPr txBox="1"/>
          <p:nvPr/>
        </p:nvSpPr>
        <p:spPr>
          <a:xfrm>
            <a:off x="5546488" y="1288135"/>
            <a:ext cx="3467616" cy="1569660"/>
          </a:xfrm>
          <a:prstGeom prst="rect">
            <a:avLst/>
          </a:prstGeom>
          <a:noFill/>
        </p:spPr>
        <p:txBody>
          <a:bodyPr wrap="none" rtlCol="0">
            <a:spAutoFit/>
          </a:bodyPr>
          <a:lstStyle/>
          <a:p>
            <a:r>
              <a:rPr kumimoji="1" lang="ja-JP" altLang="en-US" sz="3200"/>
              <a:t>反共鳴状態　⇔</a:t>
            </a:r>
            <a:endParaRPr kumimoji="1" lang="en-US" altLang="ja-JP" sz="3200" dirty="0"/>
          </a:p>
          <a:p>
            <a:r>
              <a:rPr lang="ja-JP" altLang="en-US" sz="3200"/>
              <a:t>内向波のみ　⇔</a:t>
            </a:r>
            <a:endParaRPr lang="en-US" altLang="ja-JP" sz="3200" dirty="0"/>
          </a:p>
          <a:p>
            <a:r>
              <a:rPr lang="ja-JP" altLang="en-US" sz="3200"/>
              <a:t>先進</a:t>
            </a:r>
            <a:r>
              <a:rPr kumimoji="1" lang="ja-JP" altLang="en-US" sz="3200"/>
              <a:t>グリーン関数</a:t>
            </a:r>
          </a:p>
        </p:txBody>
      </p:sp>
      <p:sp>
        <p:nvSpPr>
          <p:cNvPr id="22" name="テキスト ボックス 21">
            <a:extLst>
              <a:ext uri="{FF2B5EF4-FFF2-40B4-BE49-F238E27FC236}">
                <a16:creationId xmlns:a16="http://schemas.microsoft.com/office/drawing/2014/main" id="{5EC23D0F-0CC2-714B-A6BF-F32D59B1F942}"/>
              </a:ext>
            </a:extLst>
          </p:cNvPr>
          <p:cNvSpPr txBox="1"/>
          <p:nvPr/>
        </p:nvSpPr>
        <p:spPr>
          <a:xfrm>
            <a:off x="5546488" y="1288135"/>
            <a:ext cx="3467616" cy="1569660"/>
          </a:xfrm>
          <a:prstGeom prst="rect">
            <a:avLst/>
          </a:prstGeom>
          <a:noFill/>
        </p:spPr>
        <p:txBody>
          <a:bodyPr wrap="none" rtlCol="0">
            <a:spAutoFit/>
          </a:bodyPr>
          <a:lstStyle/>
          <a:p>
            <a:r>
              <a:rPr kumimoji="1" lang="ja-JP" altLang="en-US" sz="3200"/>
              <a:t>共鳴状態　⇔</a:t>
            </a:r>
            <a:endParaRPr kumimoji="1" lang="en-US" altLang="ja-JP" sz="3200" dirty="0"/>
          </a:p>
          <a:p>
            <a:r>
              <a:rPr lang="ja-JP" altLang="en-US" sz="3200"/>
              <a:t>外向波のみ　⇔</a:t>
            </a:r>
            <a:endParaRPr lang="en-US" altLang="ja-JP" sz="3200" dirty="0"/>
          </a:p>
          <a:p>
            <a:r>
              <a:rPr kumimoji="1" lang="ja-JP" altLang="en-US" sz="3200"/>
              <a:t>遅延グリーン関数</a:t>
            </a:r>
          </a:p>
        </p:txBody>
      </p:sp>
      <p:sp>
        <p:nvSpPr>
          <p:cNvPr id="9" name="日付プレースホルダー 8">
            <a:extLst>
              <a:ext uri="{FF2B5EF4-FFF2-40B4-BE49-F238E27FC236}">
                <a16:creationId xmlns:a16="http://schemas.microsoft.com/office/drawing/2014/main" id="{7910965D-2C55-C019-AAC5-5557CF479E18}"/>
              </a:ext>
            </a:extLst>
          </p:cNvPr>
          <p:cNvSpPr>
            <a:spLocks noGrp="1"/>
          </p:cNvSpPr>
          <p:nvPr>
            <p:ph type="dt" sz="half" idx="10"/>
          </p:nvPr>
        </p:nvSpPr>
        <p:spPr/>
        <p:txBody>
          <a:bodyPr/>
          <a:lstStyle/>
          <a:p>
            <a:pPr>
              <a:defRPr/>
            </a:pPr>
            <a:r>
              <a:rPr lang="en-US" altLang="ja-JP"/>
              <a:t>2025/1/12</a:t>
            </a:r>
            <a:endParaRPr lang="en-US" altLang="ja-JP" dirty="0"/>
          </a:p>
        </p:txBody>
      </p:sp>
      <p:sp>
        <p:nvSpPr>
          <p:cNvPr id="10" name="フッター プレースホルダー 9">
            <a:extLst>
              <a:ext uri="{FF2B5EF4-FFF2-40B4-BE49-F238E27FC236}">
                <a16:creationId xmlns:a16="http://schemas.microsoft.com/office/drawing/2014/main" id="{9F67687D-D211-CCAB-DED0-633EBE9BF50B}"/>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A00C6977-02B5-6EB8-619C-4BEE3C4B93F8}"/>
              </a:ext>
            </a:extLst>
          </p:cNvPr>
          <p:cNvSpPr>
            <a:spLocks noGrp="1"/>
          </p:cNvSpPr>
          <p:nvPr>
            <p:ph type="sldNum" sz="quarter" idx="12"/>
          </p:nvPr>
        </p:nvSpPr>
        <p:spPr/>
        <p:txBody>
          <a:bodyPr/>
          <a:lstStyle/>
          <a:p>
            <a:fld id="{FA3C4D4C-6915-3147-AB54-C788617D0F2E}" type="slidenum">
              <a:rPr lang="en-US" altLang="ja-JP" smtClean="0"/>
              <a:pPr/>
              <a:t>36</a:t>
            </a:fld>
            <a:r>
              <a:rPr lang="en-US" altLang="ja-JP"/>
              <a:t>/87</a:t>
            </a:r>
            <a:endParaRPr lang="en-US" altLang="ja-JP" dirty="0"/>
          </a:p>
        </p:txBody>
      </p:sp>
    </p:spTree>
    <p:extLst>
      <p:ext uri="{BB962C8B-B14F-4D97-AF65-F5344CB8AC3E}">
        <p14:creationId xmlns:p14="http://schemas.microsoft.com/office/powerpoint/2010/main" val="428643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right)">
                                      <p:cBhvr>
                                        <p:cTn id="10" dur="500"/>
                                        <p:tgtEl>
                                          <p:spTgt spid="21"/>
                                        </p:tgtEl>
                                      </p:cBhvr>
                                    </p:animEffect>
                                  </p:childTnLst>
                                </p:cTn>
                              </p:par>
                              <p:par>
                                <p:cTn id="11" presetID="22" presetClass="entr" presetSubtype="2"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wipe(left)">
                                      <p:cBhvr>
                                        <p:cTn id="20" dur="500"/>
                                        <p:tgtEl>
                                          <p:spTgt spid="6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64"/>
                                        </p:tgtEl>
                                        <p:attrNameLst>
                                          <p:attrName>style.visibility</p:attrName>
                                        </p:attrNameLst>
                                      </p:cBhvr>
                                      <p:to>
                                        <p:strVal val="hidden"/>
                                      </p:to>
                                    </p:set>
                                  </p:childTnLst>
                                </p:cTn>
                              </p:par>
                            </p:childTnLst>
                          </p:cTn>
                        </p:par>
                        <p:par>
                          <p:cTn id="33" fill="hold">
                            <p:stCondLst>
                              <p:cond delay="0"/>
                            </p:stCondLst>
                            <p:childTnLst>
                              <p:par>
                                <p:cTn id="34" presetID="22" presetClass="entr" presetSubtype="8"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par>
                                <p:cTn id="37" presetID="22" presetClass="entr" presetSubtype="2"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right)">
                                      <p:cBhvr>
                                        <p:cTn id="39" dur="500"/>
                                        <p:tgtEl>
                                          <p:spTgt spid="35"/>
                                        </p:tgtEl>
                                      </p:cBhvr>
                                    </p:animEffect>
                                  </p:childTnLst>
                                </p:cTn>
                              </p:par>
                              <p:par>
                                <p:cTn id="40" presetID="22" presetClass="entr" presetSubtype="8"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left)">
                                      <p:cBhvr>
                                        <p:cTn id="42" dur="500"/>
                                        <p:tgtEl>
                                          <p:spTgt spid="36"/>
                                        </p:tgtEl>
                                      </p:cBhvr>
                                    </p:animEffec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wipe(left)">
                                      <p:cBhvr>
                                        <p:cTn id="4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2" grpId="0"/>
      <p:bldP spid="2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6600" dirty="0" err="1"/>
              <a:t>Feshbach</a:t>
            </a:r>
            <a:r>
              <a:rPr lang="en-US" altLang="ja-JP" sz="6600" dirty="0"/>
              <a:t> </a:t>
            </a:r>
            <a:r>
              <a:rPr lang="ja-JP" altLang="en-US" sz="6600"/>
              <a:t>形式</a:t>
            </a:r>
            <a:endParaRPr kumimoji="1" lang="ja-JP" altLang="en-US" sz="6600" dirty="0"/>
          </a:p>
        </p:txBody>
      </p:sp>
      <p:pic>
        <p:nvPicPr>
          <p:cNvPr id="3" name="図 2">
            <a:extLst>
              <a:ext uri="{FF2B5EF4-FFF2-40B4-BE49-F238E27FC236}">
                <a16:creationId xmlns:a16="http://schemas.microsoft.com/office/drawing/2014/main" id="{F3522C2D-1EC7-A44C-AFDC-B6DC3CFD3D9F}"/>
              </a:ext>
            </a:extLst>
          </p:cNvPr>
          <p:cNvPicPr>
            <a:picLocks noChangeAspect="1"/>
          </p:cNvPicPr>
          <p:nvPr/>
        </p:nvPicPr>
        <p:blipFill>
          <a:blip r:embed="rId2"/>
          <a:stretch>
            <a:fillRect/>
          </a:stretch>
        </p:blipFill>
        <p:spPr>
          <a:xfrm>
            <a:off x="539552" y="1371945"/>
            <a:ext cx="2794000" cy="508000"/>
          </a:xfrm>
          <a:prstGeom prst="rect">
            <a:avLst/>
          </a:prstGeom>
        </p:spPr>
      </p:pic>
      <p:pic>
        <p:nvPicPr>
          <p:cNvPr id="8" name="図 7">
            <a:extLst>
              <a:ext uri="{FF2B5EF4-FFF2-40B4-BE49-F238E27FC236}">
                <a16:creationId xmlns:a16="http://schemas.microsoft.com/office/drawing/2014/main" id="{D7FF85C5-6C08-244C-98F4-21DAE4550E51}"/>
              </a:ext>
            </a:extLst>
          </p:cNvPr>
          <p:cNvPicPr>
            <a:picLocks noChangeAspect="1"/>
          </p:cNvPicPr>
          <p:nvPr/>
        </p:nvPicPr>
        <p:blipFill>
          <a:blip r:embed="rId3"/>
          <a:stretch>
            <a:fillRect/>
          </a:stretch>
        </p:blipFill>
        <p:spPr>
          <a:xfrm>
            <a:off x="4572000" y="1371945"/>
            <a:ext cx="3848100" cy="508000"/>
          </a:xfrm>
          <a:prstGeom prst="rect">
            <a:avLst/>
          </a:prstGeom>
        </p:spPr>
      </p:pic>
      <p:grpSp>
        <p:nvGrpSpPr>
          <p:cNvPr id="9" name="グループ化 8">
            <a:extLst>
              <a:ext uri="{FF2B5EF4-FFF2-40B4-BE49-F238E27FC236}">
                <a16:creationId xmlns:a16="http://schemas.microsoft.com/office/drawing/2014/main" id="{7F2EEC6B-CF68-0043-A954-B578F023A3E5}"/>
              </a:ext>
            </a:extLst>
          </p:cNvPr>
          <p:cNvGrpSpPr/>
          <p:nvPr/>
        </p:nvGrpSpPr>
        <p:grpSpPr>
          <a:xfrm>
            <a:off x="6516216" y="4145660"/>
            <a:ext cx="1808227" cy="1808227"/>
            <a:chOff x="419756" y="1496824"/>
            <a:chExt cx="3910529" cy="3910529"/>
          </a:xfrm>
        </p:grpSpPr>
        <p:sp>
          <p:nvSpPr>
            <p:cNvPr id="53" name="円/楕円 52">
              <a:extLst>
                <a:ext uri="{FF2B5EF4-FFF2-40B4-BE49-F238E27FC236}">
                  <a16:creationId xmlns:a16="http://schemas.microsoft.com/office/drawing/2014/main" id="{BEFD14A8-B28E-AD43-8D83-F099396A4129}"/>
                </a:ext>
              </a:extLst>
            </p:cNvPr>
            <p:cNvSpPr/>
            <p:nvPr/>
          </p:nvSpPr>
          <p:spPr>
            <a:xfrm>
              <a:off x="419756" y="1496824"/>
              <a:ext cx="3910529" cy="391052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a:extLst>
                <a:ext uri="{FF2B5EF4-FFF2-40B4-BE49-F238E27FC236}">
                  <a16:creationId xmlns:a16="http://schemas.microsoft.com/office/drawing/2014/main" id="{A8922E17-130F-664F-A48D-EDD859073B8D}"/>
                </a:ext>
              </a:extLst>
            </p:cNvPr>
            <p:cNvSpPr/>
            <p:nvPr/>
          </p:nvSpPr>
          <p:spPr>
            <a:xfrm>
              <a:off x="1804714" y="2881782"/>
              <a:ext cx="1140612" cy="114061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C4858B52-98B5-6640-862D-2A2AE7383E60}"/>
                </a:ext>
              </a:extLst>
            </p:cNvPr>
            <p:cNvSpPr txBox="1"/>
            <p:nvPr/>
          </p:nvSpPr>
          <p:spPr>
            <a:xfrm>
              <a:off x="1660008" y="4078370"/>
              <a:ext cx="881238" cy="998411"/>
            </a:xfrm>
            <a:prstGeom prst="rect">
              <a:avLst/>
            </a:prstGeom>
            <a:noFill/>
          </p:spPr>
          <p:txBody>
            <a:bodyPr wrap="none" rtlCol="0">
              <a:spAutoFit/>
            </a:bodyPr>
            <a:lstStyle/>
            <a:p>
              <a:pPr algn="ctr"/>
              <a:r>
                <a:rPr kumimoji="1" lang="en-US" altLang="ja-JP" sz="2400" i="1" dirty="0">
                  <a:solidFill>
                    <a:schemeClr val="tx2"/>
                  </a:solidFill>
                  <a:latin typeface="Times New Roman" panose="02020603050405020304" pitchFamily="18" charset="0"/>
                  <a:cs typeface="Times New Roman" panose="02020603050405020304" pitchFamily="18" charset="0"/>
                </a:rPr>
                <a:t>Q</a:t>
              </a:r>
              <a:endParaRPr kumimoji="1" lang="ja-JP" altLang="en-US" sz="2400" i="1">
                <a:solidFill>
                  <a:schemeClr val="tx2"/>
                </a:solidFill>
                <a:latin typeface="Times New Roman" panose="02020603050405020304" pitchFamily="18" charset="0"/>
                <a:cs typeface="Times New Roman" panose="02020603050405020304" pitchFamily="18" charset="0"/>
              </a:endParaRPr>
            </a:p>
          </p:txBody>
        </p:sp>
        <p:sp>
          <p:nvSpPr>
            <p:cNvPr id="57" name="円/楕円 56">
              <a:extLst>
                <a:ext uri="{FF2B5EF4-FFF2-40B4-BE49-F238E27FC236}">
                  <a16:creationId xmlns:a16="http://schemas.microsoft.com/office/drawing/2014/main" id="{2CB9F987-F557-AF40-ABE7-E87E3AA4FF9B}"/>
                </a:ext>
              </a:extLst>
            </p:cNvPr>
            <p:cNvSpPr/>
            <p:nvPr/>
          </p:nvSpPr>
          <p:spPr>
            <a:xfrm>
              <a:off x="1804714" y="2881782"/>
              <a:ext cx="1140612" cy="11406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4084D888-805C-1B46-87B9-3F7E869116BD}"/>
                </a:ext>
              </a:extLst>
            </p:cNvPr>
            <p:cNvSpPr txBox="1"/>
            <p:nvPr/>
          </p:nvSpPr>
          <p:spPr>
            <a:xfrm>
              <a:off x="1972534" y="2988283"/>
              <a:ext cx="804968" cy="998411"/>
            </a:xfrm>
            <a:prstGeom prst="rect">
              <a:avLst/>
            </a:prstGeom>
            <a:noFill/>
          </p:spPr>
          <p:txBody>
            <a:bodyPr wrap="none" rtlCol="0">
              <a:spAutoFit/>
            </a:bodyPr>
            <a:lstStyle/>
            <a:p>
              <a:pPr algn="ctr"/>
              <a:r>
                <a:rPr kumimoji="1" lang="en-US" altLang="ja-JP" sz="2400" i="1" dirty="0">
                  <a:solidFill>
                    <a:schemeClr val="tx2"/>
                  </a:solidFill>
                  <a:latin typeface="Times New Roman" panose="02020603050405020304" pitchFamily="18" charset="0"/>
                  <a:cs typeface="Times New Roman" panose="02020603050405020304" pitchFamily="18" charset="0"/>
                </a:rPr>
                <a:t>P</a:t>
              </a:r>
              <a:endParaRPr kumimoji="1" lang="ja-JP" altLang="en-US" sz="2400" i="1">
                <a:solidFill>
                  <a:schemeClr val="tx2"/>
                </a:solidFill>
                <a:latin typeface="Times New Roman" panose="02020603050405020304" pitchFamily="18" charset="0"/>
                <a:cs typeface="Times New Roman" panose="02020603050405020304" pitchFamily="18" charset="0"/>
              </a:endParaRPr>
            </a:p>
          </p:txBody>
        </p:sp>
      </p:grpSp>
      <p:sp>
        <p:nvSpPr>
          <p:cNvPr id="12" name="右矢印 11">
            <a:extLst>
              <a:ext uri="{FF2B5EF4-FFF2-40B4-BE49-F238E27FC236}">
                <a16:creationId xmlns:a16="http://schemas.microsoft.com/office/drawing/2014/main" id="{B7231C18-31D9-9946-BB1B-77F50B83DADE}"/>
              </a:ext>
            </a:extLst>
          </p:cNvPr>
          <p:cNvSpPr/>
          <p:nvPr/>
        </p:nvSpPr>
        <p:spPr bwMode="auto">
          <a:xfrm>
            <a:off x="3635896" y="1424776"/>
            <a:ext cx="799244" cy="32927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7" name="角丸四角形 6">
            <a:extLst>
              <a:ext uri="{FF2B5EF4-FFF2-40B4-BE49-F238E27FC236}">
                <a16:creationId xmlns:a16="http://schemas.microsoft.com/office/drawing/2014/main" id="{554B332B-263B-5E43-9637-9118A472C7AE}"/>
              </a:ext>
            </a:extLst>
          </p:cNvPr>
          <p:cNvSpPr/>
          <p:nvPr/>
        </p:nvSpPr>
        <p:spPr bwMode="auto">
          <a:xfrm>
            <a:off x="0" y="1879945"/>
            <a:ext cx="9143999" cy="2010079"/>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ja-JP" altLang="en-US" sz="3200">
                <a:latin typeface="Times New Roman" pitchFamily="-109" charset="0"/>
                <a:ea typeface="ＭＳ ゴシック" pitchFamily="-109" charset="-128"/>
                <a:cs typeface="ＭＳ ゴシック" pitchFamily="-109" charset="-128"/>
              </a:rPr>
              <a:t>非エルミート・有効ハミルトニアン</a:t>
            </a:r>
            <a:endParaRPr lang="ja-JP" altLang="en-US" sz="3200">
              <a:solidFill>
                <a:schemeClr val="tx1"/>
              </a:solidFill>
              <a:latin typeface="Times New Roman" pitchFamily="-109" charset="0"/>
              <a:ea typeface="ＭＳ ゴシック" pitchFamily="-109" charset="-128"/>
              <a:cs typeface="ＭＳ ゴシック" pitchFamily="-109" charset="-128"/>
            </a:endParaRPr>
          </a:p>
        </p:txBody>
      </p:sp>
      <p:pic>
        <p:nvPicPr>
          <p:cNvPr id="22" name="Picture 9" descr="box_E">
            <a:extLst>
              <a:ext uri="{FF2B5EF4-FFF2-40B4-BE49-F238E27FC236}">
                <a16:creationId xmlns:a16="http://schemas.microsoft.com/office/drawing/2014/main" id="{2FB3E101-97DB-4744-A77B-2C9BA678865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7926" y="3915907"/>
            <a:ext cx="3847687" cy="2657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1CBBF09C-CE59-7C4F-B3CB-F40747DAA49B}"/>
              </a:ext>
            </a:extLst>
          </p:cNvPr>
          <p:cNvPicPr>
            <a:picLocks noChangeAspect="1"/>
          </p:cNvPicPr>
          <p:nvPr/>
        </p:nvPicPr>
        <p:blipFill>
          <a:blip r:embed="rId5"/>
          <a:stretch>
            <a:fillRect/>
          </a:stretch>
        </p:blipFill>
        <p:spPr>
          <a:xfrm>
            <a:off x="139699" y="2550911"/>
            <a:ext cx="8864600" cy="1092200"/>
          </a:xfrm>
          <a:prstGeom prst="rect">
            <a:avLst/>
          </a:prstGeom>
        </p:spPr>
      </p:pic>
      <p:sp>
        <p:nvSpPr>
          <p:cNvPr id="10" name="日付プレースホルダー 9">
            <a:extLst>
              <a:ext uri="{FF2B5EF4-FFF2-40B4-BE49-F238E27FC236}">
                <a16:creationId xmlns:a16="http://schemas.microsoft.com/office/drawing/2014/main" id="{6C9D6C46-CCB0-2C19-52E6-59D11B6AD487}"/>
              </a:ext>
            </a:extLst>
          </p:cNvPr>
          <p:cNvSpPr>
            <a:spLocks noGrp="1"/>
          </p:cNvSpPr>
          <p:nvPr>
            <p:ph type="dt" sz="half" idx="10"/>
          </p:nvPr>
        </p:nvSpPr>
        <p:spPr/>
        <p:txBody>
          <a:bodyPr/>
          <a:lstStyle/>
          <a:p>
            <a:pPr>
              <a:defRPr/>
            </a:pPr>
            <a:r>
              <a:rPr lang="en-US" altLang="ja-JP"/>
              <a:t>2025/1/12</a:t>
            </a:r>
            <a:endParaRPr lang="en-US" altLang="ja-JP" dirty="0"/>
          </a:p>
        </p:txBody>
      </p:sp>
      <p:sp>
        <p:nvSpPr>
          <p:cNvPr id="11" name="フッター プレースホルダー 10">
            <a:extLst>
              <a:ext uri="{FF2B5EF4-FFF2-40B4-BE49-F238E27FC236}">
                <a16:creationId xmlns:a16="http://schemas.microsoft.com/office/drawing/2014/main" id="{906F4CFE-3AAB-C84E-A162-E34322C4C686}"/>
              </a:ext>
            </a:extLst>
          </p:cNvPr>
          <p:cNvSpPr>
            <a:spLocks noGrp="1"/>
          </p:cNvSpPr>
          <p:nvPr>
            <p:ph type="ftr" sz="quarter" idx="11"/>
          </p:nvPr>
        </p:nvSpPr>
        <p:spPr/>
        <p:txBody>
          <a:bodyPr/>
          <a:lstStyle/>
          <a:p>
            <a:pPr>
              <a:defRPr/>
            </a:pPr>
            <a:r>
              <a:rPr lang="en-US" altLang="ja-JP"/>
              <a:t>QUATUO11</a:t>
            </a:r>
            <a:endParaRPr lang="en-US" altLang="ja-JP" dirty="0"/>
          </a:p>
        </p:txBody>
      </p:sp>
      <p:sp>
        <p:nvSpPr>
          <p:cNvPr id="4" name="スライド番号プレースホルダー 3">
            <a:extLst>
              <a:ext uri="{FF2B5EF4-FFF2-40B4-BE49-F238E27FC236}">
                <a16:creationId xmlns:a16="http://schemas.microsoft.com/office/drawing/2014/main" id="{12E343E1-B954-0871-6C1E-7BADAC9D7395}"/>
              </a:ext>
            </a:extLst>
          </p:cNvPr>
          <p:cNvSpPr>
            <a:spLocks noGrp="1"/>
          </p:cNvSpPr>
          <p:nvPr>
            <p:ph type="sldNum" sz="quarter" idx="12"/>
          </p:nvPr>
        </p:nvSpPr>
        <p:spPr/>
        <p:txBody>
          <a:bodyPr/>
          <a:lstStyle/>
          <a:p>
            <a:fld id="{FA3C4D4C-6915-3147-AB54-C788617D0F2E}" type="slidenum">
              <a:rPr lang="en-US" altLang="ja-JP" smtClean="0"/>
              <a:pPr/>
              <a:t>37</a:t>
            </a:fld>
            <a:r>
              <a:rPr lang="en-US" altLang="ja-JP"/>
              <a:t>/87</a:t>
            </a:r>
            <a:endParaRPr lang="en-US" altLang="ja-JP" dirty="0"/>
          </a:p>
        </p:txBody>
      </p:sp>
    </p:spTree>
    <p:extLst>
      <p:ext uri="{BB962C8B-B14F-4D97-AF65-F5344CB8AC3E}">
        <p14:creationId xmlns:p14="http://schemas.microsoft.com/office/powerpoint/2010/main" val="314657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6000" dirty="0" err="1"/>
              <a:t>Feshbach</a:t>
            </a:r>
            <a:r>
              <a:rPr lang="en-US" altLang="ja-JP" sz="6000" dirty="0"/>
              <a:t> </a:t>
            </a:r>
            <a:r>
              <a:rPr lang="ja-JP" altLang="en-US" sz="6000"/>
              <a:t>形式</a:t>
            </a:r>
            <a:endParaRPr kumimoji="1" lang="ja-JP" altLang="en-US" sz="6000" dirty="0"/>
          </a:p>
        </p:txBody>
      </p:sp>
      <p:pic>
        <p:nvPicPr>
          <p:cNvPr id="3" name="図 2">
            <a:extLst>
              <a:ext uri="{FF2B5EF4-FFF2-40B4-BE49-F238E27FC236}">
                <a16:creationId xmlns:a16="http://schemas.microsoft.com/office/drawing/2014/main" id="{F3522C2D-1EC7-A44C-AFDC-B6DC3CFD3D9F}"/>
              </a:ext>
            </a:extLst>
          </p:cNvPr>
          <p:cNvPicPr>
            <a:picLocks noChangeAspect="1"/>
          </p:cNvPicPr>
          <p:nvPr/>
        </p:nvPicPr>
        <p:blipFill>
          <a:blip r:embed="rId2"/>
          <a:stretch>
            <a:fillRect/>
          </a:stretch>
        </p:blipFill>
        <p:spPr>
          <a:xfrm>
            <a:off x="539552" y="1371945"/>
            <a:ext cx="2794000" cy="508000"/>
          </a:xfrm>
          <a:prstGeom prst="rect">
            <a:avLst/>
          </a:prstGeom>
        </p:spPr>
      </p:pic>
      <p:pic>
        <p:nvPicPr>
          <p:cNvPr id="8" name="図 7">
            <a:extLst>
              <a:ext uri="{FF2B5EF4-FFF2-40B4-BE49-F238E27FC236}">
                <a16:creationId xmlns:a16="http://schemas.microsoft.com/office/drawing/2014/main" id="{D7FF85C5-6C08-244C-98F4-21DAE4550E51}"/>
              </a:ext>
            </a:extLst>
          </p:cNvPr>
          <p:cNvPicPr>
            <a:picLocks noChangeAspect="1"/>
          </p:cNvPicPr>
          <p:nvPr/>
        </p:nvPicPr>
        <p:blipFill>
          <a:blip r:embed="rId3"/>
          <a:stretch>
            <a:fillRect/>
          </a:stretch>
        </p:blipFill>
        <p:spPr>
          <a:xfrm>
            <a:off x="4572000" y="1371945"/>
            <a:ext cx="3848100" cy="508000"/>
          </a:xfrm>
          <a:prstGeom prst="rect">
            <a:avLst/>
          </a:prstGeom>
        </p:spPr>
      </p:pic>
      <p:grpSp>
        <p:nvGrpSpPr>
          <p:cNvPr id="9" name="グループ化 8">
            <a:extLst>
              <a:ext uri="{FF2B5EF4-FFF2-40B4-BE49-F238E27FC236}">
                <a16:creationId xmlns:a16="http://schemas.microsoft.com/office/drawing/2014/main" id="{7F2EEC6B-CF68-0043-A954-B578F023A3E5}"/>
              </a:ext>
            </a:extLst>
          </p:cNvPr>
          <p:cNvGrpSpPr/>
          <p:nvPr/>
        </p:nvGrpSpPr>
        <p:grpSpPr>
          <a:xfrm>
            <a:off x="7164288" y="1889073"/>
            <a:ext cx="1808227" cy="1808227"/>
            <a:chOff x="419756" y="1496824"/>
            <a:chExt cx="3910529" cy="3910529"/>
          </a:xfrm>
        </p:grpSpPr>
        <p:sp>
          <p:nvSpPr>
            <p:cNvPr id="53" name="円/楕円 52">
              <a:extLst>
                <a:ext uri="{FF2B5EF4-FFF2-40B4-BE49-F238E27FC236}">
                  <a16:creationId xmlns:a16="http://schemas.microsoft.com/office/drawing/2014/main" id="{BEFD14A8-B28E-AD43-8D83-F099396A4129}"/>
                </a:ext>
              </a:extLst>
            </p:cNvPr>
            <p:cNvSpPr/>
            <p:nvPr/>
          </p:nvSpPr>
          <p:spPr>
            <a:xfrm>
              <a:off x="419756" y="1496824"/>
              <a:ext cx="3910529" cy="391052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a:extLst>
                <a:ext uri="{FF2B5EF4-FFF2-40B4-BE49-F238E27FC236}">
                  <a16:creationId xmlns:a16="http://schemas.microsoft.com/office/drawing/2014/main" id="{A8922E17-130F-664F-A48D-EDD859073B8D}"/>
                </a:ext>
              </a:extLst>
            </p:cNvPr>
            <p:cNvSpPr/>
            <p:nvPr/>
          </p:nvSpPr>
          <p:spPr>
            <a:xfrm>
              <a:off x="1804714" y="2881782"/>
              <a:ext cx="1140612" cy="114061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C4858B52-98B5-6640-862D-2A2AE7383E60}"/>
                </a:ext>
              </a:extLst>
            </p:cNvPr>
            <p:cNvSpPr txBox="1"/>
            <p:nvPr/>
          </p:nvSpPr>
          <p:spPr>
            <a:xfrm>
              <a:off x="1660008" y="4078370"/>
              <a:ext cx="881238" cy="998411"/>
            </a:xfrm>
            <a:prstGeom prst="rect">
              <a:avLst/>
            </a:prstGeom>
            <a:noFill/>
          </p:spPr>
          <p:txBody>
            <a:bodyPr wrap="none" rtlCol="0">
              <a:spAutoFit/>
            </a:bodyPr>
            <a:lstStyle/>
            <a:p>
              <a:pPr algn="ctr"/>
              <a:r>
                <a:rPr kumimoji="1" lang="en-US" altLang="ja-JP" sz="2400" i="1" dirty="0">
                  <a:solidFill>
                    <a:schemeClr val="tx2"/>
                  </a:solidFill>
                  <a:latin typeface="Times New Roman" panose="02020603050405020304" pitchFamily="18" charset="0"/>
                  <a:cs typeface="Times New Roman" panose="02020603050405020304" pitchFamily="18" charset="0"/>
                </a:rPr>
                <a:t>Q</a:t>
              </a:r>
              <a:endParaRPr kumimoji="1" lang="ja-JP" altLang="en-US" sz="2400" i="1">
                <a:solidFill>
                  <a:schemeClr val="tx2"/>
                </a:solidFill>
                <a:latin typeface="Times New Roman" panose="02020603050405020304" pitchFamily="18" charset="0"/>
                <a:cs typeface="Times New Roman" panose="02020603050405020304" pitchFamily="18" charset="0"/>
              </a:endParaRPr>
            </a:p>
          </p:txBody>
        </p:sp>
        <p:sp>
          <p:nvSpPr>
            <p:cNvPr id="57" name="円/楕円 56">
              <a:extLst>
                <a:ext uri="{FF2B5EF4-FFF2-40B4-BE49-F238E27FC236}">
                  <a16:creationId xmlns:a16="http://schemas.microsoft.com/office/drawing/2014/main" id="{2CB9F987-F557-AF40-ABE7-E87E3AA4FF9B}"/>
                </a:ext>
              </a:extLst>
            </p:cNvPr>
            <p:cNvSpPr/>
            <p:nvPr/>
          </p:nvSpPr>
          <p:spPr>
            <a:xfrm>
              <a:off x="1804714" y="2881782"/>
              <a:ext cx="1140612" cy="11406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4084D888-805C-1B46-87B9-3F7E869116BD}"/>
                </a:ext>
              </a:extLst>
            </p:cNvPr>
            <p:cNvSpPr txBox="1"/>
            <p:nvPr/>
          </p:nvSpPr>
          <p:spPr>
            <a:xfrm>
              <a:off x="1972534" y="2988283"/>
              <a:ext cx="804968" cy="998411"/>
            </a:xfrm>
            <a:prstGeom prst="rect">
              <a:avLst/>
            </a:prstGeom>
            <a:noFill/>
          </p:spPr>
          <p:txBody>
            <a:bodyPr wrap="none" rtlCol="0">
              <a:spAutoFit/>
            </a:bodyPr>
            <a:lstStyle/>
            <a:p>
              <a:pPr algn="ctr"/>
              <a:r>
                <a:rPr kumimoji="1" lang="en-US" altLang="ja-JP" sz="2400" i="1" dirty="0">
                  <a:solidFill>
                    <a:schemeClr val="tx2"/>
                  </a:solidFill>
                  <a:latin typeface="Times New Roman" panose="02020603050405020304" pitchFamily="18" charset="0"/>
                  <a:cs typeface="Times New Roman" panose="02020603050405020304" pitchFamily="18" charset="0"/>
                </a:rPr>
                <a:t>P</a:t>
              </a:r>
              <a:endParaRPr kumimoji="1" lang="ja-JP" altLang="en-US" sz="2400" i="1">
                <a:solidFill>
                  <a:schemeClr val="tx2"/>
                </a:solidFill>
                <a:latin typeface="Times New Roman" panose="02020603050405020304" pitchFamily="18" charset="0"/>
                <a:cs typeface="Times New Roman" panose="02020603050405020304" pitchFamily="18" charset="0"/>
              </a:endParaRPr>
            </a:p>
          </p:txBody>
        </p:sp>
      </p:grpSp>
      <p:pic>
        <p:nvPicPr>
          <p:cNvPr id="11" name="図 10">
            <a:extLst>
              <a:ext uri="{FF2B5EF4-FFF2-40B4-BE49-F238E27FC236}">
                <a16:creationId xmlns:a16="http://schemas.microsoft.com/office/drawing/2014/main" id="{31E1EF14-E3D9-FB4A-BD39-DC6D427310B1}"/>
              </a:ext>
            </a:extLst>
          </p:cNvPr>
          <p:cNvPicPr>
            <a:picLocks noChangeAspect="1"/>
          </p:cNvPicPr>
          <p:nvPr/>
        </p:nvPicPr>
        <p:blipFill>
          <a:blip r:embed="rId4"/>
          <a:stretch>
            <a:fillRect/>
          </a:stretch>
        </p:blipFill>
        <p:spPr>
          <a:xfrm>
            <a:off x="539552" y="2204864"/>
            <a:ext cx="5130800" cy="1193800"/>
          </a:xfrm>
          <a:prstGeom prst="rect">
            <a:avLst/>
          </a:prstGeom>
        </p:spPr>
      </p:pic>
      <p:sp>
        <p:nvSpPr>
          <p:cNvPr id="12" name="右矢印 11">
            <a:extLst>
              <a:ext uri="{FF2B5EF4-FFF2-40B4-BE49-F238E27FC236}">
                <a16:creationId xmlns:a16="http://schemas.microsoft.com/office/drawing/2014/main" id="{B7231C18-31D9-9946-BB1B-77F50B83DADE}"/>
              </a:ext>
            </a:extLst>
          </p:cNvPr>
          <p:cNvSpPr/>
          <p:nvPr/>
        </p:nvSpPr>
        <p:spPr bwMode="auto">
          <a:xfrm>
            <a:off x="3635896" y="1424776"/>
            <a:ext cx="799244" cy="32927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14" name="図 13">
            <a:extLst>
              <a:ext uri="{FF2B5EF4-FFF2-40B4-BE49-F238E27FC236}">
                <a16:creationId xmlns:a16="http://schemas.microsoft.com/office/drawing/2014/main" id="{6C4AA5D8-30DF-9042-9CB5-0A06E069F5B0}"/>
              </a:ext>
            </a:extLst>
          </p:cNvPr>
          <p:cNvPicPr>
            <a:picLocks noChangeAspect="1"/>
          </p:cNvPicPr>
          <p:nvPr/>
        </p:nvPicPr>
        <p:blipFill>
          <a:blip r:embed="rId5"/>
          <a:stretch>
            <a:fillRect/>
          </a:stretch>
        </p:blipFill>
        <p:spPr>
          <a:xfrm>
            <a:off x="539552" y="3789040"/>
            <a:ext cx="7645400" cy="1193800"/>
          </a:xfrm>
          <a:prstGeom prst="rect">
            <a:avLst/>
          </a:prstGeom>
        </p:spPr>
      </p:pic>
      <p:pic>
        <p:nvPicPr>
          <p:cNvPr id="18" name="図 17">
            <a:extLst>
              <a:ext uri="{FF2B5EF4-FFF2-40B4-BE49-F238E27FC236}">
                <a16:creationId xmlns:a16="http://schemas.microsoft.com/office/drawing/2014/main" id="{096C1ECF-4D32-ED47-99C6-3B85F02094D2}"/>
              </a:ext>
            </a:extLst>
          </p:cNvPr>
          <p:cNvPicPr>
            <a:picLocks noChangeAspect="1"/>
          </p:cNvPicPr>
          <p:nvPr/>
        </p:nvPicPr>
        <p:blipFill>
          <a:blip r:embed="rId6"/>
          <a:stretch>
            <a:fillRect/>
          </a:stretch>
        </p:blipFill>
        <p:spPr>
          <a:xfrm>
            <a:off x="1783399" y="5129785"/>
            <a:ext cx="6362700" cy="1104900"/>
          </a:xfrm>
          <a:prstGeom prst="rect">
            <a:avLst/>
          </a:prstGeom>
        </p:spPr>
      </p:pic>
      <p:sp>
        <p:nvSpPr>
          <p:cNvPr id="19" name="曲折矢印 18">
            <a:extLst>
              <a:ext uri="{FF2B5EF4-FFF2-40B4-BE49-F238E27FC236}">
                <a16:creationId xmlns:a16="http://schemas.microsoft.com/office/drawing/2014/main" id="{8A52F250-3463-4643-8672-3815B0D229B4}"/>
              </a:ext>
            </a:extLst>
          </p:cNvPr>
          <p:cNvSpPr/>
          <p:nvPr/>
        </p:nvSpPr>
        <p:spPr bwMode="auto">
          <a:xfrm flipV="1">
            <a:off x="1280772" y="5001468"/>
            <a:ext cx="424928" cy="868680"/>
          </a:xfrm>
          <a:prstGeom prst="bentArrow">
            <a:avLst>
              <a:gd name="adj1" fmla="val 25000"/>
              <a:gd name="adj2" fmla="val 35316"/>
              <a:gd name="adj3" fmla="val 25000"/>
              <a:gd name="adj4" fmla="val 43750"/>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cxnSp>
        <p:nvCxnSpPr>
          <p:cNvPr id="23" name="直線矢印コネクタ 22">
            <a:extLst>
              <a:ext uri="{FF2B5EF4-FFF2-40B4-BE49-F238E27FC236}">
                <a16:creationId xmlns:a16="http://schemas.microsoft.com/office/drawing/2014/main" id="{55DEA702-3A09-EF42-8085-28F0B416DAE7}"/>
              </a:ext>
            </a:extLst>
          </p:cNvPr>
          <p:cNvCxnSpPr>
            <a:cxnSpLocks/>
          </p:cNvCxnSpPr>
          <p:nvPr/>
        </p:nvCxnSpPr>
        <p:spPr bwMode="auto">
          <a:xfrm flipV="1">
            <a:off x="2483768" y="4221088"/>
            <a:ext cx="2808312" cy="1212136"/>
          </a:xfrm>
          <a:prstGeom prst="straightConnector1">
            <a:avLst/>
          </a:prstGeom>
          <a:solidFill>
            <a:schemeClr val="accent1"/>
          </a:solidFill>
          <a:ln w="114300" cap="flat" cmpd="sng" algn="ctr">
            <a:solidFill>
              <a:srgbClr val="FF0000"/>
            </a:solidFill>
            <a:prstDash val="solid"/>
            <a:round/>
            <a:headEnd type="none" w="med" len="med"/>
            <a:tailEnd type="triangle"/>
          </a:ln>
          <a:effectLst/>
        </p:spPr>
      </p:cxnSp>
      <p:sp>
        <p:nvSpPr>
          <p:cNvPr id="6" name="日付プレースホルダー 5">
            <a:extLst>
              <a:ext uri="{FF2B5EF4-FFF2-40B4-BE49-F238E27FC236}">
                <a16:creationId xmlns:a16="http://schemas.microsoft.com/office/drawing/2014/main" id="{EA071694-7BAE-6183-8656-F4F88644695A}"/>
              </a:ext>
            </a:extLst>
          </p:cNvPr>
          <p:cNvSpPr>
            <a:spLocks noGrp="1"/>
          </p:cNvSpPr>
          <p:nvPr>
            <p:ph type="dt" sz="half" idx="10"/>
          </p:nvPr>
        </p:nvSpPr>
        <p:spPr/>
        <p:txBody>
          <a:bodyPr/>
          <a:lstStyle/>
          <a:p>
            <a:pPr>
              <a:defRPr/>
            </a:pPr>
            <a:r>
              <a:rPr lang="en-US" altLang="ja-JP"/>
              <a:t>2025/1/12</a:t>
            </a:r>
            <a:endParaRPr lang="en-US" altLang="ja-JP" dirty="0"/>
          </a:p>
        </p:txBody>
      </p:sp>
      <p:sp>
        <p:nvSpPr>
          <p:cNvPr id="7" name="フッター プレースホルダー 6">
            <a:extLst>
              <a:ext uri="{FF2B5EF4-FFF2-40B4-BE49-F238E27FC236}">
                <a16:creationId xmlns:a16="http://schemas.microsoft.com/office/drawing/2014/main" id="{9C3C7C5C-DBED-516C-CD92-DA1F0758C44B}"/>
              </a:ext>
            </a:extLst>
          </p:cNvPr>
          <p:cNvSpPr>
            <a:spLocks noGrp="1"/>
          </p:cNvSpPr>
          <p:nvPr>
            <p:ph type="ftr" sz="quarter" idx="11"/>
          </p:nvPr>
        </p:nvSpPr>
        <p:spPr/>
        <p:txBody>
          <a:bodyPr/>
          <a:lstStyle/>
          <a:p>
            <a:pPr>
              <a:defRPr/>
            </a:pPr>
            <a:r>
              <a:rPr lang="en-US" altLang="ja-JP"/>
              <a:t>QUATUO11</a:t>
            </a:r>
            <a:endParaRPr lang="en-US" altLang="ja-JP" dirty="0"/>
          </a:p>
        </p:txBody>
      </p:sp>
      <p:sp>
        <p:nvSpPr>
          <p:cNvPr id="4" name="スライド番号プレースホルダー 3">
            <a:extLst>
              <a:ext uri="{FF2B5EF4-FFF2-40B4-BE49-F238E27FC236}">
                <a16:creationId xmlns:a16="http://schemas.microsoft.com/office/drawing/2014/main" id="{DC950DC5-90DB-9D41-95FE-62C76B061DC2}"/>
              </a:ext>
            </a:extLst>
          </p:cNvPr>
          <p:cNvSpPr>
            <a:spLocks noGrp="1"/>
          </p:cNvSpPr>
          <p:nvPr>
            <p:ph type="sldNum" sz="quarter" idx="12"/>
          </p:nvPr>
        </p:nvSpPr>
        <p:spPr/>
        <p:txBody>
          <a:bodyPr/>
          <a:lstStyle/>
          <a:p>
            <a:fld id="{FA3C4D4C-6915-3147-AB54-C788617D0F2E}" type="slidenum">
              <a:rPr lang="en-US" altLang="ja-JP" smtClean="0"/>
              <a:pPr/>
              <a:t>38</a:t>
            </a:fld>
            <a:r>
              <a:rPr lang="en-US" altLang="ja-JP"/>
              <a:t>/87</a:t>
            </a:r>
            <a:endParaRPr lang="en-US" altLang="ja-JP" dirty="0"/>
          </a:p>
        </p:txBody>
      </p:sp>
    </p:spTree>
    <p:extLst>
      <p:ext uri="{BB962C8B-B14F-4D97-AF65-F5344CB8AC3E}">
        <p14:creationId xmlns:p14="http://schemas.microsoft.com/office/powerpoint/2010/main" val="1902847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27EFBF-C5AD-504A-BC62-E2765872EA09}"/>
              </a:ext>
            </a:extLst>
          </p:cNvPr>
          <p:cNvSpPr>
            <a:spLocks noGrp="1"/>
          </p:cNvSpPr>
          <p:nvPr>
            <p:ph type="title"/>
          </p:nvPr>
        </p:nvSpPr>
        <p:spPr/>
        <p:txBody>
          <a:bodyPr/>
          <a:lstStyle/>
          <a:p>
            <a:r>
              <a:rPr kumimoji="1" lang="ja-JP" altLang="en-US"/>
              <a:t>開放量子系</a:t>
            </a:r>
          </a:p>
        </p:txBody>
      </p:sp>
      <p:sp>
        <p:nvSpPr>
          <p:cNvPr id="4" name="円柱 3">
            <a:extLst>
              <a:ext uri="{FF2B5EF4-FFF2-40B4-BE49-F238E27FC236}">
                <a16:creationId xmlns:a16="http://schemas.microsoft.com/office/drawing/2014/main" id="{3FFEBCD0-9B28-7C43-B543-A6EAF0939EA1}"/>
              </a:ext>
            </a:extLst>
          </p:cNvPr>
          <p:cNvSpPr/>
          <p:nvPr/>
        </p:nvSpPr>
        <p:spPr bwMode="auto">
          <a:xfrm rot="14065208">
            <a:off x="1671117" y="3376888"/>
            <a:ext cx="864192" cy="3145606"/>
          </a:xfrm>
          <a:prstGeom prst="can">
            <a:avLst/>
          </a:prstGeom>
          <a:gradFill flip="none" rotWithShape="1">
            <a:gsLst>
              <a:gs pos="0">
                <a:schemeClr val="accent1">
                  <a:lumMod val="5000"/>
                  <a:lumOff val="95000"/>
                </a:schemeClr>
              </a:gs>
              <a:gs pos="74000">
                <a:srgbClr val="008000"/>
              </a:gs>
              <a:gs pos="83000">
                <a:srgbClr val="00B050"/>
              </a:gs>
              <a:gs pos="100000">
                <a:srgbClr val="92D050"/>
              </a:gs>
            </a:gsLst>
            <a:lin ang="0" scaled="1"/>
            <a:tileRect/>
          </a:gradFill>
          <a:ln w="9525"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rPr>
              <a:t>　一様</a:t>
            </a:r>
          </a:p>
        </p:txBody>
      </p:sp>
      <p:sp>
        <p:nvSpPr>
          <p:cNvPr id="5" name="円柱 4">
            <a:extLst>
              <a:ext uri="{FF2B5EF4-FFF2-40B4-BE49-F238E27FC236}">
                <a16:creationId xmlns:a16="http://schemas.microsoft.com/office/drawing/2014/main" id="{476FF221-18C7-854C-B415-0242519C123B}"/>
              </a:ext>
            </a:extLst>
          </p:cNvPr>
          <p:cNvSpPr/>
          <p:nvPr/>
        </p:nvSpPr>
        <p:spPr bwMode="auto">
          <a:xfrm rot="17589544">
            <a:off x="1659185" y="1060839"/>
            <a:ext cx="888058" cy="3178191"/>
          </a:xfrm>
          <a:prstGeom prst="can">
            <a:avLst/>
          </a:prstGeom>
          <a:gradFill flip="none" rotWithShape="1">
            <a:gsLst>
              <a:gs pos="0">
                <a:schemeClr val="accent1">
                  <a:lumMod val="5000"/>
                  <a:lumOff val="95000"/>
                </a:schemeClr>
              </a:gs>
              <a:gs pos="74000">
                <a:srgbClr val="008000"/>
              </a:gs>
              <a:gs pos="83000">
                <a:srgbClr val="00B050"/>
              </a:gs>
              <a:gs pos="100000">
                <a:srgbClr val="92D050"/>
              </a:gs>
            </a:gsLst>
            <a:lin ang="0" scaled="1"/>
            <a:tileRect/>
          </a:gradFill>
          <a:ln w="9525"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sz="4000">
                <a:latin typeface="Times New Roman" pitchFamily="-109" charset="0"/>
                <a:ea typeface="ＭＳ ゴシック" pitchFamily="-109" charset="-128"/>
                <a:cs typeface="ＭＳ ゴシック" pitchFamily="-109" charset="-128"/>
              </a:rPr>
              <a:t>　単純</a:t>
            </a:r>
            <a:endParaRPr kumimoji="1" lang="ja-JP" altLang="en-US" sz="40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7" name="円柱 6">
            <a:extLst>
              <a:ext uri="{FF2B5EF4-FFF2-40B4-BE49-F238E27FC236}">
                <a16:creationId xmlns:a16="http://schemas.microsoft.com/office/drawing/2014/main" id="{7EFC7DFF-B61B-324B-B63C-99AA0ACEC696}"/>
              </a:ext>
            </a:extLst>
          </p:cNvPr>
          <p:cNvSpPr/>
          <p:nvPr/>
        </p:nvSpPr>
        <p:spPr bwMode="auto">
          <a:xfrm rot="16200000">
            <a:off x="6421754" y="1706334"/>
            <a:ext cx="892076" cy="3617328"/>
          </a:xfrm>
          <a:prstGeom prst="can">
            <a:avLst/>
          </a:prstGeom>
          <a:gradFill flip="none" rotWithShape="1">
            <a:gsLst>
              <a:gs pos="0">
                <a:schemeClr val="accent1">
                  <a:lumMod val="5000"/>
                  <a:lumOff val="95000"/>
                </a:schemeClr>
              </a:gs>
              <a:gs pos="74000">
                <a:srgbClr val="008000"/>
              </a:gs>
              <a:gs pos="83000">
                <a:srgbClr val="00B050"/>
              </a:gs>
              <a:gs pos="100000">
                <a:srgbClr val="92D050"/>
              </a:gs>
            </a:gsLst>
            <a:lin ang="0" scaled="1"/>
            <a:tileRect/>
          </a:gradFill>
          <a:ln w="9525" cap="flat" cmpd="sng" algn="ctr">
            <a:solidFill>
              <a:schemeClr val="tx1"/>
            </a:solidFill>
            <a:prstDash val="solid"/>
            <a:round/>
            <a:headEnd type="none" w="med" len="med"/>
            <a:tailEnd type="none" w="med" len="med"/>
          </a:ln>
          <a:effectLst/>
        </p:spPr>
        <p:txBody>
          <a:bodyPr vert="eaVert"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ja-JP" altLang="en-US" sz="40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rPr>
              <a:t>　　　無限</a:t>
            </a:r>
          </a:p>
        </p:txBody>
      </p:sp>
      <p:sp>
        <p:nvSpPr>
          <p:cNvPr id="6" name="雲 5">
            <a:extLst>
              <a:ext uri="{FF2B5EF4-FFF2-40B4-BE49-F238E27FC236}">
                <a16:creationId xmlns:a16="http://schemas.microsoft.com/office/drawing/2014/main" id="{204EFF41-B8B8-FF42-B3E6-986CB23B295F}"/>
              </a:ext>
            </a:extLst>
          </p:cNvPr>
          <p:cNvSpPr/>
          <p:nvPr/>
        </p:nvSpPr>
        <p:spPr bwMode="auto">
          <a:xfrm>
            <a:off x="2763336" y="2032584"/>
            <a:ext cx="3617328" cy="2964826"/>
          </a:xfrm>
          <a:prstGeom prst="cloud">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algn="ctr"/>
            <a:r>
              <a:rPr lang="ja-JP" altLang="en-US" sz="4000">
                <a:solidFill>
                  <a:srgbClr val="0000FF"/>
                </a:solidFill>
                <a:latin typeface="+mj-ea"/>
                <a:ea typeface="+mj-ea"/>
              </a:rPr>
              <a:t>複雑</a:t>
            </a:r>
            <a:endParaRPr lang="en-US" altLang="ja-JP" sz="4000" dirty="0">
              <a:solidFill>
                <a:srgbClr val="0000FF"/>
              </a:solidFill>
              <a:latin typeface="+mj-ea"/>
              <a:ea typeface="+mj-ea"/>
            </a:endParaRPr>
          </a:p>
          <a:p>
            <a:pPr algn="ctr"/>
            <a:r>
              <a:rPr lang="ja-JP" altLang="en-US" sz="4000">
                <a:solidFill>
                  <a:srgbClr val="0000FF"/>
                </a:solidFill>
                <a:latin typeface="+mj-ea"/>
                <a:ea typeface="+mj-ea"/>
              </a:rPr>
              <a:t>非一様</a:t>
            </a:r>
            <a:endParaRPr lang="en-US" altLang="ja-JP" sz="4000" dirty="0">
              <a:solidFill>
                <a:srgbClr val="0000FF"/>
              </a:solidFill>
              <a:latin typeface="+mj-ea"/>
              <a:ea typeface="+mj-ea"/>
            </a:endParaRPr>
          </a:p>
          <a:p>
            <a:pPr algn="ctr"/>
            <a:r>
              <a:rPr lang="ja-JP" altLang="en-US" sz="4000">
                <a:solidFill>
                  <a:srgbClr val="0000FF"/>
                </a:solidFill>
                <a:latin typeface="+mj-ea"/>
                <a:ea typeface="+mj-ea"/>
              </a:rPr>
              <a:t>有限</a:t>
            </a:r>
          </a:p>
        </p:txBody>
      </p:sp>
      <p:pic>
        <p:nvPicPr>
          <p:cNvPr id="11" name="図 10">
            <a:extLst>
              <a:ext uri="{FF2B5EF4-FFF2-40B4-BE49-F238E27FC236}">
                <a16:creationId xmlns:a16="http://schemas.microsoft.com/office/drawing/2014/main" id="{CD419D99-BD3C-6745-925C-E62D83141925}"/>
              </a:ext>
            </a:extLst>
          </p:cNvPr>
          <p:cNvPicPr>
            <a:picLocks noChangeAspect="1"/>
          </p:cNvPicPr>
          <p:nvPr/>
        </p:nvPicPr>
        <p:blipFill>
          <a:blip r:embed="rId2"/>
          <a:stretch>
            <a:fillRect/>
          </a:stretch>
        </p:blipFill>
        <p:spPr>
          <a:xfrm>
            <a:off x="6192050" y="4915339"/>
            <a:ext cx="2609216" cy="1733129"/>
          </a:xfrm>
          <a:prstGeom prst="rect">
            <a:avLst/>
          </a:prstGeom>
        </p:spPr>
      </p:pic>
      <p:sp>
        <p:nvSpPr>
          <p:cNvPr id="9" name="日付プレースホルダー 8">
            <a:extLst>
              <a:ext uri="{FF2B5EF4-FFF2-40B4-BE49-F238E27FC236}">
                <a16:creationId xmlns:a16="http://schemas.microsoft.com/office/drawing/2014/main" id="{6B07F712-77D1-D76B-BFF0-4497AEC79667}"/>
              </a:ext>
            </a:extLst>
          </p:cNvPr>
          <p:cNvSpPr>
            <a:spLocks noGrp="1"/>
          </p:cNvSpPr>
          <p:nvPr>
            <p:ph type="dt" sz="half" idx="10"/>
          </p:nvPr>
        </p:nvSpPr>
        <p:spPr/>
        <p:txBody>
          <a:bodyPr/>
          <a:lstStyle/>
          <a:p>
            <a:pPr>
              <a:defRPr/>
            </a:pPr>
            <a:r>
              <a:rPr lang="en-US" altLang="ja-JP"/>
              <a:t>2025/1/12</a:t>
            </a:r>
            <a:endParaRPr lang="en-US" altLang="ja-JP" dirty="0"/>
          </a:p>
        </p:txBody>
      </p:sp>
      <p:sp>
        <p:nvSpPr>
          <p:cNvPr id="10" name="フッター プレースホルダー 9">
            <a:extLst>
              <a:ext uri="{FF2B5EF4-FFF2-40B4-BE49-F238E27FC236}">
                <a16:creationId xmlns:a16="http://schemas.microsoft.com/office/drawing/2014/main" id="{DB2C5252-972E-6FED-E6D2-458A10AC3914}"/>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750AAE35-8D60-F289-BC24-47CD40634F44}"/>
              </a:ext>
            </a:extLst>
          </p:cNvPr>
          <p:cNvSpPr>
            <a:spLocks noGrp="1"/>
          </p:cNvSpPr>
          <p:nvPr>
            <p:ph type="sldNum" sz="quarter" idx="12"/>
          </p:nvPr>
        </p:nvSpPr>
        <p:spPr/>
        <p:txBody>
          <a:bodyPr/>
          <a:lstStyle/>
          <a:p>
            <a:fld id="{FA3C4D4C-6915-3147-AB54-C788617D0F2E}" type="slidenum">
              <a:rPr lang="en-US" altLang="ja-JP" smtClean="0"/>
              <a:pPr/>
              <a:t>3</a:t>
            </a:fld>
            <a:r>
              <a:rPr lang="en-US" altLang="ja-JP"/>
              <a:t>/87</a:t>
            </a:r>
            <a:endParaRPr lang="en-US" altLang="ja-JP" dirty="0"/>
          </a:p>
        </p:txBody>
      </p:sp>
    </p:spTree>
    <p:extLst>
      <p:ext uri="{BB962C8B-B14F-4D97-AF65-F5344CB8AC3E}">
        <p14:creationId xmlns:p14="http://schemas.microsoft.com/office/powerpoint/2010/main" val="39488902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right)">
                                      <p:cBhvr>
                                        <p:cTn id="14" dur="500"/>
                                        <p:tgtEl>
                                          <p:spTgt spid="5"/>
                                        </p:tgtEl>
                                      </p:cBhvr>
                                    </p:animEffect>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par>
                          <p:cTn id="23" fill="hold">
                            <p:stCondLst>
                              <p:cond delay="1500"/>
                            </p:stCondLst>
                            <p:childTnLst>
                              <p:par>
                                <p:cTn id="24" presetID="9"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39586-1B0E-D390-B9A8-162151E82B6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DA06F25-CAD0-6BF0-CBDC-FAF86C7DEADD}"/>
              </a:ext>
            </a:extLst>
          </p:cNvPr>
          <p:cNvSpPr>
            <a:spLocks noGrp="1"/>
          </p:cNvSpPr>
          <p:nvPr>
            <p:ph type="title"/>
          </p:nvPr>
        </p:nvSpPr>
        <p:spPr/>
        <p:txBody>
          <a:bodyPr>
            <a:normAutofit/>
          </a:bodyPr>
          <a:lstStyle/>
          <a:p>
            <a:r>
              <a:rPr lang="en-US" altLang="ja-JP" sz="6600" dirty="0" err="1"/>
              <a:t>Feshbach</a:t>
            </a:r>
            <a:r>
              <a:rPr lang="en-US" altLang="ja-JP" sz="6600" dirty="0"/>
              <a:t> </a:t>
            </a:r>
            <a:r>
              <a:rPr lang="ja-JP" altLang="en-US" sz="6600"/>
              <a:t>形式</a:t>
            </a:r>
            <a:endParaRPr kumimoji="1" lang="ja-JP" altLang="en-US" sz="6600" dirty="0"/>
          </a:p>
        </p:txBody>
      </p:sp>
      <p:pic>
        <p:nvPicPr>
          <p:cNvPr id="3" name="図 2">
            <a:extLst>
              <a:ext uri="{FF2B5EF4-FFF2-40B4-BE49-F238E27FC236}">
                <a16:creationId xmlns:a16="http://schemas.microsoft.com/office/drawing/2014/main" id="{CA8AD072-F7C9-11A2-4995-C5493E5FDB92}"/>
              </a:ext>
            </a:extLst>
          </p:cNvPr>
          <p:cNvPicPr>
            <a:picLocks noChangeAspect="1"/>
          </p:cNvPicPr>
          <p:nvPr/>
        </p:nvPicPr>
        <p:blipFill>
          <a:blip r:embed="rId2"/>
          <a:stretch>
            <a:fillRect/>
          </a:stretch>
        </p:blipFill>
        <p:spPr>
          <a:xfrm>
            <a:off x="539552" y="1371945"/>
            <a:ext cx="2794000" cy="508000"/>
          </a:xfrm>
          <a:prstGeom prst="rect">
            <a:avLst/>
          </a:prstGeom>
        </p:spPr>
      </p:pic>
      <p:pic>
        <p:nvPicPr>
          <p:cNvPr id="8" name="図 7">
            <a:extLst>
              <a:ext uri="{FF2B5EF4-FFF2-40B4-BE49-F238E27FC236}">
                <a16:creationId xmlns:a16="http://schemas.microsoft.com/office/drawing/2014/main" id="{97F68F97-6A88-0323-7363-F7ABB9EC6925}"/>
              </a:ext>
            </a:extLst>
          </p:cNvPr>
          <p:cNvPicPr>
            <a:picLocks noChangeAspect="1"/>
          </p:cNvPicPr>
          <p:nvPr/>
        </p:nvPicPr>
        <p:blipFill>
          <a:blip r:embed="rId3"/>
          <a:stretch>
            <a:fillRect/>
          </a:stretch>
        </p:blipFill>
        <p:spPr>
          <a:xfrm>
            <a:off x="4572000" y="1371945"/>
            <a:ext cx="3848100" cy="508000"/>
          </a:xfrm>
          <a:prstGeom prst="rect">
            <a:avLst/>
          </a:prstGeom>
        </p:spPr>
      </p:pic>
      <p:grpSp>
        <p:nvGrpSpPr>
          <p:cNvPr id="9" name="グループ化 8">
            <a:extLst>
              <a:ext uri="{FF2B5EF4-FFF2-40B4-BE49-F238E27FC236}">
                <a16:creationId xmlns:a16="http://schemas.microsoft.com/office/drawing/2014/main" id="{6DADEE55-7833-D28E-CBA5-8C7049BD8207}"/>
              </a:ext>
            </a:extLst>
          </p:cNvPr>
          <p:cNvGrpSpPr/>
          <p:nvPr/>
        </p:nvGrpSpPr>
        <p:grpSpPr>
          <a:xfrm>
            <a:off x="6516216" y="4145660"/>
            <a:ext cx="1808227" cy="1808227"/>
            <a:chOff x="419756" y="1496824"/>
            <a:chExt cx="3910529" cy="3910529"/>
          </a:xfrm>
        </p:grpSpPr>
        <p:sp>
          <p:nvSpPr>
            <p:cNvPr id="53" name="円/楕円 52">
              <a:extLst>
                <a:ext uri="{FF2B5EF4-FFF2-40B4-BE49-F238E27FC236}">
                  <a16:creationId xmlns:a16="http://schemas.microsoft.com/office/drawing/2014/main" id="{56C0C875-BC4F-A97C-0E93-1C2344EF9998}"/>
                </a:ext>
              </a:extLst>
            </p:cNvPr>
            <p:cNvSpPr/>
            <p:nvPr/>
          </p:nvSpPr>
          <p:spPr>
            <a:xfrm>
              <a:off x="419756" y="1496824"/>
              <a:ext cx="3910529" cy="391052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a:extLst>
                <a:ext uri="{FF2B5EF4-FFF2-40B4-BE49-F238E27FC236}">
                  <a16:creationId xmlns:a16="http://schemas.microsoft.com/office/drawing/2014/main" id="{7DAACA58-622F-57FD-D050-5A0EEB6E3104}"/>
                </a:ext>
              </a:extLst>
            </p:cNvPr>
            <p:cNvSpPr/>
            <p:nvPr/>
          </p:nvSpPr>
          <p:spPr>
            <a:xfrm>
              <a:off x="1804714" y="2881782"/>
              <a:ext cx="1140612" cy="114061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DAD1B394-420E-4ACD-5D69-2FACD17AB549}"/>
                </a:ext>
              </a:extLst>
            </p:cNvPr>
            <p:cNvSpPr txBox="1"/>
            <p:nvPr/>
          </p:nvSpPr>
          <p:spPr>
            <a:xfrm>
              <a:off x="1660008" y="4078370"/>
              <a:ext cx="881238" cy="998411"/>
            </a:xfrm>
            <a:prstGeom prst="rect">
              <a:avLst/>
            </a:prstGeom>
            <a:noFill/>
          </p:spPr>
          <p:txBody>
            <a:bodyPr wrap="none" rtlCol="0">
              <a:spAutoFit/>
            </a:bodyPr>
            <a:lstStyle/>
            <a:p>
              <a:pPr algn="ctr"/>
              <a:r>
                <a:rPr kumimoji="1" lang="en-US" altLang="ja-JP" sz="2400" i="1" dirty="0">
                  <a:solidFill>
                    <a:schemeClr val="tx2"/>
                  </a:solidFill>
                  <a:latin typeface="Times New Roman" panose="02020603050405020304" pitchFamily="18" charset="0"/>
                  <a:cs typeface="Times New Roman" panose="02020603050405020304" pitchFamily="18" charset="0"/>
                </a:rPr>
                <a:t>Q</a:t>
              </a:r>
              <a:endParaRPr kumimoji="1" lang="ja-JP" altLang="en-US" sz="2400" i="1">
                <a:solidFill>
                  <a:schemeClr val="tx2"/>
                </a:solidFill>
                <a:latin typeface="Times New Roman" panose="02020603050405020304" pitchFamily="18" charset="0"/>
                <a:cs typeface="Times New Roman" panose="02020603050405020304" pitchFamily="18" charset="0"/>
              </a:endParaRPr>
            </a:p>
          </p:txBody>
        </p:sp>
        <p:sp>
          <p:nvSpPr>
            <p:cNvPr id="57" name="円/楕円 56">
              <a:extLst>
                <a:ext uri="{FF2B5EF4-FFF2-40B4-BE49-F238E27FC236}">
                  <a16:creationId xmlns:a16="http://schemas.microsoft.com/office/drawing/2014/main" id="{15285F35-5100-285A-8E4D-7CBBE1552724}"/>
                </a:ext>
              </a:extLst>
            </p:cNvPr>
            <p:cNvSpPr/>
            <p:nvPr/>
          </p:nvSpPr>
          <p:spPr>
            <a:xfrm>
              <a:off x="1804714" y="2881782"/>
              <a:ext cx="1140612" cy="11406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D3FB4510-3835-B9AC-9ADD-471A33396DFF}"/>
                </a:ext>
              </a:extLst>
            </p:cNvPr>
            <p:cNvSpPr txBox="1"/>
            <p:nvPr/>
          </p:nvSpPr>
          <p:spPr>
            <a:xfrm>
              <a:off x="1972534" y="2988283"/>
              <a:ext cx="804968" cy="998411"/>
            </a:xfrm>
            <a:prstGeom prst="rect">
              <a:avLst/>
            </a:prstGeom>
            <a:noFill/>
          </p:spPr>
          <p:txBody>
            <a:bodyPr wrap="none" rtlCol="0">
              <a:spAutoFit/>
            </a:bodyPr>
            <a:lstStyle/>
            <a:p>
              <a:pPr algn="ctr"/>
              <a:r>
                <a:rPr kumimoji="1" lang="en-US" altLang="ja-JP" sz="2400" i="1" dirty="0">
                  <a:solidFill>
                    <a:schemeClr val="tx2"/>
                  </a:solidFill>
                  <a:latin typeface="Times New Roman" panose="02020603050405020304" pitchFamily="18" charset="0"/>
                  <a:cs typeface="Times New Roman" panose="02020603050405020304" pitchFamily="18" charset="0"/>
                </a:rPr>
                <a:t>P</a:t>
              </a:r>
              <a:endParaRPr kumimoji="1" lang="ja-JP" altLang="en-US" sz="2400" i="1">
                <a:solidFill>
                  <a:schemeClr val="tx2"/>
                </a:solidFill>
                <a:latin typeface="Times New Roman" panose="02020603050405020304" pitchFamily="18" charset="0"/>
                <a:cs typeface="Times New Roman" panose="02020603050405020304" pitchFamily="18" charset="0"/>
              </a:endParaRPr>
            </a:p>
          </p:txBody>
        </p:sp>
      </p:grpSp>
      <p:sp>
        <p:nvSpPr>
          <p:cNvPr id="12" name="右矢印 11">
            <a:extLst>
              <a:ext uri="{FF2B5EF4-FFF2-40B4-BE49-F238E27FC236}">
                <a16:creationId xmlns:a16="http://schemas.microsoft.com/office/drawing/2014/main" id="{5ACEE7EE-50B9-9083-9520-8019370C6BD4}"/>
              </a:ext>
            </a:extLst>
          </p:cNvPr>
          <p:cNvSpPr/>
          <p:nvPr/>
        </p:nvSpPr>
        <p:spPr bwMode="auto">
          <a:xfrm>
            <a:off x="3635896" y="1424776"/>
            <a:ext cx="799244" cy="32927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7" name="角丸四角形 6">
            <a:extLst>
              <a:ext uri="{FF2B5EF4-FFF2-40B4-BE49-F238E27FC236}">
                <a16:creationId xmlns:a16="http://schemas.microsoft.com/office/drawing/2014/main" id="{6A1FF6BC-6487-F521-0107-89653C575855}"/>
              </a:ext>
            </a:extLst>
          </p:cNvPr>
          <p:cNvSpPr/>
          <p:nvPr/>
        </p:nvSpPr>
        <p:spPr bwMode="auto">
          <a:xfrm>
            <a:off x="0" y="1879945"/>
            <a:ext cx="9143999" cy="2010079"/>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ja-JP" altLang="en-US" sz="3200">
                <a:latin typeface="Times New Roman" pitchFamily="-109" charset="0"/>
                <a:ea typeface="ＭＳ ゴシック" pitchFamily="-109" charset="-128"/>
                <a:cs typeface="ＭＳ ゴシック" pitchFamily="-109" charset="-128"/>
              </a:rPr>
              <a:t>非エルミート・有効ハミルトニアン</a:t>
            </a:r>
            <a:endParaRPr lang="ja-JP" altLang="en-US" sz="3200">
              <a:solidFill>
                <a:schemeClr val="tx1"/>
              </a:solidFill>
              <a:latin typeface="Times New Roman" pitchFamily="-109" charset="0"/>
              <a:ea typeface="ＭＳ ゴシック" pitchFamily="-109" charset="-128"/>
              <a:cs typeface="ＭＳ ゴシック" pitchFamily="-109" charset="-128"/>
            </a:endParaRPr>
          </a:p>
        </p:txBody>
      </p:sp>
      <p:pic>
        <p:nvPicPr>
          <p:cNvPr id="22" name="Picture 9" descr="box_E">
            <a:extLst>
              <a:ext uri="{FF2B5EF4-FFF2-40B4-BE49-F238E27FC236}">
                <a16:creationId xmlns:a16="http://schemas.microsoft.com/office/drawing/2014/main" id="{F46307A6-DCAC-AC28-44AD-CB8790FC111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7926" y="3915907"/>
            <a:ext cx="3847687" cy="2657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C446E098-4C2E-5804-3294-E4B816134AD7}"/>
              </a:ext>
            </a:extLst>
          </p:cNvPr>
          <p:cNvPicPr>
            <a:picLocks noChangeAspect="1"/>
          </p:cNvPicPr>
          <p:nvPr/>
        </p:nvPicPr>
        <p:blipFill>
          <a:blip r:embed="rId5"/>
          <a:stretch>
            <a:fillRect/>
          </a:stretch>
        </p:blipFill>
        <p:spPr>
          <a:xfrm>
            <a:off x="139699" y="2550911"/>
            <a:ext cx="8864600" cy="1092200"/>
          </a:xfrm>
          <a:prstGeom prst="rect">
            <a:avLst/>
          </a:prstGeom>
        </p:spPr>
      </p:pic>
      <p:sp>
        <p:nvSpPr>
          <p:cNvPr id="10" name="日付プレースホルダー 9">
            <a:extLst>
              <a:ext uri="{FF2B5EF4-FFF2-40B4-BE49-F238E27FC236}">
                <a16:creationId xmlns:a16="http://schemas.microsoft.com/office/drawing/2014/main" id="{805FA631-910A-049A-54C2-2ED0599112F0}"/>
              </a:ext>
            </a:extLst>
          </p:cNvPr>
          <p:cNvSpPr>
            <a:spLocks noGrp="1"/>
          </p:cNvSpPr>
          <p:nvPr>
            <p:ph type="dt" sz="half" idx="10"/>
          </p:nvPr>
        </p:nvSpPr>
        <p:spPr/>
        <p:txBody>
          <a:bodyPr/>
          <a:lstStyle/>
          <a:p>
            <a:pPr>
              <a:defRPr/>
            </a:pPr>
            <a:r>
              <a:rPr lang="en-US" altLang="ja-JP"/>
              <a:t>2025/1/12</a:t>
            </a:r>
            <a:endParaRPr lang="en-US" altLang="ja-JP" dirty="0"/>
          </a:p>
        </p:txBody>
      </p:sp>
      <p:sp>
        <p:nvSpPr>
          <p:cNvPr id="11" name="フッター プレースホルダー 10">
            <a:extLst>
              <a:ext uri="{FF2B5EF4-FFF2-40B4-BE49-F238E27FC236}">
                <a16:creationId xmlns:a16="http://schemas.microsoft.com/office/drawing/2014/main" id="{4C02E99B-F57F-244D-327F-C41C19FFD6DE}"/>
              </a:ext>
            </a:extLst>
          </p:cNvPr>
          <p:cNvSpPr>
            <a:spLocks noGrp="1"/>
          </p:cNvSpPr>
          <p:nvPr>
            <p:ph type="ftr" sz="quarter" idx="11"/>
          </p:nvPr>
        </p:nvSpPr>
        <p:spPr/>
        <p:txBody>
          <a:bodyPr/>
          <a:lstStyle/>
          <a:p>
            <a:pPr>
              <a:defRPr/>
            </a:pPr>
            <a:r>
              <a:rPr lang="en-US" altLang="ja-JP"/>
              <a:t>QUATUO11</a:t>
            </a:r>
            <a:endParaRPr lang="en-US" altLang="ja-JP" dirty="0"/>
          </a:p>
        </p:txBody>
      </p:sp>
      <p:sp>
        <p:nvSpPr>
          <p:cNvPr id="4" name="スライド番号プレースホルダー 3">
            <a:extLst>
              <a:ext uri="{FF2B5EF4-FFF2-40B4-BE49-F238E27FC236}">
                <a16:creationId xmlns:a16="http://schemas.microsoft.com/office/drawing/2014/main" id="{561C4606-D258-6AB3-D30A-B5394D955C46}"/>
              </a:ext>
            </a:extLst>
          </p:cNvPr>
          <p:cNvSpPr>
            <a:spLocks noGrp="1"/>
          </p:cNvSpPr>
          <p:nvPr>
            <p:ph type="sldNum" sz="quarter" idx="12"/>
          </p:nvPr>
        </p:nvSpPr>
        <p:spPr/>
        <p:txBody>
          <a:bodyPr/>
          <a:lstStyle/>
          <a:p>
            <a:fld id="{FA3C4D4C-6915-3147-AB54-C788617D0F2E}" type="slidenum">
              <a:rPr lang="en-US" altLang="ja-JP" smtClean="0"/>
              <a:pPr/>
              <a:t>39</a:t>
            </a:fld>
            <a:r>
              <a:rPr lang="en-US" altLang="ja-JP"/>
              <a:t>/87</a:t>
            </a:r>
            <a:endParaRPr lang="en-US" altLang="ja-JP" dirty="0"/>
          </a:p>
        </p:txBody>
      </p:sp>
    </p:spTree>
    <p:extLst>
      <p:ext uri="{BB962C8B-B14F-4D97-AF65-F5344CB8AC3E}">
        <p14:creationId xmlns:p14="http://schemas.microsoft.com/office/powerpoint/2010/main" val="95756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1092889" y="1524468"/>
            <a:ext cx="3934307" cy="802328"/>
          </a:xfrm>
          <a:prstGeom prst="rect">
            <a:avLst/>
          </a:prstGeom>
        </p:spPr>
      </p:pic>
      <p:sp>
        <p:nvSpPr>
          <p:cNvPr id="6" name="角丸四角形 5"/>
          <p:cNvSpPr/>
          <p:nvPr/>
        </p:nvSpPr>
        <p:spPr>
          <a:xfrm>
            <a:off x="5241934" y="500056"/>
            <a:ext cx="3792749" cy="3559755"/>
          </a:xfrm>
          <a:prstGeom prst="roundRect">
            <a:avLst>
              <a:gd name="adj" fmla="val 9435"/>
            </a:avLst>
          </a:prstGeom>
          <a:solidFill>
            <a:schemeClr val="accent5">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dirty="0">
              <a:latin typeface="Times New Roman"/>
            </a:endParaRPr>
          </a:p>
        </p:txBody>
      </p:sp>
      <p:grpSp>
        <p:nvGrpSpPr>
          <p:cNvPr id="7" name="Group 3"/>
          <p:cNvGrpSpPr>
            <a:grpSpLocks/>
          </p:cNvGrpSpPr>
          <p:nvPr/>
        </p:nvGrpSpPr>
        <p:grpSpPr bwMode="auto">
          <a:xfrm>
            <a:off x="5528482" y="569721"/>
            <a:ext cx="3378200" cy="3352800"/>
            <a:chOff x="542" y="1296"/>
            <a:chExt cx="2128" cy="2112"/>
          </a:xfrm>
        </p:grpSpPr>
        <p:sp>
          <p:nvSpPr>
            <p:cNvPr id="21" name="Line 4"/>
            <p:cNvSpPr>
              <a:spLocks noChangeShapeType="1"/>
            </p:cNvSpPr>
            <p:nvPr/>
          </p:nvSpPr>
          <p:spPr bwMode="auto">
            <a:xfrm>
              <a:off x="542" y="2400"/>
              <a:ext cx="2128" cy="1"/>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22" name="Line 5"/>
            <p:cNvSpPr>
              <a:spLocks noChangeShapeType="1"/>
            </p:cNvSpPr>
            <p:nvPr/>
          </p:nvSpPr>
          <p:spPr bwMode="auto">
            <a:xfrm rot="-5400000">
              <a:off x="518" y="2376"/>
              <a:ext cx="2064" cy="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grpSp>
          <p:nvGrpSpPr>
            <p:cNvPr id="23" name="Group 6"/>
            <p:cNvGrpSpPr>
              <a:grpSpLocks/>
            </p:cNvGrpSpPr>
            <p:nvPr/>
          </p:nvGrpSpPr>
          <p:grpSpPr bwMode="auto">
            <a:xfrm>
              <a:off x="2164" y="1296"/>
              <a:ext cx="222" cy="288"/>
              <a:chOff x="1862" y="1238"/>
              <a:chExt cx="222" cy="288"/>
            </a:xfrm>
          </p:grpSpPr>
          <p:sp>
            <p:nvSpPr>
              <p:cNvPr id="26" name="Freeform 7"/>
              <p:cNvSpPr>
                <a:spLocks/>
              </p:cNvSpPr>
              <p:nvPr/>
            </p:nvSpPr>
            <p:spPr bwMode="auto">
              <a:xfrm>
                <a:off x="1892" y="1296"/>
                <a:ext cx="192" cy="192"/>
              </a:xfrm>
              <a:custGeom>
                <a:avLst/>
                <a:gdLst>
                  <a:gd name="T0" fmla="*/ 0 w 240"/>
                  <a:gd name="T1" fmla="*/ 0 h 240"/>
                  <a:gd name="T2" fmla="*/ 0 w 240"/>
                  <a:gd name="T3" fmla="*/ 240 h 240"/>
                  <a:gd name="T4" fmla="*/ 240 w 240"/>
                  <a:gd name="T5" fmla="*/ 240 h 240"/>
                </a:gdLst>
                <a:ahLst/>
                <a:cxnLst>
                  <a:cxn ang="0">
                    <a:pos x="T0" y="T1"/>
                  </a:cxn>
                  <a:cxn ang="0">
                    <a:pos x="T2" y="T3"/>
                  </a:cxn>
                  <a:cxn ang="0">
                    <a:pos x="T4" y="T5"/>
                  </a:cxn>
                </a:cxnLst>
                <a:rect l="0" t="0" r="r" b="b"/>
                <a:pathLst>
                  <a:path w="240" h="240">
                    <a:moveTo>
                      <a:pt x="0" y="0"/>
                    </a:moveTo>
                    <a:lnTo>
                      <a:pt x="0" y="240"/>
                    </a:lnTo>
                    <a:lnTo>
                      <a:pt x="240" y="240"/>
                    </a:lnTo>
                  </a:path>
                </a:pathLst>
              </a:custGeom>
              <a:noFill/>
              <a:ln w="12700" cmpd="sng">
                <a:solidFill>
                  <a:schemeClr val="tx1"/>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ja-JP" altLang="en-US" dirty="0">
                  <a:latin typeface="Times New Roman"/>
                </a:endParaRPr>
              </a:p>
            </p:txBody>
          </p:sp>
          <p:sp>
            <p:nvSpPr>
              <p:cNvPr id="27" name="Text Box 8"/>
              <p:cNvSpPr txBox="1">
                <a:spLocks noChangeArrowheads="1"/>
              </p:cNvSpPr>
              <p:nvPr/>
            </p:nvSpPr>
            <p:spPr bwMode="auto">
              <a:xfrm>
                <a:off x="1862" y="1238"/>
                <a:ext cx="192" cy="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altLang="ja-JP" sz="2400" i="1" dirty="0">
                    <a:latin typeface="Times New Roman"/>
                    <a:cs typeface="Times New Roman"/>
                  </a:rPr>
                  <a:t>K</a:t>
                </a:r>
              </a:p>
            </p:txBody>
          </p:sp>
        </p:grpSp>
      </p:grpSp>
      <p:sp>
        <p:nvSpPr>
          <p:cNvPr id="8" name="AutoShape 10"/>
          <p:cNvSpPr>
            <a:spLocks noChangeArrowheads="1"/>
          </p:cNvSpPr>
          <p:nvPr/>
        </p:nvSpPr>
        <p:spPr bwMode="auto">
          <a:xfrm rot="2700000">
            <a:off x="7015970" y="1482063"/>
            <a:ext cx="228600" cy="228600"/>
          </a:xfrm>
          <a:prstGeom prst="plus">
            <a:avLst>
              <a:gd name="adj" fmla="val 40278"/>
            </a:avLst>
          </a:prstGeom>
          <a:solidFill>
            <a:srgbClr val="0000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ja-JP" altLang="en-US" dirty="0">
              <a:latin typeface="Times New Roman"/>
            </a:endParaRPr>
          </a:p>
        </p:txBody>
      </p:sp>
      <p:sp>
        <p:nvSpPr>
          <p:cNvPr id="9" name="AutoShape 11"/>
          <p:cNvSpPr>
            <a:spLocks noChangeArrowheads="1"/>
          </p:cNvSpPr>
          <p:nvPr/>
        </p:nvSpPr>
        <p:spPr bwMode="auto">
          <a:xfrm rot="2700000">
            <a:off x="7553616" y="2627121"/>
            <a:ext cx="228600" cy="228600"/>
          </a:xfrm>
          <a:prstGeom prst="plus">
            <a:avLst>
              <a:gd name="adj" fmla="val 40278"/>
            </a:avLst>
          </a:prstGeom>
          <a:solidFill>
            <a:srgbClr val="FF0000"/>
          </a:solidFill>
          <a:ln w="9525">
            <a:solidFill>
              <a:srgbClr val="FF0000"/>
            </a:solidFill>
            <a:miter lim="800000"/>
            <a:headEnd/>
            <a:tailEnd/>
          </a:ln>
        </p:spPr>
        <p:txBody>
          <a:bodyPr wrap="none" anchor="ctr"/>
          <a:lstStyle/>
          <a:p>
            <a:endParaRPr lang="ja-JP" altLang="en-US" dirty="0">
              <a:latin typeface="Times New Roman"/>
            </a:endParaRPr>
          </a:p>
        </p:txBody>
      </p:sp>
      <p:sp>
        <p:nvSpPr>
          <p:cNvPr id="10" name="AutoShape 12"/>
          <p:cNvSpPr>
            <a:spLocks noChangeArrowheads="1"/>
          </p:cNvSpPr>
          <p:nvPr/>
        </p:nvSpPr>
        <p:spPr bwMode="auto">
          <a:xfrm rot="2700000">
            <a:off x="8010816" y="2855721"/>
            <a:ext cx="228600" cy="228600"/>
          </a:xfrm>
          <a:prstGeom prst="plus">
            <a:avLst>
              <a:gd name="adj" fmla="val 40278"/>
            </a:avLst>
          </a:prstGeom>
          <a:solidFill>
            <a:srgbClr val="FF0000"/>
          </a:solidFill>
          <a:ln w="9525">
            <a:solidFill>
              <a:srgbClr val="FF0000"/>
            </a:solidFill>
            <a:miter lim="800000"/>
            <a:headEnd/>
            <a:tailEnd/>
          </a:ln>
        </p:spPr>
        <p:txBody>
          <a:bodyPr wrap="none" anchor="ctr"/>
          <a:lstStyle/>
          <a:p>
            <a:endParaRPr lang="ja-JP" altLang="en-US" dirty="0">
              <a:latin typeface="Times New Roman"/>
            </a:endParaRPr>
          </a:p>
        </p:txBody>
      </p:sp>
      <p:sp>
        <p:nvSpPr>
          <p:cNvPr id="11" name="AutoShape 14"/>
          <p:cNvSpPr>
            <a:spLocks noChangeArrowheads="1"/>
          </p:cNvSpPr>
          <p:nvPr/>
        </p:nvSpPr>
        <p:spPr bwMode="auto">
          <a:xfrm rot="18900000" flipH="1">
            <a:off x="6440824" y="2627121"/>
            <a:ext cx="228600" cy="228600"/>
          </a:xfrm>
          <a:prstGeom prst="plus">
            <a:avLst>
              <a:gd name="adj" fmla="val 40278"/>
            </a:avLst>
          </a:prstGeom>
          <a:solidFill>
            <a:srgbClr val="00810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ja-JP" altLang="en-US" dirty="0">
              <a:latin typeface="Times New Roman"/>
            </a:endParaRPr>
          </a:p>
        </p:txBody>
      </p:sp>
      <p:sp>
        <p:nvSpPr>
          <p:cNvPr id="12" name="AutoShape 15"/>
          <p:cNvSpPr>
            <a:spLocks noChangeArrowheads="1"/>
          </p:cNvSpPr>
          <p:nvPr/>
        </p:nvSpPr>
        <p:spPr bwMode="auto">
          <a:xfrm rot="18900000" flipH="1">
            <a:off x="5983624" y="2855721"/>
            <a:ext cx="228600" cy="228600"/>
          </a:xfrm>
          <a:prstGeom prst="plus">
            <a:avLst>
              <a:gd name="adj" fmla="val 40278"/>
            </a:avLst>
          </a:prstGeom>
          <a:solidFill>
            <a:srgbClr val="00810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ja-JP" altLang="en-US" dirty="0">
              <a:latin typeface="Times New Roman"/>
            </a:endParaRPr>
          </a:p>
        </p:txBody>
      </p:sp>
      <p:cxnSp>
        <p:nvCxnSpPr>
          <p:cNvPr id="4" name="直線コネクタ 3"/>
          <p:cNvCxnSpPr/>
          <p:nvPr/>
        </p:nvCxnSpPr>
        <p:spPr>
          <a:xfrm>
            <a:off x="5515442" y="2322321"/>
            <a:ext cx="318527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Line 2"/>
          <p:cNvSpPr>
            <a:spLocks noChangeShapeType="1"/>
          </p:cNvSpPr>
          <p:nvPr/>
        </p:nvSpPr>
        <p:spPr bwMode="auto">
          <a:xfrm>
            <a:off x="685800" y="5675274"/>
            <a:ext cx="7848600" cy="0"/>
          </a:xfrm>
          <a:prstGeom prst="line">
            <a:avLst/>
          </a:prstGeom>
          <a:noFill/>
          <a:ln w="57150">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46" name="Line 3"/>
          <p:cNvSpPr>
            <a:spLocks noChangeShapeType="1"/>
          </p:cNvSpPr>
          <p:nvPr/>
        </p:nvSpPr>
        <p:spPr bwMode="auto">
          <a:xfrm>
            <a:off x="1295400" y="5675274"/>
            <a:ext cx="6629400"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48" name="AutoShape 6"/>
          <p:cNvSpPr>
            <a:spLocks noChangeArrowheads="1"/>
          </p:cNvSpPr>
          <p:nvPr/>
        </p:nvSpPr>
        <p:spPr bwMode="auto">
          <a:xfrm>
            <a:off x="3886200" y="5218074"/>
            <a:ext cx="1524000" cy="838200"/>
          </a:xfrm>
          <a:prstGeom prst="irregularSeal2">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ja-JP" altLang="en-US" dirty="0">
              <a:latin typeface="Times New Roman"/>
            </a:endParaRPr>
          </a:p>
        </p:txBody>
      </p:sp>
      <p:sp>
        <p:nvSpPr>
          <p:cNvPr id="13" name="円/楕円 12"/>
          <p:cNvSpPr/>
          <p:nvPr/>
        </p:nvSpPr>
        <p:spPr>
          <a:xfrm>
            <a:off x="3755136" y="4795121"/>
            <a:ext cx="1760306" cy="1760306"/>
          </a:xfrm>
          <a:prstGeom prst="ellipse">
            <a:avLst/>
          </a:prstGeom>
          <a:solidFill>
            <a:srgbClr val="00B0F0">
              <a:alpha val="32157"/>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7"/>
          <p:cNvSpPr>
            <a:spLocks/>
          </p:cNvSpPr>
          <p:nvPr/>
        </p:nvSpPr>
        <p:spPr bwMode="auto">
          <a:xfrm>
            <a:off x="5528482" y="5166006"/>
            <a:ext cx="3056296" cy="991104"/>
          </a:xfrm>
          <a:custGeom>
            <a:avLst/>
            <a:gdLst>
              <a:gd name="T0" fmla="*/ 4623395 w 2203878"/>
              <a:gd name="T1" fmla="*/ 4624 h 856251"/>
              <a:gd name="T2" fmla="*/ 579294 w 2203878"/>
              <a:gd name="T3" fmla="*/ 4625 h 856251"/>
              <a:gd name="T4" fmla="*/ 8368 w 2203878"/>
              <a:gd name="T5" fmla="*/ 467340 h 856251"/>
              <a:gd name="T6" fmla="*/ 603086 w 2203878"/>
              <a:gd name="T7" fmla="*/ 851058 h 856251"/>
              <a:gd name="T8" fmla="*/ 4599603 w 2203878"/>
              <a:gd name="T9" fmla="*/ 851057 h 856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3878" h="856251">
                <a:moveTo>
                  <a:pt x="2203878" y="4645"/>
                </a:moveTo>
                <a:cubicBezTo>
                  <a:pt x="1551849" y="-6695"/>
                  <a:pt x="1066133" y="6538"/>
                  <a:pt x="276138" y="4646"/>
                </a:cubicBezTo>
                <a:cubicBezTo>
                  <a:pt x="-48932" y="2757"/>
                  <a:pt x="2098" y="146398"/>
                  <a:pt x="3988" y="469594"/>
                </a:cubicBezTo>
                <a:cubicBezTo>
                  <a:pt x="5878" y="792790"/>
                  <a:pt x="43675" y="866503"/>
                  <a:pt x="287478" y="855162"/>
                </a:cubicBezTo>
                <a:lnTo>
                  <a:pt x="2192538" y="855161"/>
                </a:lnTo>
              </a:path>
            </a:pathLst>
          </a:custGeom>
          <a:solidFill>
            <a:srgbClr val="FF6FCF">
              <a:alpha val="49019"/>
            </a:srgbClr>
          </a:solidFill>
          <a:ln w="38100">
            <a:solidFill>
              <a:srgbClr val="FF0000"/>
            </a:solidFill>
            <a:round/>
            <a:headEnd/>
            <a:tailEnd/>
          </a:ln>
        </p:spPr>
        <p:txBody>
          <a:bodyPr/>
          <a:lstStyle/>
          <a:p>
            <a:endParaRPr lang="ja-JP" altLang="en-US" dirty="0">
              <a:latin typeface="Times New Roman"/>
            </a:endParaRPr>
          </a:p>
        </p:txBody>
      </p:sp>
      <p:sp>
        <p:nvSpPr>
          <p:cNvPr id="50" name="フリーフォーム 7"/>
          <p:cNvSpPr>
            <a:spLocks/>
          </p:cNvSpPr>
          <p:nvPr/>
        </p:nvSpPr>
        <p:spPr bwMode="auto">
          <a:xfrm flipH="1">
            <a:off x="685800" y="5178198"/>
            <a:ext cx="3056296" cy="991104"/>
          </a:xfrm>
          <a:custGeom>
            <a:avLst/>
            <a:gdLst>
              <a:gd name="T0" fmla="*/ 4623395 w 2203878"/>
              <a:gd name="T1" fmla="*/ 4624 h 856251"/>
              <a:gd name="T2" fmla="*/ 579294 w 2203878"/>
              <a:gd name="T3" fmla="*/ 4625 h 856251"/>
              <a:gd name="T4" fmla="*/ 8368 w 2203878"/>
              <a:gd name="T5" fmla="*/ 467340 h 856251"/>
              <a:gd name="T6" fmla="*/ 603086 w 2203878"/>
              <a:gd name="T7" fmla="*/ 851058 h 856251"/>
              <a:gd name="T8" fmla="*/ 4599603 w 2203878"/>
              <a:gd name="T9" fmla="*/ 851057 h 856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3878" h="856251">
                <a:moveTo>
                  <a:pt x="2203878" y="4645"/>
                </a:moveTo>
                <a:cubicBezTo>
                  <a:pt x="1551849" y="-6695"/>
                  <a:pt x="1066133" y="6538"/>
                  <a:pt x="276138" y="4646"/>
                </a:cubicBezTo>
                <a:cubicBezTo>
                  <a:pt x="-48932" y="2757"/>
                  <a:pt x="2098" y="146398"/>
                  <a:pt x="3988" y="469594"/>
                </a:cubicBezTo>
                <a:cubicBezTo>
                  <a:pt x="5878" y="792790"/>
                  <a:pt x="43675" y="866503"/>
                  <a:pt x="287478" y="855162"/>
                </a:cubicBezTo>
                <a:lnTo>
                  <a:pt x="2192538" y="855161"/>
                </a:lnTo>
              </a:path>
            </a:pathLst>
          </a:custGeom>
          <a:solidFill>
            <a:srgbClr val="FF6FCF">
              <a:alpha val="49019"/>
            </a:srgbClr>
          </a:solidFill>
          <a:ln w="38100">
            <a:solidFill>
              <a:srgbClr val="FF0000"/>
            </a:solidFill>
            <a:round/>
            <a:headEnd/>
            <a:tailEnd/>
          </a:ln>
        </p:spPr>
        <p:txBody>
          <a:bodyPr/>
          <a:lstStyle/>
          <a:p>
            <a:endParaRPr lang="ja-JP" altLang="en-US" dirty="0">
              <a:latin typeface="Times New Roman"/>
            </a:endParaRPr>
          </a:p>
        </p:txBody>
      </p:sp>
      <p:sp>
        <p:nvSpPr>
          <p:cNvPr id="19" name="テキスト ボックス 18"/>
          <p:cNvSpPr txBox="1"/>
          <p:nvPr/>
        </p:nvSpPr>
        <p:spPr>
          <a:xfrm>
            <a:off x="4424102" y="4095551"/>
            <a:ext cx="497252" cy="707886"/>
          </a:xfrm>
          <a:prstGeom prst="rect">
            <a:avLst/>
          </a:prstGeom>
          <a:noFill/>
        </p:spPr>
        <p:txBody>
          <a:bodyPr wrap="none" rtlCol="0">
            <a:spAutoFit/>
          </a:bodyPr>
          <a:lstStyle/>
          <a:p>
            <a:r>
              <a:rPr kumimoji="1" lang="en-US" altLang="ja-JP" sz="4000" i="1" dirty="0">
                <a:solidFill>
                  <a:srgbClr val="002060"/>
                </a:solidFill>
                <a:latin typeface="Times New Roman" charset="0"/>
                <a:ea typeface="Times New Roman" charset="0"/>
                <a:cs typeface="Times New Roman" charset="0"/>
              </a:rPr>
              <a:t>P</a:t>
            </a:r>
            <a:endParaRPr kumimoji="1" lang="ja-JP" altLang="en-US" sz="4000" i="1" dirty="0">
              <a:solidFill>
                <a:srgbClr val="002060"/>
              </a:solidFill>
              <a:latin typeface="Times New Roman" charset="0"/>
              <a:ea typeface="Times New Roman" charset="0"/>
              <a:cs typeface="Times New Roman" charset="0"/>
            </a:endParaRPr>
          </a:p>
        </p:txBody>
      </p:sp>
      <p:sp>
        <p:nvSpPr>
          <p:cNvPr id="51" name="テキスト ボックス 50"/>
          <p:cNvSpPr txBox="1"/>
          <p:nvPr/>
        </p:nvSpPr>
        <p:spPr>
          <a:xfrm>
            <a:off x="1951378" y="4373844"/>
            <a:ext cx="554960" cy="707886"/>
          </a:xfrm>
          <a:prstGeom prst="rect">
            <a:avLst/>
          </a:prstGeom>
          <a:noFill/>
        </p:spPr>
        <p:txBody>
          <a:bodyPr wrap="none" rtlCol="0">
            <a:spAutoFit/>
          </a:bodyPr>
          <a:lstStyle/>
          <a:p>
            <a:r>
              <a:rPr kumimoji="1" lang="en-US" altLang="ja-JP" sz="4000" i="1" dirty="0">
                <a:solidFill>
                  <a:srgbClr val="FF0000"/>
                </a:solidFill>
                <a:latin typeface="Times New Roman" charset="0"/>
                <a:ea typeface="Times New Roman" charset="0"/>
                <a:cs typeface="Times New Roman" charset="0"/>
              </a:rPr>
              <a:t>Q</a:t>
            </a:r>
            <a:endParaRPr kumimoji="1" lang="ja-JP" altLang="en-US" sz="4000" i="1" dirty="0">
              <a:solidFill>
                <a:srgbClr val="FF0000"/>
              </a:solidFill>
              <a:latin typeface="Times New Roman" charset="0"/>
              <a:ea typeface="Times New Roman" charset="0"/>
              <a:cs typeface="Times New Roman" charset="0"/>
            </a:endParaRPr>
          </a:p>
        </p:txBody>
      </p:sp>
      <p:sp>
        <p:nvSpPr>
          <p:cNvPr id="52" name="テキスト ボックス 51"/>
          <p:cNvSpPr txBox="1"/>
          <p:nvPr/>
        </p:nvSpPr>
        <p:spPr>
          <a:xfrm>
            <a:off x="6824547" y="4387874"/>
            <a:ext cx="554960" cy="707886"/>
          </a:xfrm>
          <a:prstGeom prst="rect">
            <a:avLst/>
          </a:prstGeom>
          <a:noFill/>
        </p:spPr>
        <p:txBody>
          <a:bodyPr wrap="none" rtlCol="0">
            <a:spAutoFit/>
          </a:bodyPr>
          <a:lstStyle/>
          <a:p>
            <a:r>
              <a:rPr kumimoji="1" lang="en-US" altLang="ja-JP" sz="4000" i="1">
                <a:solidFill>
                  <a:srgbClr val="FF0000"/>
                </a:solidFill>
                <a:latin typeface="Times New Roman" charset="0"/>
                <a:ea typeface="Times New Roman" charset="0"/>
                <a:cs typeface="Times New Roman" charset="0"/>
              </a:rPr>
              <a:t>Q</a:t>
            </a:r>
            <a:endParaRPr kumimoji="1" lang="ja-JP" altLang="en-US" sz="4000" i="1" dirty="0">
              <a:solidFill>
                <a:srgbClr val="FF0000"/>
              </a:solidFill>
              <a:latin typeface="Times New Roman" charset="0"/>
              <a:ea typeface="Times New Roman" charset="0"/>
              <a:cs typeface="Times New Roman" charset="0"/>
            </a:endParaRPr>
          </a:p>
        </p:txBody>
      </p:sp>
      <p:sp>
        <p:nvSpPr>
          <p:cNvPr id="31" name="正方形/長方形 30"/>
          <p:cNvSpPr/>
          <p:nvPr/>
        </p:nvSpPr>
        <p:spPr>
          <a:xfrm>
            <a:off x="252394" y="1041796"/>
            <a:ext cx="8900904" cy="400110"/>
          </a:xfrm>
          <a:prstGeom prst="rect">
            <a:avLst/>
          </a:prstGeom>
        </p:spPr>
        <p:txBody>
          <a:bodyPr wrap="square">
            <a:spAutoFit/>
          </a:bodyPr>
          <a:lstStyle/>
          <a:p>
            <a:pPr algn="ctr"/>
            <a:r>
              <a:rPr lang="en-US" altLang="ja-JP" sz="2000" dirty="0">
                <a:solidFill>
                  <a:srgbClr val="0000FF"/>
                </a:solidFill>
                <a:latin typeface="Times New Roman"/>
                <a:cs typeface="Times New Roman"/>
              </a:rPr>
              <a:t>N. </a:t>
            </a:r>
            <a:r>
              <a:rPr lang="en-US" altLang="ja-JP" sz="2000" dirty="0" err="1">
                <a:solidFill>
                  <a:srgbClr val="0000FF"/>
                </a:solidFill>
                <a:latin typeface="Times New Roman"/>
                <a:cs typeface="Times New Roman"/>
              </a:rPr>
              <a:t>Hatano</a:t>
            </a:r>
            <a:r>
              <a:rPr lang="en-US" altLang="ja-JP" sz="2000" dirty="0">
                <a:solidFill>
                  <a:srgbClr val="0000FF"/>
                </a:solidFill>
                <a:latin typeface="Times New Roman"/>
                <a:cs typeface="Times New Roman"/>
              </a:rPr>
              <a:t>, G. Ordonez,</a:t>
            </a:r>
            <a:r>
              <a:rPr lang="ja-JP" altLang="en-US" sz="2000" dirty="0">
                <a:solidFill>
                  <a:srgbClr val="0000FF"/>
                </a:solidFill>
                <a:latin typeface="Times New Roman"/>
                <a:cs typeface="Times New Roman"/>
              </a:rPr>
              <a:t> </a:t>
            </a:r>
            <a:r>
              <a:rPr lang="en-US" altLang="ja-JP" sz="2000" dirty="0">
                <a:solidFill>
                  <a:srgbClr val="0000FF"/>
                </a:solidFill>
                <a:latin typeface="Times New Roman"/>
                <a:cs typeface="Times New Roman"/>
              </a:rPr>
              <a:t>J. Math. Phys. </a:t>
            </a:r>
            <a:r>
              <a:rPr lang="en-US" altLang="ja-JP" sz="2000" b="1" dirty="0">
                <a:solidFill>
                  <a:srgbClr val="0000FF"/>
                </a:solidFill>
                <a:latin typeface="Times New Roman"/>
                <a:cs typeface="Times New Roman"/>
              </a:rPr>
              <a:t>55</a:t>
            </a:r>
            <a:r>
              <a:rPr lang="ja-JP" altLang="en-US" sz="2000" b="1" dirty="0">
                <a:solidFill>
                  <a:srgbClr val="0000FF"/>
                </a:solidFill>
                <a:latin typeface="Times New Roman"/>
                <a:cs typeface="Times New Roman"/>
              </a:rPr>
              <a:t> </a:t>
            </a:r>
            <a:r>
              <a:rPr lang="en-US" altLang="ja-JP" sz="2000" dirty="0">
                <a:solidFill>
                  <a:srgbClr val="0000FF"/>
                </a:solidFill>
                <a:latin typeface="Times New Roman"/>
                <a:cs typeface="Times New Roman"/>
              </a:rPr>
              <a:t>(2014) 122106</a:t>
            </a:r>
            <a:endParaRPr lang="ja-JP" altLang="en-US" sz="2000" dirty="0">
              <a:solidFill>
                <a:srgbClr val="0000FF"/>
              </a:solidFill>
              <a:latin typeface="Times New Roman"/>
              <a:cs typeface="Times New Roman"/>
            </a:endParaRPr>
          </a:p>
        </p:txBody>
      </p:sp>
      <p:sp>
        <p:nvSpPr>
          <p:cNvPr id="3" name="テキスト ボックス 2"/>
          <p:cNvSpPr txBox="1"/>
          <p:nvPr/>
        </p:nvSpPr>
        <p:spPr>
          <a:xfrm>
            <a:off x="1043608" y="6165304"/>
            <a:ext cx="2318263" cy="523220"/>
          </a:xfrm>
          <a:prstGeom prst="rect">
            <a:avLst/>
          </a:prstGeom>
          <a:noFill/>
        </p:spPr>
        <p:txBody>
          <a:bodyPr wrap="none" rtlCol="0">
            <a:spAutoFit/>
          </a:bodyPr>
          <a:lstStyle/>
          <a:p>
            <a:r>
              <a:rPr lang="ja-JP" altLang="en-US" sz="2800">
                <a:solidFill>
                  <a:srgbClr val="FF0000"/>
                </a:solidFill>
              </a:rPr>
              <a:t>平面波で展開</a:t>
            </a:r>
            <a:endParaRPr kumimoji="1" lang="ja-JP" altLang="en-US" sz="2800" dirty="0">
              <a:solidFill>
                <a:srgbClr val="FF0000"/>
              </a:solidFill>
            </a:endParaRPr>
          </a:p>
        </p:txBody>
      </p:sp>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010" y="2487880"/>
            <a:ext cx="5135444" cy="900955"/>
          </a:xfrm>
          <a:prstGeom prst="rect">
            <a:avLst/>
          </a:prstGeom>
        </p:spPr>
      </p:pic>
      <p:pic>
        <p:nvPicPr>
          <p:cNvPr id="36" name="図 3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9629" y="1435528"/>
            <a:ext cx="920220" cy="879322"/>
          </a:xfrm>
          <a:prstGeom prst="rect">
            <a:avLst/>
          </a:prstGeom>
        </p:spPr>
      </p:pic>
      <p:sp>
        <p:nvSpPr>
          <p:cNvPr id="2" name="タイトル 1"/>
          <p:cNvSpPr>
            <a:spLocks noGrp="1"/>
          </p:cNvSpPr>
          <p:nvPr>
            <p:ph type="title"/>
          </p:nvPr>
        </p:nvSpPr>
        <p:spPr>
          <a:xfrm>
            <a:off x="257051" y="264922"/>
            <a:ext cx="7394370" cy="851065"/>
          </a:xfrm>
        </p:spPr>
        <p:txBody>
          <a:bodyPr>
            <a:noAutofit/>
          </a:bodyPr>
          <a:lstStyle/>
          <a:p>
            <a:r>
              <a:rPr lang="ja-JP" altLang="en-US" sz="4800"/>
              <a:t>新しい完全系</a:t>
            </a:r>
            <a:endParaRPr kumimoji="1" lang="ja-JP" altLang="en-US" sz="4800" dirty="0"/>
          </a:p>
        </p:txBody>
      </p:sp>
      <p:pic>
        <p:nvPicPr>
          <p:cNvPr id="14" name="図 13"/>
          <p:cNvPicPr>
            <a:picLocks noChangeAspect="1"/>
          </p:cNvPicPr>
          <p:nvPr/>
        </p:nvPicPr>
        <p:blipFill>
          <a:blip r:embed="rId6"/>
          <a:stretch>
            <a:fillRect/>
          </a:stretch>
        </p:blipFill>
        <p:spPr>
          <a:xfrm>
            <a:off x="451258" y="3603064"/>
            <a:ext cx="5128854" cy="734858"/>
          </a:xfrm>
          <a:prstGeom prst="rect">
            <a:avLst/>
          </a:prstGeom>
        </p:spPr>
      </p:pic>
      <p:sp>
        <p:nvSpPr>
          <p:cNvPr id="16" name="Text Box 18">
            <a:extLst>
              <a:ext uri="{FF2B5EF4-FFF2-40B4-BE49-F238E27FC236}">
                <a16:creationId xmlns:a16="http://schemas.microsoft.com/office/drawing/2014/main" id="{60EE8206-89D9-D7BD-B62B-DF600BE0D316}"/>
              </a:ext>
            </a:extLst>
          </p:cNvPr>
          <p:cNvSpPr txBox="1">
            <a:spLocks noChangeArrowheads="1"/>
          </p:cNvSpPr>
          <p:nvPr/>
        </p:nvSpPr>
        <p:spPr bwMode="auto">
          <a:xfrm>
            <a:off x="7212938" y="1386882"/>
            <a:ext cx="800219"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ja-JP" altLang="en-US" sz="2400">
                <a:solidFill>
                  <a:srgbClr val="0000FF"/>
                </a:solidFill>
                <a:latin typeface="Times New Roman"/>
              </a:rPr>
              <a:t>束縛</a:t>
            </a:r>
            <a:endParaRPr lang="ja-JP" altLang="en-US" sz="2400" dirty="0">
              <a:solidFill>
                <a:srgbClr val="0000FF"/>
              </a:solidFill>
              <a:latin typeface="Times New Roman"/>
            </a:endParaRPr>
          </a:p>
        </p:txBody>
      </p:sp>
      <p:sp>
        <p:nvSpPr>
          <p:cNvPr id="17" name="Text Box 19">
            <a:extLst>
              <a:ext uri="{FF2B5EF4-FFF2-40B4-BE49-F238E27FC236}">
                <a16:creationId xmlns:a16="http://schemas.microsoft.com/office/drawing/2014/main" id="{1C8C89B7-D107-5CA2-4A44-CA0AAD7689A1}"/>
              </a:ext>
            </a:extLst>
          </p:cNvPr>
          <p:cNvSpPr txBox="1">
            <a:spLocks noChangeArrowheads="1"/>
          </p:cNvSpPr>
          <p:nvPr/>
        </p:nvSpPr>
        <p:spPr bwMode="auto">
          <a:xfrm>
            <a:off x="7490347" y="3265602"/>
            <a:ext cx="800219"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ja-JP" altLang="en-US" sz="2400">
                <a:solidFill>
                  <a:srgbClr val="FF0000"/>
                </a:solidFill>
                <a:latin typeface="Times New Roman"/>
              </a:rPr>
              <a:t>共鳴</a:t>
            </a:r>
            <a:endParaRPr lang="ja-JP" altLang="en-US" sz="2400" dirty="0">
              <a:solidFill>
                <a:srgbClr val="FF0000"/>
              </a:solidFill>
              <a:latin typeface="Times New Roman"/>
            </a:endParaRPr>
          </a:p>
        </p:txBody>
      </p:sp>
      <p:sp>
        <p:nvSpPr>
          <p:cNvPr id="18" name="Text Box 20">
            <a:extLst>
              <a:ext uri="{FF2B5EF4-FFF2-40B4-BE49-F238E27FC236}">
                <a16:creationId xmlns:a16="http://schemas.microsoft.com/office/drawing/2014/main" id="{AE2961B4-0E48-B2CF-A560-8394159FECF5}"/>
              </a:ext>
            </a:extLst>
          </p:cNvPr>
          <p:cNvSpPr txBox="1">
            <a:spLocks noChangeArrowheads="1"/>
          </p:cNvSpPr>
          <p:nvPr/>
        </p:nvSpPr>
        <p:spPr bwMode="auto">
          <a:xfrm>
            <a:off x="5515442" y="3265603"/>
            <a:ext cx="1613240"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r>
              <a:rPr lang="ja-JP" altLang="en-US" sz="2400">
                <a:solidFill>
                  <a:srgbClr val="008100"/>
                </a:solidFill>
                <a:latin typeface="Times New Roman"/>
              </a:rPr>
              <a:t>反共鳴</a:t>
            </a:r>
            <a:endParaRPr lang="ja-JP" altLang="en-US" sz="2400" dirty="0">
              <a:solidFill>
                <a:srgbClr val="008100"/>
              </a:solidFill>
              <a:latin typeface="Times New Roman"/>
            </a:endParaRPr>
          </a:p>
        </p:txBody>
      </p:sp>
      <p:sp>
        <p:nvSpPr>
          <p:cNvPr id="20" name="Text Box 18">
            <a:extLst>
              <a:ext uri="{FF2B5EF4-FFF2-40B4-BE49-F238E27FC236}">
                <a16:creationId xmlns:a16="http://schemas.microsoft.com/office/drawing/2014/main" id="{6CCE2D6B-1D77-B6CF-3A8B-87B6CD20A13C}"/>
              </a:ext>
            </a:extLst>
          </p:cNvPr>
          <p:cNvSpPr txBox="1">
            <a:spLocks noChangeArrowheads="1"/>
          </p:cNvSpPr>
          <p:nvPr/>
        </p:nvSpPr>
        <p:spPr bwMode="auto">
          <a:xfrm>
            <a:off x="5848833" y="1761636"/>
            <a:ext cx="800219"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ja-JP" altLang="en-US" sz="2400">
                <a:solidFill>
                  <a:srgbClr val="7030A0"/>
                </a:solidFill>
                <a:latin typeface="Times New Roman"/>
              </a:rPr>
              <a:t>散乱</a:t>
            </a:r>
            <a:endParaRPr lang="ja-JP" altLang="en-US" sz="2400" dirty="0">
              <a:solidFill>
                <a:srgbClr val="7030A0"/>
              </a:solidFill>
              <a:latin typeface="Times New Roman"/>
            </a:endParaRPr>
          </a:p>
        </p:txBody>
      </p:sp>
      <p:pic>
        <p:nvPicPr>
          <p:cNvPr id="25" name="図 24" descr="QR コード&#10;&#10;自動的に生成された説明">
            <a:extLst>
              <a:ext uri="{FF2B5EF4-FFF2-40B4-BE49-F238E27FC236}">
                <a16:creationId xmlns:a16="http://schemas.microsoft.com/office/drawing/2014/main" id="{5897CD8D-0B96-F7AC-C1DD-685F0403C28F}"/>
              </a:ext>
            </a:extLst>
          </p:cNvPr>
          <p:cNvPicPr>
            <a:picLocks noChangeAspect="1"/>
          </p:cNvPicPr>
          <p:nvPr/>
        </p:nvPicPr>
        <p:blipFill>
          <a:blip r:embed="rId7"/>
          <a:stretch>
            <a:fillRect/>
          </a:stretch>
        </p:blipFill>
        <p:spPr>
          <a:xfrm>
            <a:off x="136697" y="141416"/>
            <a:ext cx="896454" cy="896454"/>
          </a:xfrm>
          <a:prstGeom prst="rect">
            <a:avLst/>
          </a:prstGeom>
        </p:spPr>
      </p:pic>
      <p:sp>
        <p:nvSpPr>
          <p:cNvPr id="29" name="日付プレースホルダー 28">
            <a:extLst>
              <a:ext uri="{FF2B5EF4-FFF2-40B4-BE49-F238E27FC236}">
                <a16:creationId xmlns:a16="http://schemas.microsoft.com/office/drawing/2014/main" id="{66206368-1E09-CF2B-4AAA-2CA7D28F310F}"/>
              </a:ext>
            </a:extLst>
          </p:cNvPr>
          <p:cNvSpPr>
            <a:spLocks noGrp="1"/>
          </p:cNvSpPr>
          <p:nvPr>
            <p:ph type="dt" sz="half" idx="10"/>
          </p:nvPr>
        </p:nvSpPr>
        <p:spPr/>
        <p:txBody>
          <a:bodyPr/>
          <a:lstStyle/>
          <a:p>
            <a:pPr>
              <a:defRPr/>
            </a:pPr>
            <a:r>
              <a:rPr lang="en-US" altLang="ja-JP"/>
              <a:t>2025/1/12</a:t>
            </a:r>
            <a:endParaRPr lang="en-US" altLang="ja-JP" dirty="0"/>
          </a:p>
        </p:txBody>
      </p:sp>
      <p:sp>
        <p:nvSpPr>
          <p:cNvPr id="30" name="フッター プレースホルダー 29">
            <a:extLst>
              <a:ext uri="{FF2B5EF4-FFF2-40B4-BE49-F238E27FC236}">
                <a16:creationId xmlns:a16="http://schemas.microsoft.com/office/drawing/2014/main" id="{5752B404-79E1-248F-350E-D1AABED7D307}"/>
              </a:ext>
            </a:extLst>
          </p:cNvPr>
          <p:cNvSpPr>
            <a:spLocks noGrp="1"/>
          </p:cNvSpPr>
          <p:nvPr>
            <p:ph type="ftr" sz="quarter" idx="11"/>
          </p:nvPr>
        </p:nvSpPr>
        <p:spPr/>
        <p:txBody>
          <a:bodyPr/>
          <a:lstStyle/>
          <a:p>
            <a:pPr>
              <a:defRPr/>
            </a:pPr>
            <a:r>
              <a:rPr lang="en-US" altLang="ja-JP"/>
              <a:t>QUATUO11</a:t>
            </a:r>
            <a:endParaRPr lang="en-US" altLang="ja-JP" dirty="0"/>
          </a:p>
        </p:txBody>
      </p:sp>
      <p:sp>
        <p:nvSpPr>
          <p:cNvPr id="24" name="スライド番号プレースホルダー 23">
            <a:extLst>
              <a:ext uri="{FF2B5EF4-FFF2-40B4-BE49-F238E27FC236}">
                <a16:creationId xmlns:a16="http://schemas.microsoft.com/office/drawing/2014/main" id="{38991369-49B3-B149-307A-37F7EA844062}"/>
              </a:ext>
            </a:extLst>
          </p:cNvPr>
          <p:cNvSpPr>
            <a:spLocks noGrp="1"/>
          </p:cNvSpPr>
          <p:nvPr>
            <p:ph type="sldNum" sz="quarter" idx="12"/>
          </p:nvPr>
        </p:nvSpPr>
        <p:spPr/>
        <p:txBody>
          <a:bodyPr/>
          <a:lstStyle/>
          <a:p>
            <a:fld id="{FA3C4D4C-6915-3147-AB54-C788617D0F2E}" type="slidenum">
              <a:rPr lang="en-US" altLang="ja-JP" smtClean="0"/>
              <a:pPr/>
              <a:t>40</a:t>
            </a:fld>
            <a:r>
              <a:rPr lang="en-US" altLang="ja-JP"/>
              <a:t>/87</a:t>
            </a:r>
            <a:endParaRPr lang="en-US" altLang="ja-JP" dirty="0"/>
          </a:p>
        </p:txBody>
      </p:sp>
    </p:spTree>
    <p:extLst>
      <p:ext uri="{BB962C8B-B14F-4D97-AF65-F5344CB8AC3E}">
        <p14:creationId xmlns:p14="http://schemas.microsoft.com/office/powerpoint/2010/main" val="198218422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left)">
                                      <p:cBhvr>
                                        <p:cTn id="14" dur="500"/>
                                        <p:tgtEl>
                                          <p:spTgt spid="49"/>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right)">
                                      <p:cBhvr>
                                        <p:cTn id="17" dur="500"/>
                                        <p:tgtEl>
                                          <p:spTgt spid="50"/>
                                        </p:tgtEl>
                                      </p:cBhvr>
                                    </p:animEffect>
                                  </p:childTnLst>
                                </p:cTn>
                              </p:par>
                            </p:childTnLst>
                          </p:cTn>
                        </p:par>
                        <p:par>
                          <p:cTn id="18" fill="hold">
                            <p:stCondLst>
                              <p:cond delay="1500"/>
                            </p:stCondLst>
                            <p:childTnLst>
                              <p:par>
                                <p:cTn id="19" presetID="1" presetClass="entr" presetSubtype="0"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1000" fill="hold"/>
                                        <p:tgtEl>
                                          <p:spTgt spid="36"/>
                                        </p:tgtEl>
                                        <p:attrNameLst>
                                          <p:attrName>ppt_w</p:attrName>
                                        </p:attrNameLst>
                                      </p:cBhvr>
                                      <p:tavLst>
                                        <p:tav tm="0">
                                          <p:val>
                                            <p:fltVal val="0"/>
                                          </p:val>
                                        </p:tav>
                                        <p:tav tm="100000">
                                          <p:val>
                                            <p:strVal val="#ppt_w"/>
                                          </p:val>
                                        </p:tav>
                                      </p:tavLst>
                                    </p:anim>
                                    <p:anim calcmode="lin" valueType="num">
                                      <p:cBhvr>
                                        <p:cTn id="32" dur="1000" fill="hold"/>
                                        <p:tgtEl>
                                          <p:spTgt spid="36"/>
                                        </p:tgtEl>
                                        <p:attrNameLst>
                                          <p:attrName>ppt_h</p:attrName>
                                        </p:attrNameLst>
                                      </p:cBhvr>
                                      <p:tavLst>
                                        <p:tav tm="0">
                                          <p:val>
                                            <p:fltVal val="0"/>
                                          </p:val>
                                        </p:tav>
                                        <p:tav tm="100000">
                                          <p:val>
                                            <p:strVal val="#ppt_h"/>
                                          </p:val>
                                        </p:tav>
                                      </p:tavLst>
                                    </p:anim>
                                    <p:anim calcmode="lin" valueType="num">
                                      <p:cBhvr>
                                        <p:cTn id="33"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9" grpId="0" animBg="1"/>
      <p:bldP spid="50" grpId="0" animBg="1"/>
      <p:bldP spid="19" grpId="0"/>
      <p:bldP spid="51" grpId="0"/>
      <p:bldP spid="5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DDAB9B-0FB0-E4BC-5653-A5712129DCE7}"/>
              </a:ext>
            </a:extLst>
          </p:cNvPr>
          <p:cNvSpPr>
            <a:spLocks noGrp="1"/>
          </p:cNvSpPr>
          <p:nvPr>
            <p:ph type="title"/>
          </p:nvPr>
        </p:nvSpPr>
        <p:spPr/>
        <p:txBody>
          <a:bodyPr/>
          <a:lstStyle/>
          <a:p>
            <a:r>
              <a:rPr lang="ja-JP" altLang="en-US"/>
              <a:t>新しい完全系による</a:t>
            </a:r>
            <a:endParaRPr kumimoji="1" lang="ja-JP" altLang="en-US"/>
          </a:p>
        </p:txBody>
      </p:sp>
      <p:pic>
        <p:nvPicPr>
          <p:cNvPr id="21" name="図 20">
            <a:extLst>
              <a:ext uri="{FF2B5EF4-FFF2-40B4-BE49-F238E27FC236}">
                <a16:creationId xmlns:a16="http://schemas.microsoft.com/office/drawing/2014/main" id="{33031E42-9A4F-65C8-EDFA-1A88A73AA51D}"/>
              </a:ext>
            </a:extLst>
          </p:cNvPr>
          <p:cNvPicPr>
            <a:picLocks noChangeAspect="1"/>
          </p:cNvPicPr>
          <p:nvPr/>
        </p:nvPicPr>
        <p:blipFill>
          <a:blip r:embed="rId2"/>
          <a:stretch>
            <a:fillRect/>
          </a:stretch>
        </p:blipFill>
        <p:spPr>
          <a:xfrm>
            <a:off x="1711402" y="1512016"/>
            <a:ext cx="6045200" cy="1104900"/>
          </a:xfrm>
          <a:prstGeom prst="rect">
            <a:avLst/>
          </a:prstGeom>
        </p:spPr>
      </p:pic>
      <p:pic>
        <p:nvPicPr>
          <p:cNvPr id="23" name="図 22">
            <a:extLst>
              <a:ext uri="{FF2B5EF4-FFF2-40B4-BE49-F238E27FC236}">
                <a16:creationId xmlns:a16="http://schemas.microsoft.com/office/drawing/2014/main" id="{28F465AA-1A13-6747-605E-BACE5C125E8D}"/>
              </a:ext>
            </a:extLst>
          </p:cNvPr>
          <p:cNvPicPr>
            <a:picLocks noChangeAspect="1"/>
          </p:cNvPicPr>
          <p:nvPr/>
        </p:nvPicPr>
        <p:blipFill>
          <a:blip r:embed="rId3"/>
          <a:stretch>
            <a:fillRect/>
          </a:stretch>
        </p:blipFill>
        <p:spPr>
          <a:xfrm>
            <a:off x="1739197" y="2607887"/>
            <a:ext cx="5989610" cy="892288"/>
          </a:xfrm>
          <a:prstGeom prst="rect">
            <a:avLst/>
          </a:prstGeom>
        </p:spPr>
      </p:pic>
      <p:pic>
        <p:nvPicPr>
          <p:cNvPr id="24" name="図 23">
            <a:extLst>
              <a:ext uri="{FF2B5EF4-FFF2-40B4-BE49-F238E27FC236}">
                <a16:creationId xmlns:a16="http://schemas.microsoft.com/office/drawing/2014/main" id="{5F3742B9-BAC8-E2EB-A7BE-4BB03EBD0048}"/>
              </a:ext>
            </a:extLst>
          </p:cNvPr>
          <p:cNvPicPr>
            <a:picLocks noChangeAspect="1"/>
          </p:cNvPicPr>
          <p:nvPr/>
        </p:nvPicPr>
        <p:blipFill>
          <a:blip r:embed="rId4"/>
          <a:stretch>
            <a:fillRect/>
          </a:stretch>
        </p:blipFill>
        <p:spPr>
          <a:xfrm>
            <a:off x="1324052" y="4121150"/>
            <a:ext cx="6819900" cy="2476500"/>
          </a:xfrm>
          <a:prstGeom prst="rect">
            <a:avLst/>
          </a:prstGeom>
        </p:spPr>
      </p:pic>
      <p:sp>
        <p:nvSpPr>
          <p:cNvPr id="25" name="テキスト ボックス 24">
            <a:extLst>
              <a:ext uri="{FF2B5EF4-FFF2-40B4-BE49-F238E27FC236}">
                <a16:creationId xmlns:a16="http://schemas.microsoft.com/office/drawing/2014/main" id="{575A0748-8F9C-E923-07F3-0EAA67EAA2F5}"/>
              </a:ext>
            </a:extLst>
          </p:cNvPr>
          <p:cNvSpPr txBox="1"/>
          <p:nvPr/>
        </p:nvSpPr>
        <p:spPr>
          <a:xfrm>
            <a:off x="1295400" y="783576"/>
            <a:ext cx="6877204" cy="369332"/>
          </a:xfrm>
          <a:prstGeom prst="rect">
            <a:avLst/>
          </a:prstGeom>
          <a:noFill/>
        </p:spPr>
        <p:txBody>
          <a:bodyPr wrap="none" rtlCol="0">
            <a:spAutoFit/>
          </a:bodyPr>
          <a:lstStyle/>
          <a:p>
            <a:r>
              <a:rPr kumimoji="1" lang="en-US" altLang="ja-JP" dirty="0"/>
              <a:t>N. Hatano and G. Ordonez, J. Math. Phys. </a:t>
            </a:r>
            <a:r>
              <a:rPr lang="en-US" altLang="ja-JP" sz="1800" b="0" dirty="0">
                <a:effectLst/>
              </a:rPr>
              <a:t>55</a:t>
            </a:r>
            <a:r>
              <a:rPr lang="en-US" altLang="ja-JP" sz="1800" dirty="0">
                <a:effectLst/>
              </a:rPr>
              <a:t>, 122106 (2014) </a:t>
            </a:r>
            <a:endParaRPr lang="ja-JP" altLang="en-US"/>
          </a:p>
        </p:txBody>
      </p:sp>
      <p:pic>
        <p:nvPicPr>
          <p:cNvPr id="5" name="図 4" descr="gonzalo.JPG">
            <a:extLst>
              <a:ext uri="{FF2B5EF4-FFF2-40B4-BE49-F238E27FC236}">
                <a16:creationId xmlns:a16="http://schemas.microsoft.com/office/drawing/2014/main" id="{7262EEA0-0701-916F-1685-340A7984205C}"/>
              </a:ext>
            </a:extLst>
          </p:cNvPr>
          <p:cNvPicPr>
            <a:picLocks noChangeAspect="1"/>
          </p:cNvPicPr>
          <p:nvPr/>
        </p:nvPicPr>
        <p:blipFill rotWithShape="1">
          <a:blip r:embed="rId5">
            <a:extLst>
              <a:ext uri="{28A0092B-C50C-407E-A947-70E740481C1C}">
                <a14:useLocalDpi xmlns:a14="http://schemas.microsoft.com/office/drawing/2010/main" val="0"/>
              </a:ext>
            </a:extLst>
          </a:blip>
          <a:srcRect t="7953" r="64205" b="22633"/>
          <a:stretch/>
        </p:blipFill>
        <p:spPr>
          <a:xfrm>
            <a:off x="7887855" y="2959259"/>
            <a:ext cx="1045474" cy="1520567"/>
          </a:xfrm>
          <a:prstGeom prst="rect">
            <a:avLst/>
          </a:prstGeom>
        </p:spPr>
      </p:pic>
      <p:sp>
        <p:nvSpPr>
          <p:cNvPr id="6" name="日付プレースホルダー 5">
            <a:extLst>
              <a:ext uri="{FF2B5EF4-FFF2-40B4-BE49-F238E27FC236}">
                <a16:creationId xmlns:a16="http://schemas.microsoft.com/office/drawing/2014/main" id="{D6E915E4-8B5B-5DA8-FC76-59D5E08C0AD7}"/>
              </a:ext>
            </a:extLst>
          </p:cNvPr>
          <p:cNvSpPr>
            <a:spLocks noGrp="1"/>
          </p:cNvSpPr>
          <p:nvPr>
            <p:ph type="dt" sz="half" idx="10"/>
          </p:nvPr>
        </p:nvSpPr>
        <p:spPr/>
        <p:txBody>
          <a:bodyPr/>
          <a:lstStyle/>
          <a:p>
            <a:pPr>
              <a:defRPr/>
            </a:pPr>
            <a:r>
              <a:rPr lang="en-US" altLang="ja-JP"/>
              <a:t>2025/1/12</a:t>
            </a:r>
            <a:endParaRPr lang="en-US" altLang="ja-JP" dirty="0"/>
          </a:p>
        </p:txBody>
      </p:sp>
      <p:sp>
        <p:nvSpPr>
          <p:cNvPr id="7" name="フッター プレースホルダー 6">
            <a:extLst>
              <a:ext uri="{FF2B5EF4-FFF2-40B4-BE49-F238E27FC236}">
                <a16:creationId xmlns:a16="http://schemas.microsoft.com/office/drawing/2014/main" id="{06B67425-4ABB-1AA2-1BF4-22ECC0DF78AC}"/>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491D28CD-D4AA-FF69-4BB2-EC9A421ECC28}"/>
              </a:ext>
            </a:extLst>
          </p:cNvPr>
          <p:cNvSpPr>
            <a:spLocks noGrp="1"/>
          </p:cNvSpPr>
          <p:nvPr>
            <p:ph type="sldNum" sz="quarter" idx="12"/>
          </p:nvPr>
        </p:nvSpPr>
        <p:spPr/>
        <p:txBody>
          <a:bodyPr/>
          <a:lstStyle/>
          <a:p>
            <a:fld id="{FA3C4D4C-6915-3147-AB54-C788617D0F2E}" type="slidenum">
              <a:rPr lang="en-US" altLang="ja-JP" smtClean="0"/>
              <a:pPr/>
              <a:t>41</a:t>
            </a:fld>
            <a:r>
              <a:rPr lang="en-US" altLang="ja-JP"/>
              <a:t>/87</a:t>
            </a:r>
            <a:endParaRPr lang="en-US" altLang="ja-JP" dirty="0"/>
          </a:p>
        </p:txBody>
      </p:sp>
    </p:spTree>
    <p:extLst>
      <p:ext uri="{BB962C8B-B14F-4D97-AF65-F5344CB8AC3E}">
        <p14:creationId xmlns:p14="http://schemas.microsoft.com/office/powerpoint/2010/main" val="2952001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日付プレースホルダー 11">
            <a:extLst>
              <a:ext uri="{FF2B5EF4-FFF2-40B4-BE49-F238E27FC236}">
                <a16:creationId xmlns:a16="http://schemas.microsoft.com/office/drawing/2014/main" id="{E4768342-36DA-A2E4-67D0-FD6D17781061}"/>
              </a:ext>
            </a:extLst>
          </p:cNvPr>
          <p:cNvSpPr>
            <a:spLocks noGrp="1"/>
          </p:cNvSpPr>
          <p:nvPr>
            <p:ph type="dt" sz="half" idx="10"/>
          </p:nvPr>
        </p:nvSpPr>
        <p:spPr/>
        <p:txBody>
          <a:bodyPr/>
          <a:lstStyle/>
          <a:p>
            <a:pPr>
              <a:defRPr/>
            </a:pPr>
            <a:r>
              <a:rPr lang="en-US" altLang="ja-JP"/>
              <a:t>2025/1/12</a:t>
            </a:r>
            <a:endParaRPr lang="en-US" altLang="ja-JP" dirty="0"/>
          </a:p>
        </p:txBody>
      </p:sp>
      <p:sp>
        <p:nvSpPr>
          <p:cNvPr id="15" name="フッター プレースホルダー 14">
            <a:extLst>
              <a:ext uri="{FF2B5EF4-FFF2-40B4-BE49-F238E27FC236}">
                <a16:creationId xmlns:a16="http://schemas.microsoft.com/office/drawing/2014/main" id="{15417AB0-B587-0E35-33D3-47C3431EC5AF}"/>
              </a:ext>
            </a:extLst>
          </p:cNvPr>
          <p:cNvSpPr>
            <a:spLocks noGrp="1"/>
          </p:cNvSpPr>
          <p:nvPr>
            <p:ph type="ftr" sz="quarter" idx="11"/>
          </p:nvPr>
        </p:nvSpPr>
        <p:spPr/>
        <p:txBody>
          <a:bodyPr/>
          <a:lstStyle/>
          <a:p>
            <a:pPr>
              <a:defRPr/>
            </a:pPr>
            <a:r>
              <a:rPr lang="en-US" altLang="ja-JP"/>
              <a:t>QUATUO11</a:t>
            </a:r>
            <a:endParaRPr lang="en-US" altLang="ja-JP" dirty="0"/>
          </a:p>
        </p:txBody>
      </p:sp>
      <p:sp>
        <p:nvSpPr>
          <p:cNvPr id="6" name="角丸四角形 5"/>
          <p:cNvSpPr/>
          <p:nvPr/>
        </p:nvSpPr>
        <p:spPr>
          <a:xfrm>
            <a:off x="158496" y="1441906"/>
            <a:ext cx="8839200" cy="127691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252394" y="275491"/>
            <a:ext cx="7863396" cy="851065"/>
          </a:xfrm>
        </p:spPr>
        <p:txBody>
          <a:bodyPr>
            <a:noAutofit/>
          </a:bodyPr>
          <a:lstStyle/>
          <a:p>
            <a:r>
              <a:rPr lang="ja-JP" altLang="en-US" sz="5400"/>
              <a:t>時間発展演算子</a:t>
            </a:r>
            <a:endParaRPr kumimoji="1" lang="ja-JP" altLang="en-US" sz="5400" dirty="0"/>
          </a:p>
        </p:txBody>
      </p:sp>
      <p:sp>
        <p:nvSpPr>
          <p:cNvPr id="43" name="Line 2"/>
          <p:cNvSpPr>
            <a:spLocks noChangeShapeType="1"/>
          </p:cNvSpPr>
          <p:nvPr/>
        </p:nvSpPr>
        <p:spPr bwMode="auto">
          <a:xfrm>
            <a:off x="685800" y="5675274"/>
            <a:ext cx="7848600" cy="0"/>
          </a:xfrm>
          <a:prstGeom prst="line">
            <a:avLst/>
          </a:prstGeom>
          <a:noFill/>
          <a:ln w="57150">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46" name="Line 3"/>
          <p:cNvSpPr>
            <a:spLocks noChangeShapeType="1"/>
          </p:cNvSpPr>
          <p:nvPr/>
        </p:nvSpPr>
        <p:spPr bwMode="auto">
          <a:xfrm>
            <a:off x="1295400" y="5675274"/>
            <a:ext cx="6629400"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48" name="AutoShape 6"/>
          <p:cNvSpPr>
            <a:spLocks noChangeArrowheads="1"/>
          </p:cNvSpPr>
          <p:nvPr/>
        </p:nvSpPr>
        <p:spPr bwMode="auto">
          <a:xfrm>
            <a:off x="3886200" y="5218074"/>
            <a:ext cx="1524000" cy="838200"/>
          </a:xfrm>
          <a:prstGeom prst="irregularSeal2">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ja-JP" altLang="en-US" dirty="0">
              <a:latin typeface="Times New Roman"/>
            </a:endParaRPr>
          </a:p>
        </p:txBody>
      </p:sp>
      <p:sp>
        <p:nvSpPr>
          <p:cNvPr id="13" name="円/楕円 12"/>
          <p:cNvSpPr/>
          <p:nvPr/>
        </p:nvSpPr>
        <p:spPr>
          <a:xfrm>
            <a:off x="3755136" y="4795121"/>
            <a:ext cx="1760306" cy="1760306"/>
          </a:xfrm>
          <a:prstGeom prst="ellipse">
            <a:avLst/>
          </a:prstGeom>
          <a:solidFill>
            <a:srgbClr val="00B0F0">
              <a:alpha val="32157"/>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7"/>
          <p:cNvSpPr>
            <a:spLocks/>
          </p:cNvSpPr>
          <p:nvPr/>
        </p:nvSpPr>
        <p:spPr bwMode="auto">
          <a:xfrm>
            <a:off x="5528482" y="5166006"/>
            <a:ext cx="3056296" cy="991104"/>
          </a:xfrm>
          <a:custGeom>
            <a:avLst/>
            <a:gdLst>
              <a:gd name="T0" fmla="*/ 4623395 w 2203878"/>
              <a:gd name="T1" fmla="*/ 4624 h 856251"/>
              <a:gd name="T2" fmla="*/ 579294 w 2203878"/>
              <a:gd name="T3" fmla="*/ 4625 h 856251"/>
              <a:gd name="T4" fmla="*/ 8368 w 2203878"/>
              <a:gd name="T5" fmla="*/ 467340 h 856251"/>
              <a:gd name="T6" fmla="*/ 603086 w 2203878"/>
              <a:gd name="T7" fmla="*/ 851058 h 856251"/>
              <a:gd name="T8" fmla="*/ 4599603 w 2203878"/>
              <a:gd name="T9" fmla="*/ 851057 h 856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3878" h="856251">
                <a:moveTo>
                  <a:pt x="2203878" y="4645"/>
                </a:moveTo>
                <a:cubicBezTo>
                  <a:pt x="1551849" y="-6695"/>
                  <a:pt x="1066133" y="6538"/>
                  <a:pt x="276138" y="4646"/>
                </a:cubicBezTo>
                <a:cubicBezTo>
                  <a:pt x="-48932" y="2757"/>
                  <a:pt x="2098" y="146398"/>
                  <a:pt x="3988" y="469594"/>
                </a:cubicBezTo>
                <a:cubicBezTo>
                  <a:pt x="5878" y="792790"/>
                  <a:pt x="43675" y="866503"/>
                  <a:pt x="287478" y="855162"/>
                </a:cubicBezTo>
                <a:lnTo>
                  <a:pt x="2192538" y="855161"/>
                </a:lnTo>
              </a:path>
            </a:pathLst>
          </a:custGeom>
          <a:solidFill>
            <a:srgbClr val="FF6FCF">
              <a:alpha val="49019"/>
            </a:srgbClr>
          </a:solidFill>
          <a:ln w="38100">
            <a:solidFill>
              <a:srgbClr val="FF0000"/>
            </a:solidFill>
            <a:round/>
            <a:headEnd/>
            <a:tailEnd/>
          </a:ln>
        </p:spPr>
        <p:txBody>
          <a:bodyPr/>
          <a:lstStyle/>
          <a:p>
            <a:endParaRPr lang="ja-JP" altLang="en-US" dirty="0">
              <a:latin typeface="Times New Roman"/>
            </a:endParaRPr>
          </a:p>
        </p:txBody>
      </p:sp>
      <p:sp>
        <p:nvSpPr>
          <p:cNvPr id="50" name="フリーフォーム 7"/>
          <p:cNvSpPr>
            <a:spLocks/>
          </p:cNvSpPr>
          <p:nvPr/>
        </p:nvSpPr>
        <p:spPr bwMode="auto">
          <a:xfrm flipH="1">
            <a:off x="685800" y="5178198"/>
            <a:ext cx="3056296" cy="991104"/>
          </a:xfrm>
          <a:custGeom>
            <a:avLst/>
            <a:gdLst>
              <a:gd name="T0" fmla="*/ 4623395 w 2203878"/>
              <a:gd name="T1" fmla="*/ 4624 h 856251"/>
              <a:gd name="T2" fmla="*/ 579294 w 2203878"/>
              <a:gd name="T3" fmla="*/ 4625 h 856251"/>
              <a:gd name="T4" fmla="*/ 8368 w 2203878"/>
              <a:gd name="T5" fmla="*/ 467340 h 856251"/>
              <a:gd name="T6" fmla="*/ 603086 w 2203878"/>
              <a:gd name="T7" fmla="*/ 851058 h 856251"/>
              <a:gd name="T8" fmla="*/ 4599603 w 2203878"/>
              <a:gd name="T9" fmla="*/ 851057 h 8562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3878" h="856251">
                <a:moveTo>
                  <a:pt x="2203878" y="4645"/>
                </a:moveTo>
                <a:cubicBezTo>
                  <a:pt x="1551849" y="-6695"/>
                  <a:pt x="1066133" y="6538"/>
                  <a:pt x="276138" y="4646"/>
                </a:cubicBezTo>
                <a:cubicBezTo>
                  <a:pt x="-48932" y="2757"/>
                  <a:pt x="2098" y="146398"/>
                  <a:pt x="3988" y="469594"/>
                </a:cubicBezTo>
                <a:cubicBezTo>
                  <a:pt x="5878" y="792790"/>
                  <a:pt x="43675" y="866503"/>
                  <a:pt x="287478" y="855162"/>
                </a:cubicBezTo>
                <a:lnTo>
                  <a:pt x="2192538" y="855161"/>
                </a:lnTo>
              </a:path>
            </a:pathLst>
          </a:custGeom>
          <a:solidFill>
            <a:srgbClr val="FF6FCF">
              <a:alpha val="49019"/>
            </a:srgbClr>
          </a:solidFill>
          <a:ln w="38100">
            <a:solidFill>
              <a:srgbClr val="FF0000"/>
            </a:solidFill>
            <a:round/>
            <a:headEnd/>
            <a:tailEnd/>
          </a:ln>
        </p:spPr>
        <p:txBody>
          <a:bodyPr/>
          <a:lstStyle/>
          <a:p>
            <a:endParaRPr lang="ja-JP" altLang="en-US" dirty="0">
              <a:latin typeface="Times New Roman"/>
            </a:endParaRP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12" y="1562876"/>
            <a:ext cx="8564768" cy="1070596"/>
          </a:xfrm>
          <a:prstGeom prst="rect">
            <a:avLst/>
          </a:prstGeom>
        </p:spPr>
      </p:pic>
      <p:pic>
        <p:nvPicPr>
          <p:cNvPr id="3" name="図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10567" y="3050076"/>
            <a:ext cx="4467115" cy="1333991"/>
          </a:xfrm>
          <a:prstGeom prst="rect">
            <a:avLst/>
          </a:prstGeom>
        </p:spPr>
      </p:pic>
      <p:cxnSp>
        <p:nvCxnSpPr>
          <p:cNvPr id="5" name="直線矢印コネクタ 4"/>
          <p:cNvCxnSpPr/>
          <p:nvPr/>
        </p:nvCxnSpPr>
        <p:spPr>
          <a:xfrm>
            <a:off x="4568896" y="2512354"/>
            <a:ext cx="1062647" cy="8259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252394" y="1041796"/>
            <a:ext cx="8900904" cy="400110"/>
          </a:xfrm>
          <a:prstGeom prst="rect">
            <a:avLst/>
          </a:prstGeom>
        </p:spPr>
        <p:txBody>
          <a:bodyPr wrap="square">
            <a:spAutoFit/>
          </a:bodyPr>
          <a:lstStyle/>
          <a:p>
            <a:pPr algn="ctr"/>
            <a:r>
              <a:rPr lang="en-US" altLang="ja-JP" sz="2000" dirty="0">
                <a:solidFill>
                  <a:srgbClr val="0000FF"/>
                </a:solidFill>
                <a:latin typeface="Times New Roman"/>
                <a:cs typeface="Times New Roman"/>
              </a:rPr>
              <a:t>N. </a:t>
            </a:r>
            <a:r>
              <a:rPr lang="en-US" altLang="ja-JP" sz="2000" dirty="0" err="1">
                <a:solidFill>
                  <a:srgbClr val="0000FF"/>
                </a:solidFill>
                <a:latin typeface="Times New Roman"/>
                <a:cs typeface="Times New Roman"/>
              </a:rPr>
              <a:t>Hatano</a:t>
            </a:r>
            <a:r>
              <a:rPr lang="en-US" altLang="ja-JP" sz="2000" dirty="0">
                <a:solidFill>
                  <a:srgbClr val="0000FF"/>
                </a:solidFill>
                <a:latin typeface="Times New Roman"/>
                <a:cs typeface="Times New Roman"/>
              </a:rPr>
              <a:t>, G. Ordonez,</a:t>
            </a:r>
            <a:r>
              <a:rPr lang="ja-JP" altLang="en-US" sz="2000" dirty="0">
                <a:solidFill>
                  <a:srgbClr val="0000FF"/>
                </a:solidFill>
                <a:latin typeface="Times New Roman"/>
                <a:cs typeface="Times New Roman"/>
              </a:rPr>
              <a:t> </a:t>
            </a:r>
            <a:r>
              <a:rPr lang="en-US" altLang="ja-JP" sz="2000" dirty="0">
                <a:solidFill>
                  <a:srgbClr val="0000FF"/>
                </a:solidFill>
                <a:latin typeface="Times New Roman"/>
                <a:cs typeface="Times New Roman"/>
              </a:rPr>
              <a:t>J. Math. Phys. </a:t>
            </a:r>
            <a:r>
              <a:rPr lang="en-US" altLang="ja-JP" sz="2000" b="1" dirty="0">
                <a:solidFill>
                  <a:srgbClr val="0000FF"/>
                </a:solidFill>
                <a:latin typeface="Times New Roman"/>
                <a:cs typeface="Times New Roman"/>
              </a:rPr>
              <a:t>55</a:t>
            </a:r>
            <a:r>
              <a:rPr lang="ja-JP" altLang="en-US" sz="2000" b="1" dirty="0">
                <a:solidFill>
                  <a:srgbClr val="0000FF"/>
                </a:solidFill>
                <a:latin typeface="Times New Roman"/>
                <a:cs typeface="Times New Roman"/>
              </a:rPr>
              <a:t> </a:t>
            </a:r>
            <a:r>
              <a:rPr lang="en-US" altLang="ja-JP" sz="2000" dirty="0">
                <a:solidFill>
                  <a:srgbClr val="0000FF"/>
                </a:solidFill>
                <a:latin typeface="Times New Roman"/>
                <a:cs typeface="Times New Roman"/>
              </a:rPr>
              <a:t>(2014) 122106</a:t>
            </a:r>
            <a:endParaRPr lang="ja-JP" altLang="en-US" sz="2000" dirty="0">
              <a:solidFill>
                <a:srgbClr val="0000FF"/>
              </a:solidFill>
              <a:latin typeface="Times New Roman"/>
              <a:cs typeface="Times New Roman"/>
            </a:endParaRPr>
          </a:p>
        </p:txBody>
      </p:sp>
      <p:sp>
        <p:nvSpPr>
          <p:cNvPr id="8" name="角丸四角形 7"/>
          <p:cNvSpPr/>
          <p:nvPr/>
        </p:nvSpPr>
        <p:spPr>
          <a:xfrm>
            <a:off x="252394" y="3063932"/>
            <a:ext cx="3127804" cy="82807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3200"/>
              <a:t>分解されている</a:t>
            </a:r>
            <a:endParaRPr kumimoji="1" lang="ja-JP" altLang="en-US" sz="3200" dirty="0"/>
          </a:p>
        </p:txBody>
      </p:sp>
      <p:cxnSp>
        <p:nvCxnSpPr>
          <p:cNvPr id="10" name="直線矢印コネクタ 9"/>
          <p:cNvCxnSpPr/>
          <p:nvPr/>
        </p:nvCxnSpPr>
        <p:spPr>
          <a:xfrm flipV="1">
            <a:off x="2743200" y="2665834"/>
            <a:ext cx="203200" cy="384242"/>
          </a:xfrm>
          <a:prstGeom prst="straightConnector1">
            <a:avLst/>
          </a:prstGeom>
          <a:ln w="38100">
            <a:tailEnd type="triangle"/>
          </a:ln>
        </p:spPr>
        <p:style>
          <a:lnRef idx="3">
            <a:schemeClr val="accent4"/>
          </a:lnRef>
          <a:fillRef idx="0">
            <a:schemeClr val="accent4"/>
          </a:fillRef>
          <a:effectRef idx="2">
            <a:schemeClr val="accent4"/>
          </a:effectRef>
          <a:fontRef idx="minor">
            <a:schemeClr val="tx1"/>
          </a:fontRef>
        </p:style>
      </p:cxnSp>
      <p:sp>
        <p:nvSpPr>
          <p:cNvPr id="20" name="テキスト ボックス 19"/>
          <p:cNvSpPr txBox="1"/>
          <p:nvPr/>
        </p:nvSpPr>
        <p:spPr>
          <a:xfrm>
            <a:off x="4424102" y="4095551"/>
            <a:ext cx="497252" cy="707886"/>
          </a:xfrm>
          <a:prstGeom prst="rect">
            <a:avLst/>
          </a:prstGeom>
          <a:noFill/>
        </p:spPr>
        <p:txBody>
          <a:bodyPr wrap="none" rtlCol="0">
            <a:spAutoFit/>
          </a:bodyPr>
          <a:lstStyle/>
          <a:p>
            <a:r>
              <a:rPr kumimoji="1" lang="en-US" altLang="ja-JP" sz="4000" i="1" dirty="0">
                <a:solidFill>
                  <a:srgbClr val="002060"/>
                </a:solidFill>
                <a:latin typeface="Times New Roman" charset="0"/>
                <a:ea typeface="Times New Roman" charset="0"/>
                <a:cs typeface="Times New Roman" charset="0"/>
              </a:rPr>
              <a:t>P</a:t>
            </a:r>
            <a:endParaRPr kumimoji="1" lang="ja-JP" altLang="en-US" sz="4000" i="1" dirty="0">
              <a:solidFill>
                <a:srgbClr val="002060"/>
              </a:solidFill>
              <a:latin typeface="Times New Roman" charset="0"/>
              <a:ea typeface="Times New Roman" charset="0"/>
              <a:cs typeface="Times New Roman" charset="0"/>
            </a:endParaRPr>
          </a:p>
        </p:txBody>
      </p:sp>
      <p:sp>
        <p:nvSpPr>
          <p:cNvPr id="21" name="テキスト ボックス 20"/>
          <p:cNvSpPr txBox="1"/>
          <p:nvPr/>
        </p:nvSpPr>
        <p:spPr>
          <a:xfrm>
            <a:off x="1951378" y="4373844"/>
            <a:ext cx="554960" cy="707886"/>
          </a:xfrm>
          <a:prstGeom prst="rect">
            <a:avLst/>
          </a:prstGeom>
          <a:noFill/>
        </p:spPr>
        <p:txBody>
          <a:bodyPr wrap="none" rtlCol="0">
            <a:spAutoFit/>
          </a:bodyPr>
          <a:lstStyle/>
          <a:p>
            <a:r>
              <a:rPr kumimoji="1" lang="en-US" altLang="ja-JP" sz="4000" i="1" dirty="0">
                <a:solidFill>
                  <a:srgbClr val="FF0000"/>
                </a:solidFill>
                <a:latin typeface="Times New Roman" charset="0"/>
                <a:ea typeface="Times New Roman" charset="0"/>
                <a:cs typeface="Times New Roman" charset="0"/>
              </a:rPr>
              <a:t>Q</a:t>
            </a:r>
            <a:endParaRPr kumimoji="1" lang="ja-JP" altLang="en-US" sz="4000" i="1" dirty="0">
              <a:solidFill>
                <a:srgbClr val="FF0000"/>
              </a:solidFill>
              <a:latin typeface="Times New Roman" charset="0"/>
              <a:ea typeface="Times New Roman" charset="0"/>
              <a:cs typeface="Times New Roman" charset="0"/>
            </a:endParaRPr>
          </a:p>
        </p:txBody>
      </p:sp>
      <p:sp>
        <p:nvSpPr>
          <p:cNvPr id="22" name="テキスト ボックス 21"/>
          <p:cNvSpPr txBox="1"/>
          <p:nvPr/>
        </p:nvSpPr>
        <p:spPr>
          <a:xfrm>
            <a:off x="6824547" y="4387874"/>
            <a:ext cx="554960" cy="707886"/>
          </a:xfrm>
          <a:prstGeom prst="rect">
            <a:avLst/>
          </a:prstGeom>
          <a:noFill/>
        </p:spPr>
        <p:txBody>
          <a:bodyPr wrap="none" rtlCol="0">
            <a:spAutoFit/>
          </a:bodyPr>
          <a:lstStyle/>
          <a:p>
            <a:r>
              <a:rPr kumimoji="1" lang="en-US" altLang="ja-JP" sz="4000" i="1">
                <a:solidFill>
                  <a:srgbClr val="FF0000"/>
                </a:solidFill>
                <a:latin typeface="Times New Roman" charset="0"/>
                <a:ea typeface="Times New Roman" charset="0"/>
                <a:cs typeface="Times New Roman" charset="0"/>
              </a:rPr>
              <a:t>Q</a:t>
            </a:r>
            <a:endParaRPr kumimoji="1" lang="ja-JP" altLang="en-US" sz="4000" i="1" dirty="0">
              <a:solidFill>
                <a:srgbClr val="FF0000"/>
              </a:solidFill>
              <a:latin typeface="Times New Roman" charset="0"/>
              <a:ea typeface="Times New Roman" charset="0"/>
              <a:cs typeface="Times New Roman" charset="0"/>
            </a:endParaRPr>
          </a:p>
        </p:txBody>
      </p:sp>
      <p:sp>
        <p:nvSpPr>
          <p:cNvPr id="7" name="角丸四角形 6"/>
          <p:cNvSpPr/>
          <p:nvPr/>
        </p:nvSpPr>
        <p:spPr>
          <a:xfrm>
            <a:off x="392670" y="4729182"/>
            <a:ext cx="8294130" cy="169025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6000"/>
              <a:t>時間反転対称な形式</a:t>
            </a:r>
            <a:endParaRPr kumimoji="1" lang="ja-JP" altLang="en-US" sz="6000" dirty="0"/>
          </a:p>
        </p:txBody>
      </p:sp>
      <p:pic>
        <p:nvPicPr>
          <p:cNvPr id="9" name="図 8" descr="QR コード&#10;&#10;自動的に生成された説明">
            <a:extLst>
              <a:ext uri="{FF2B5EF4-FFF2-40B4-BE49-F238E27FC236}">
                <a16:creationId xmlns:a16="http://schemas.microsoft.com/office/drawing/2014/main" id="{F729C839-471B-4BBA-6B48-513AC0803A3E}"/>
              </a:ext>
            </a:extLst>
          </p:cNvPr>
          <p:cNvPicPr>
            <a:picLocks noChangeAspect="1"/>
          </p:cNvPicPr>
          <p:nvPr/>
        </p:nvPicPr>
        <p:blipFill>
          <a:blip r:embed="rId5"/>
          <a:stretch>
            <a:fillRect/>
          </a:stretch>
        </p:blipFill>
        <p:spPr>
          <a:xfrm>
            <a:off x="136697" y="141416"/>
            <a:ext cx="896454" cy="896454"/>
          </a:xfrm>
          <a:prstGeom prst="rect">
            <a:avLst/>
          </a:prstGeom>
        </p:spPr>
      </p:pic>
      <p:sp>
        <p:nvSpPr>
          <p:cNvPr id="4" name="スライド番号プレースホルダー 3">
            <a:extLst>
              <a:ext uri="{FF2B5EF4-FFF2-40B4-BE49-F238E27FC236}">
                <a16:creationId xmlns:a16="http://schemas.microsoft.com/office/drawing/2014/main" id="{B4233F18-508E-01C0-7B6D-3B4408F4B6FA}"/>
              </a:ext>
            </a:extLst>
          </p:cNvPr>
          <p:cNvSpPr>
            <a:spLocks noGrp="1"/>
          </p:cNvSpPr>
          <p:nvPr>
            <p:ph type="sldNum" sz="quarter" idx="12"/>
          </p:nvPr>
        </p:nvSpPr>
        <p:spPr/>
        <p:txBody>
          <a:bodyPr/>
          <a:lstStyle/>
          <a:p>
            <a:fld id="{FA3C4D4C-6915-3147-AB54-C788617D0F2E}" type="slidenum">
              <a:rPr lang="en-US" altLang="ja-JP" smtClean="0"/>
              <a:pPr/>
              <a:t>42</a:t>
            </a:fld>
            <a:r>
              <a:rPr lang="en-US" altLang="ja-JP"/>
              <a:t>/87</a:t>
            </a:r>
            <a:endParaRPr lang="en-US" altLang="ja-JP" dirty="0"/>
          </a:p>
        </p:txBody>
      </p:sp>
    </p:spTree>
    <p:extLst>
      <p:ext uri="{BB962C8B-B14F-4D97-AF65-F5344CB8AC3E}">
        <p14:creationId xmlns:p14="http://schemas.microsoft.com/office/powerpoint/2010/main" val="6731278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26" presetClass="emph" presetSubtype="0" repeatCount="5000" fill="hold" grpId="1" nodeType="after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7"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58496" y="1441906"/>
            <a:ext cx="8839200" cy="127691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252394" y="275491"/>
            <a:ext cx="7863396" cy="851065"/>
          </a:xfrm>
        </p:spPr>
        <p:txBody>
          <a:bodyPr>
            <a:noAutofit/>
          </a:bodyPr>
          <a:lstStyle/>
          <a:p>
            <a:r>
              <a:rPr lang="ja-JP" altLang="en-US" sz="5400"/>
              <a:t>時間発展演算子</a:t>
            </a:r>
            <a:endParaRPr kumimoji="1" lang="ja-JP" altLang="en-US" sz="5400" dirty="0"/>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12" y="1562876"/>
            <a:ext cx="8564768" cy="1070596"/>
          </a:xfrm>
          <a:prstGeom prst="rect">
            <a:avLst/>
          </a:prstGeom>
        </p:spPr>
      </p:pic>
      <p:pic>
        <p:nvPicPr>
          <p:cNvPr id="3" name="図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10567" y="3050076"/>
            <a:ext cx="4467115" cy="1333991"/>
          </a:xfrm>
          <a:prstGeom prst="rect">
            <a:avLst/>
          </a:prstGeom>
        </p:spPr>
      </p:pic>
      <p:cxnSp>
        <p:nvCxnSpPr>
          <p:cNvPr id="5" name="直線矢印コネクタ 4"/>
          <p:cNvCxnSpPr/>
          <p:nvPr/>
        </p:nvCxnSpPr>
        <p:spPr>
          <a:xfrm>
            <a:off x="4568896" y="2512354"/>
            <a:ext cx="1062647" cy="8259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252394" y="1041796"/>
            <a:ext cx="8900904" cy="400110"/>
          </a:xfrm>
          <a:prstGeom prst="rect">
            <a:avLst/>
          </a:prstGeom>
        </p:spPr>
        <p:txBody>
          <a:bodyPr wrap="square">
            <a:spAutoFit/>
          </a:bodyPr>
          <a:lstStyle/>
          <a:p>
            <a:pPr algn="ctr"/>
            <a:r>
              <a:rPr lang="en-US" altLang="ja-JP" sz="2000" dirty="0">
                <a:solidFill>
                  <a:srgbClr val="0000FF"/>
                </a:solidFill>
                <a:latin typeface="Times New Roman"/>
                <a:cs typeface="Times New Roman"/>
              </a:rPr>
              <a:t>N. </a:t>
            </a:r>
            <a:r>
              <a:rPr lang="en-US" altLang="ja-JP" sz="2000" dirty="0" err="1">
                <a:solidFill>
                  <a:srgbClr val="0000FF"/>
                </a:solidFill>
                <a:latin typeface="Times New Roman"/>
                <a:cs typeface="Times New Roman"/>
              </a:rPr>
              <a:t>Hatano</a:t>
            </a:r>
            <a:r>
              <a:rPr lang="en-US" altLang="ja-JP" sz="2000" dirty="0">
                <a:solidFill>
                  <a:srgbClr val="0000FF"/>
                </a:solidFill>
                <a:latin typeface="Times New Roman"/>
                <a:cs typeface="Times New Roman"/>
              </a:rPr>
              <a:t>, G. Ordonez,</a:t>
            </a:r>
            <a:r>
              <a:rPr lang="ja-JP" altLang="en-US" sz="2000" dirty="0">
                <a:solidFill>
                  <a:srgbClr val="0000FF"/>
                </a:solidFill>
                <a:latin typeface="Times New Roman"/>
                <a:cs typeface="Times New Roman"/>
              </a:rPr>
              <a:t> </a:t>
            </a:r>
            <a:r>
              <a:rPr lang="en-US" altLang="ja-JP" sz="2000" dirty="0">
                <a:solidFill>
                  <a:srgbClr val="0000FF"/>
                </a:solidFill>
                <a:latin typeface="Times New Roman"/>
                <a:cs typeface="Times New Roman"/>
              </a:rPr>
              <a:t>J. Math. Phys. </a:t>
            </a:r>
            <a:r>
              <a:rPr lang="en-US" altLang="ja-JP" sz="2000" b="1" dirty="0">
                <a:solidFill>
                  <a:srgbClr val="0000FF"/>
                </a:solidFill>
                <a:latin typeface="Times New Roman"/>
                <a:cs typeface="Times New Roman"/>
              </a:rPr>
              <a:t>55</a:t>
            </a:r>
            <a:r>
              <a:rPr lang="ja-JP" altLang="en-US" sz="2000" b="1" dirty="0">
                <a:solidFill>
                  <a:srgbClr val="0000FF"/>
                </a:solidFill>
                <a:latin typeface="Times New Roman"/>
                <a:cs typeface="Times New Roman"/>
              </a:rPr>
              <a:t> </a:t>
            </a:r>
            <a:r>
              <a:rPr lang="en-US" altLang="ja-JP" sz="2000" dirty="0">
                <a:solidFill>
                  <a:srgbClr val="0000FF"/>
                </a:solidFill>
                <a:latin typeface="Times New Roman"/>
                <a:cs typeface="Times New Roman"/>
              </a:rPr>
              <a:t>(2014) 122106</a:t>
            </a:r>
            <a:endParaRPr lang="ja-JP" altLang="en-US" sz="2000" dirty="0">
              <a:solidFill>
                <a:srgbClr val="0000FF"/>
              </a:solidFill>
              <a:latin typeface="Times New Roman"/>
              <a:cs typeface="Times New Roman"/>
            </a:endParaRPr>
          </a:p>
        </p:txBody>
      </p:sp>
      <p:pic>
        <p:nvPicPr>
          <p:cNvPr id="4" name="図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4030" y="4653920"/>
            <a:ext cx="4548355" cy="2028441"/>
          </a:xfrm>
          <a:prstGeom prst="rect">
            <a:avLst/>
          </a:prstGeom>
        </p:spPr>
      </p:pic>
      <p:pic>
        <p:nvPicPr>
          <p:cNvPr id="9" name="図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87710" y="4665561"/>
            <a:ext cx="4548355" cy="2010569"/>
          </a:xfrm>
          <a:prstGeom prst="rect">
            <a:avLst/>
          </a:prstGeom>
        </p:spPr>
      </p:pic>
      <p:sp>
        <p:nvSpPr>
          <p:cNvPr id="11" name="テキスト ボックス 10"/>
          <p:cNvSpPr txBox="1"/>
          <p:nvPr/>
        </p:nvSpPr>
        <p:spPr>
          <a:xfrm>
            <a:off x="2006719" y="4573135"/>
            <a:ext cx="939681" cy="584775"/>
          </a:xfrm>
          <a:prstGeom prst="rect">
            <a:avLst/>
          </a:prstGeom>
          <a:noFill/>
        </p:spPr>
        <p:txBody>
          <a:bodyPr wrap="none" rtlCol="0">
            <a:spAutoFit/>
          </a:bodyPr>
          <a:lstStyle/>
          <a:p>
            <a:r>
              <a:rPr kumimoji="1" lang="en-US" altLang="ja-JP" sz="3200" i="1" dirty="0">
                <a:latin typeface="Times New Roman" charset="0"/>
                <a:ea typeface="Times New Roman" charset="0"/>
                <a:cs typeface="Times New Roman" charset="0"/>
              </a:rPr>
              <a:t>t</a:t>
            </a:r>
            <a:r>
              <a:rPr kumimoji="1" lang="ja-JP" altLang="en-US" sz="3200" dirty="0">
                <a:latin typeface="Times New Roman" charset="0"/>
                <a:ea typeface="Times New Roman" charset="0"/>
                <a:cs typeface="Times New Roman" charset="0"/>
              </a:rPr>
              <a:t> </a:t>
            </a:r>
            <a:r>
              <a:rPr kumimoji="1" lang="en-US" altLang="ja-JP" sz="3200" dirty="0">
                <a:latin typeface="Times New Roman" charset="0"/>
                <a:ea typeface="Times New Roman" charset="0"/>
                <a:cs typeface="Times New Roman" charset="0"/>
              </a:rPr>
              <a:t>&gt;</a:t>
            </a:r>
            <a:r>
              <a:rPr kumimoji="1" lang="ja-JP" altLang="en-US" sz="3200" dirty="0">
                <a:latin typeface="Times New Roman" charset="0"/>
                <a:ea typeface="Times New Roman" charset="0"/>
                <a:cs typeface="Times New Roman" charset="0"/>
              </a:rPr>
              <a:t> </a:t>
            </a:r>
            <a:r>
              <a:rPr kumimoji="1" lang="en-US" altLang="ja-JP" sz="3200" dirty="0">
                <a:latin typeface="Times New Roman" charset="0"/>
                <a:ea typeface="Times New Roman" charset="0"/>
                <a:cs typeface="Times New Roman" charset="0"/>
              </a:rPr>
              <a:t>0</a:t>
            </a:r>
            <a:endParaRPr kumimoji="1" lang="ja-JP" altLang="en-US" sz="3200" dirty="0">
              <a:latin typeface="Times New Roman" charset="0"/>
              <a:ea typeface="Times New Roman" charset="0"/>
              <a:cs typeface="Times New Roman" charset="0"/>
            </a:endParaRPr>
          </a:p>
        </p:txBody>
      </p:sp>
      <p:pic>
        <p:nvPicPr>
          <p:cNvPr id="26" name="Picture 9" descr="box_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249" y="3091383"/>
            <a:ext cx="1981200"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テキスト ボックス 26"/>
          <p:cNvSpPr txBox="1"/>
          <p:nvPr/>
        </p:nvSpPr>
        <p:spPr>
          <a:xfrm>
            <a:off x="6647992" y="6134054"/>
            <a:ext cx="939681" cy="584775"/>
          </a:xfrm>
          <a:prstGeom prst="rect">
            <a:avLst/>
          </a:prstGeom>
          <a:noFill/>
        </p:spPr>
        <p:txBody>
          <a:bodyPr wrap="none" rtlCol="0">
            <a:spAutoFit/>
          </a:bodyPr>
          <a:lstStyle/>
          <a:p>
            <a:r>
              <a:rPr kumimoji="1" lang="en-US" altLang="ja-JP" sz="3200" i="1" dirty="0">
                <a:latin typeface="Times New Roman" charset="0"/>
                <a:ea typeface="Times New Roman" charset="0"/>
                <a:cs typeface="Times New Roman" charset="0"/>
              </a:rPr>
              <a:t>t</a:t>
            </a:r>
            <a:r>
              <a:rPr kumimoji="1" lang="ja-JP" altLang="en-US" sz="3200" dirty="0">
                <a:latin typeface="Times New Roman" charset="0"/>
                <a:ea typeface="Times New Roman" charset="0"/>
                <a:cs typeface="Times New Roman" charset="0"/>
              </a:rPr>
              <a:t> </a:t>
            </a:r>
            <a:r>
              <a:rPr lang="en-US" altLang="ja-JP" sz="3200" dirty="0">
                <a:latin typeface="Times New Roman" charset="0"/>
                <a:ea typeface="Times New Roman" charset="0"/>
                <a:cs typeface="Times New Roman" charset="0"/>
              </a:rPr>
              <a:t>&lt;</a:t>
            </a:r>
            <a:r>
              <a:rPr kumimoji="1" lang="ja-JP" altLang="en-US" sz="3200" dirty="0">
                <a:latin typeface="Times New Roman" charset="0"/>
                <a:ea typeface="Times New Roman" charset="0"/>
                <a:cs typeface="Times New Roman" charset="0"/>
              </a:rPr>
              <a:t> </a:t>
            </a:r>
            <a:r>
              <a:rPr kumimoji="1" lang="en-US" altLang="ja-JP" sz="3200" dirty="0">
                <a:latin typeface="Times New Roman" charset="0"/>
                <a:ea typeface="Times New Roman" charset="0"/>
                <a:cs typeface="Times New Roman" charset="0"/>
              </a:rPr>
              <a:t>0</a:t>
            </a:r>
            <a:endParaRPr kumimoji="1" lang="ja-JP" altLang="en-US" sz="3200" dirty="0">
              <a:latin typeface="Times New Roman" charset="0"/>
              <a:ea typeface="Times New Roman" charset="0"/>
              <a:cs typeface="Times New Roman" charset="0"/>
            </a:endParaRPr>
          </a:p>
        </p:txBody>
      </p:sp>
      <p:sp>
        <p:nvSpPr>
          <p:cNvPr id="12" name="テキスト ボックス 11"/>
          <p:cNvSpPr txBox="1"/>
          <p:nvPr/>
        </p:nvSpPr>
        <p:spPr>
          <a:xfrm>
            <a:off x="2760949" y="5854426"/>
            <a:ext cx="1497925" cy="919401"/>
          </a:xfrm>
          <a:prstGeom prst="round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algn="ctr"/>
            <a:r>
              <a:rPr lang="ja-JP" altLang="en-US" sz="2400">
                <a:solidFill>
                  <a:schemeClr val="bg1"/>
                </a:solidFill>
              </a:rPr>
              <a:t>共鳴状態</a:t>
            </a:r>
            <a:endParaRPr lang="en-US" altLang="ja-JP" sz="2400" dirty="0">
              <a:solidFill>
                <a:schemeClr val="bg1"/>
              </a:solidFill>
            </a:endParaRPr>
          </a:p>
          <a:p>
            <a:pPr algn="ctr"/>
            <a:r>
              <a:rPr kumimoji="1" lang="ja-JP" altLang="en-US" sz="2400">
                <a:solidFill>
                  <a:schemeClr val="bg1"/>
                </a:solidFill>
              </a:rPr>
              <a:t>（減衰解）</a:t>
            </a:r>
            <a:endParaRPr kumimoji="1" lang="ja-JP" altLang="en-US" sz="2400" dirty="0">
              <a:solidFill>
                <a:schemeClr val="bg1"/>
              </a:solidFill>
            </a:endParaRPr>
          </a:p>
        </p:txBody>
      </p:sp>
      <p:sp>
        <p:nvSpPr>
          <p:cNvPr id="29" name="テキスト ボックス 28"/>
          <p:cNvSpPr txBox="1"/>
          <p:nvPr/>
        </p:nvSpPr>
        <p:spPr>
          <a:xfrm>
            <a:off x="7274240" y="4698209"/>
            <a:ext cx="1806893" cy="919401"/>
          </a:xfrm>
          <a:prstGeom prst="round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kumimoji="1" lang="ja-JP" altLang="en-US" sz="2400">
                <a:solidFill>
                  <a:schemeClr val="bg1"/>
                </a:solidFill>
              </a:rPr>
              <a:t>反共鳴状態</a:t>
            </a:r>
            <a:endParaRPr kumimoji="1" lang="en-US" altLang="ja-JP" sz="2400" dirty="0">
              <a:solidFill>
                <a:schemeClr val="bg1"/>
              </a:solidFill>
            </a:endParaRPr>
          </a:p>
          <a:p>
            <a:pPr algn="ctr"/>
            <a:r>
              <a:rPr lang="ja-JP" altLang="en-US" sz="2400">
                <a:solidFill>
                  <a:schemeClr val="bg1"/>
                </a:solidFill>
              </a:rPr>
              <a:t>（成長解）</a:t>
            </a:r>
            <a:endParaRPr kumimoji="1" lang="ja-JP" altLang="en-US" sz="2400" dirty="0">
              <a:solidFill>
                <a:schemeClr val="bg1"/>
              </a:solidFill>
            </a:endParaRPr>
          </a:p>
        </p:txBody>
      </p:sp>
      <p:pic>
        <p:nvPicPr>
          <p:cNvPr id="8" name="図 7" descr="QR コード&#10;&#10;自動的に生成された説明">
            <a:extLst>
              <a:ext uri="{FF2B5EF4-FFF2-40B4-BE49-F238E27FC236}">
                <a16:creationId xmlns:a16="http://schemas.microsoft.com/office/drawing/2014/main" id="{C0632735-719F-6817-058C-6F52B92C061B}"/>
              </a:ext>
            </a:extLst>
          </p:cNvPr>
          <p:cNvPicPr>
            <a:picLocks noChangeAspect="1"/>
          </p:cNvPicPr>
          <p:nvPr/>
        </p:nvPicPr>
        <p:blipFill>
          <a:blip r:embed="rId8"/>
          <a:stretch>
            <a:fillRect/>
          </a:stretch>
        </p:blipFill>
        <p:spPr>
          <a:xfrm>
            <a:off x="136697" y="141416"/>
            <a:ext cx="896454" cy="896454"/>
          </a:xfrm>
          <a:prstGeom prst="rect">
            <a:avLst/>
          </a:prstGeom>
        </p:spPr>
      </p:pic>
      <p:sp>
        <p:nvSpPr>
          <p:cNvPr id="13" name="日付プレースホルダー 12">
            <a:extLst>
              <a:ext uri="{FF2B5EF4-FFF2-40B4-BE49-F238E27FC236}">
                <a16:creationId xmlns:a16="http://schemas.microsoft.com/office/drawing/2014/main" id="{B0556285-7047-146D-1007-048720E74729}"/>
              </a:ext>
            </a:extLst>
          </p:cNvPr>
          <p:cNvSpPr>
            <a:spLocks noGrp="1"/>
          </p:cNvSpPr>
          <p:nvPr>
            <p:ph type="dt" sz="half" idx="10"/>
          </p:nvPr>
        </p:nvSpPr>
        <p:spPr/>
        <p:txBody>
          <a:bodyPr/>
          <a:lstStyle/>
          <a:p>
            <a:pPr>
              <a:defRPr/>
            </a:pPr>
            <a:r>
              <a:rPr lang="en-US" altLang="ja-JP"/>
              <a:t>2025/1/12</a:t>
            </a:r>
            <a:endParaRPr lang="en-US" altLang="ja-JP" dirty="0"/>
          </a:p>
        </p:txBody>
      </p:sp>
      <p:sp>
        <p:nvSpPr>
          <p:cNvPr id="15" name="フッター プレースホルダー 14">
            <a:extLst>
              <a:ext uri="{FF2B5EF4-FFF2-40B4-BE49-F238E27FC236}">
                <a16:creationId xmlns:a16="http://schemas.microsoft.com/office/drawing/2014/main" id="{28E21C5F-65DE-2657-F944-F9ABA51A6CC3}"/>
              </a:ext>
            </a:extLst>
          </p:cNvPr>
          <p:cNvSpPr>
            <a:spLocks noGrp="1"/>
          </p:cNvSpPr>
          <p:nvPr>
            <p:ph type="ftr" sz="quarter" idx="11"/>
          </p:nvPr>
        </p:nvSpPr>
        <p:spPr/>
        <p:txBody>
          <a:bodyPr/>
          <a:lstStyle/>
          <a:p>
            <a:pPr>
              <a:defRPr/>
            </a:pPr>
            <a:r>
              <a:rPr lang="en-US" altLang="ja-JP"/>
              <a:t>QUATUO11</a:t>
            </a:r>
            <a:endParaRPr lang="en-US" altLang="ja-JP" dirty="0"/>
          </a:p>
        </p:txBody>
      </p:sp>
      <p:sp>
        <p:nvSpPr>
          <p:cNvPr id="7" name="スライド番号プレースホルダー 6">
            <a:extLst>
              <a:ext uri="{FF2B5EF4-FFF2-40B4-BE49-F238E27FC236}">
                <a16:creationId xmlns:a16="http://schemas.microsoft.com/office/drawing/2014/main" id="{D4F6CF3F-8A87-9B93-1CFA-9159CE6875F6}"/>
              </a:ext>
            </a:extLst>
          </p:cNvPr>
          <p:cNvSpPr>
            <a:spLocks noGrp="1"/>
          </p:cNvSpPr>
          <p:nvPr>
            <p:ph type="sldNum" sz="quarter" idx="12"/>
          </p:nvPr>
        </p:nvSpPr>
        <p:spPr/>
        <p:txBody>
          <a:bodyPr/>
          <a:lstStyle/>
          <a:p>
            <a:fld id="{FA3C4D4C-6915-3147-AB54-C788617D0F2E}" type="slidenum">
              <a:rPr lang="en-US" altLang="ja-JP" smtClean="0"/>
              <a:pPr/>
              <a:t>43</a:t>
            </a:fld>
            <a:r>
              <a:rPr lang="en-US" altLang="ja-JP"/>
              <a:t>/87</a:t>
            </a:r>
            <a:endParaRPr lang="en-US" altLang="ja-JP" dirty="0"/>
          </a:p>
        </p:txBody>
      </p:sp>
    </p:spTree>
    <p:extLst>
      <p:ext uri="{BB962C8B-B14F-4D97-AF65-F5344CB8AC3E}">
        <p14:creationId xmlns:p14="http://schemas.microsoft.com/office/powerpoint/2010/main" val="504532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7" grpId="0"/>
      <p:bldP spid="12" grpId="0" animBg="1"/>
      <p:bldP spid="2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9002" y="1677898"/>
            <a:ext cx="7199303" cy="5049285"/>
          </a:xfrm>
          <a:prstGeom prst="rect">
            <a:avLst/>
          </a:prstGeom>
        </p:spPr>
      </p:pic>
      <p:sp>
        <p:nvSpPr>
          <p:cNvPr id="2" name="Title 1"/>
          <p:cNvSpPr>
            <a:spLocks noGrp="1"/>
          </p:cNvSpPr>
          <p:nvPr>
            <p:ph type="title"/>
          </p:nvPr>
        </p:nvSpPr>
        <p:spPr>
          <a:xfrm>
            <a:off x="252394" y="270010"/>
            <a:ext cx="7394370" cy="851065"/>
          </a:xfrm>
        </p:spPr>
        <p:txBody>
          <a:bodyPr>
            <a:normAutofit fontScale="90000"/>
          </a:bodyPr>
          <a:lstStyle/>
          <a:p>
            <a:r>
              <a:rPr lang="ja-JP" altLang="en-US" sz="6000"/>
              <a:t>新しい議論</a:t>
            </a:r>
            <a:endParaRPr lang="en-US" sz="6000" dirty="0"/>
          </a:p>
        </p:txBody>
      </p:sp>
      <p:pic>
        <p:nvPicPr>
          <p:cNvPr id="17" name="図 11" descr="65002fig08.eps"/>
          <p:cNvPicPr>
            <a:picLocks noChangeAspect="1"/>
          </p:cNvPicPr>
          <p:nvPr/>
        </p:nvPicPr>
        <p:blipFill rotWithShape="1">
          <a:blip r:embed="rId4">
            <a:extLst>
              <a:ext uri="{28A0092B-C50C-407E-A947-70E740481C1C}">
                <a14:useLocalDpi xmlns:a14="http://schemas.microsoft.com/office/drawing/2010/main" val="0"/>
              </a:ext>
            </a:extLst>
          </a:blip>
          <a:srcRect t="19337" b="26239"/>
          <a:stretch/>
        </p:blipFill>
        <p:spPr bwMode="auto">
          <a:xfrm>
            <a:off x="4507240" y="410050"/>
            <a:ext cx="4515314" cy="627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正方形/長方形 22"/>
          <p:cNvSpPr/>
          <p:nvPr/>
        </p:nvSpPr>
        <p:spPr>
          <a:xfrm>
            <a:off x="252394" y="1041796"/>
            <a:ext cx="8900904" cy="400110"/>
          </a:xfrm>
          <a:prstGeom prst="rect">
            <a:avLst/>
          </a:prstGeom>
        </p:spPr>
        <p:txBody>
          <a:bodyPr wrap="square">
            <a:spAutoFit/>
          </a:bodyPr>
          <a:lstStyle/>
          <a:p>
            <a:pPr algn="ctr"/>
            <a:r>
              <a:rPr lang="en-US" altLang="ja-JP" sz="2000" dirty="0">
                <a:solidFill>
                  <a:srgbClr val="0000FF"/>
                </a:solidFill>
                <a:latin typeface="Times New Roman" charset="0"/>
                <a:ea typeface="Times New Roman" charset="0"/>
                <a:cs typeface="Times New Roman" charset="0"/>
              </a:rPr>
              <a:t>G.</a:t>
            </a:r>
            <a:r>
              <a:rPr lang="ja-JP" altLang="en-US" sz="2000" dirty="0">
                <a:solidFill>
                  <a:srgbClr val="0000FF"/>
                </a:solidFill>
                <a:latin typeface="Times New Roman" charset="0"/>
                <a:ea typeface="Times New Roman" charset="0"/>
                <a:cs typeface="Times New Roman" charset="0"/>
              </a:rPr>
              <a:t> </a:t>
            </a:r>
            <a:r>
              <a:rPr lang="en-US" altLang="ja-JP" sz="2000" dirty="0">
                <a:solidFill>
                  <a:srgbClr val="0000FF"/>
                </a:solidFill>
                <a:latin typeface="Times New Roman" charset="0"/>
                <a:ea typeface="Times New Roman" charset="0"/>
                <a:cs typeface="Times New Roman" charset="0"/>
              </a:rPr>
              <a:t>Ordonez,</a:t>
            </a:r>
            <a:r>
              <a:rPr lang="ja-JP" altLang="en-US" sz="2000" dirty="0">
                <a:solidFill>
                  <a:srgbClr val="0000FF"/>
                </a:solidFill>
                <a:latin typeface="Times New Roman" charset="0"/>
                <a:ea typeface="Times New Roman" charset="0"/>
                <a:cs typeface="Times New Roman" charset="0"/>
              </a:rPr>
              <a:t> </a:t>
            </a:r>
            <a:r>
              <a:rPr lang="en-US" altLang="ja-JP" sz="2000" dirty="0">
                <a:solidFill>
                  <a:srgbClr val="0000FF"/>
                </a:solidFill>
                <a:latin typeface="Times New Roman" charset="0"/>
                <a:ea typeface="Times New Roman" charset="0"/>
                <a:cs typeface="Times New Roman" charset="0"/>
              </a:rPr>
              <a:t>N.</a:t>
            </a:r>
            <a:r>
              <a:rPr lang="ja-JP" altLang="en-US" sz="2000" dirty="0">
                <a:solidFill>
                  <a:srgbClr val="0000FF"/>
                </a:solidFill>
                <a:latin typeface="Times New Roman" charset="0"/>
                <a:ea typeface="Times New Roman" charset="0"/>
                <a:cs typeface="Times New Roman" charset="0"/>
              </a:rPr>
              <a:t> </a:t>
            </a:r>
            <a:r>
              <a:rPr lang="en-US" altLang="ja-JP" sz="2000" dirty="0" err="1">
                <a:solidFill>
                  <a:srgbClr val="0000FF"/>
                </a:solidFill>
                <a:latin typeface="Times New Roman" charset="0"/>
                <a:ea typeface="Times New Roman" charset="0"/>
                <a:cs typeface="Times New Roman" charset="0"/>
              </a:rPr>
              <a:t>Hatano</a:t>
            </a:r>
            <a:r>
              <a:rPr lang="en-US" altLang="ja-JP" sz="2000" dirty="0">
                <a:solidFill>
                  <a:srgbClr val="0000FF"/>
                </a:solidFill>
                <a:latin typeface="Times New Roman" charset="0"/>
                <a:ea typeface="Times New Roman" charset="0"/>
                <a:cs typeface="Times New Roman" charset="0"/>
              </a:rPr>
              <a:t>,</a:t>
            </a:r>
            <a:r>
              <a:rPr lang="ja-JP" altLang="en-US" sz="2000" dirty="0">
                <a:solidFill>
                  <a:srgbClr val="0000FF"/>
                </a:solidFill>
                <a:latin typeface="Times New Roman" charset="0"/>
                <a:ea typeface="Times New Roman" charset="0"/>
                <a:cs typeface="Times New Roman" charset="0"/>
              </a:rPr>
              <a:t> </a:t>
            </a:r>
            <a:r>
              <a:rPr lang="is-IS" altLang="ja-JP" sz="2000" dirty="0">
                <a:solidFill>
                  <a:srgbClr val="0000FF"/>
                </a:solidFill>
                <a:latin typeface="Times New Roman" charset="0"/>
                <a:ea typeface="Times New Roman" charset="0"/>
                <a:cs typeface="Times New Roman" charset="0"/>
              </a:rPr>
              <a:t>J. Phys. A: Math. Theor. </a:t>
            </a:r>
            <a:r>
              <a:rPr lang="is-IS" altLang="ja-JP" sz="2000" b="1" dirty="0">
                <a:solidFill>
                  <a:srgbClr val="0000FF"/>
                </a:solidFill>
                <a:latin typeface="Times New Roman" charset="0"/>
                <a:ea typeface="Times New Roman" charset="0"/>
                <a:cs typeface="Times New Roman" charset="0"/>
              </a:rPr>
              <a:t>50 </a:t>
            </a:r>
            <a:r>
              <a:rPr lang="is-IS" altLang="ja-JP" sz="2000" dirty="0">
                <a:solidFill>
                  <a:srgbClr val="0000FF"/>
                </a:solidFill>
                <a:latin typeface="Times New Roman" charset="0"/>
                <a:ea typeface="Times New Roman" charset="0"/>
                <a:cs typeface="Times New Roman" charset="0"/>
              </a:rPr>
              <a:t>(2017) 405304</a:t>
            </a:r>
            <a:endParaRPr lang="en-US" altLang="ja-JP" sz="2000" dirty="0">
              <a:solidFill>
                <a:srgbClr val="0000FF"/>
              </a:solidFill>
              <a:latin typeface="Times New Roman" charset="0"/>
              <a:ea typeface="Times New Roman" charset="0"/>
              <a:cs typeface="Times New Roman" charset="0"/>
            </a:endParaRPr>
          </a:p>
        </p:txBody>
      </p:sp>
      <p:sp>
        <p:nvSpPr>
          <p:cNvPr id="25" name="テキスト ボックス 24"/>
          <p:cNvSpPr txBox="1"/>
          <p:nvPr/>
        </p:nvSpPr>
        <p:spPr>
          <a:xfrm>
            <a:off x="6874625" y="689092"/>
            <a:ext cx="452767" cy="523220"/>
          </a:xfrm>
          <a:prstGeom prst="rect">
            <a:avLst/>
          </a:prstGeom>
          <a:noFill/>
        </p:spPr>
        <p:txBody>
          <a:bodyPr wrap="square" rtlCol="0">
            <a:spAutoFit/>
          </a:bodyPr>
          <a:lstStyle/>
          <a:p>
            <a:r>
              <a:rPr kumimoji="1" lang="en-US" altLang="ja-JP" sz="2800" i="1" dirty="0">
                <a:latin typeface="Times New Roman" charset="0"/>
                <a:ea typeface="Times New Roman" charset="0"/>
                <a:cs typeface="Times New Roman" charset="0"/>
              </a:rPr>
              <a:t>d</a:t>
            </a:r>
            <a:endParaRPr kumimoji="1" lang="ja-JP" altLang="en-US" sz="2800" dirty="0">
              <a:latin typeface="Times New Roman" charset="0"/>
              <a:ea typeface="Times New Roman" charset="0"/>
              <a:cs typeface="Times New Roman" charset="0"/>
            </a:endParaRPr>
          </a:p>
        </p:txBody>
      </p:sp>
      <p:pic>
        <p:nvPicPr>
          <p:cNvPr id="28" name="図 2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9834" y="1692806"/>
            <a:ext cx="7178049" cy="5034378"/>
          </a:xfrm>
          <a:prstGeom prst="rect">
            <a:avLst/>
          </a:prstGeom>
        </p:spPr>
      </p:pic>
      <p:cxnSp>
        <p:nvCxnSpPr>
          <p:cNvPr id="8" name="Straight Arrow Connector 7"/>
          <p:cNvCxnSpPr/>
          <p:nvPr/>
        </p:nvCxnSpPr>
        <p:spPr>
          <a:xfrm flipH="1" flipV="1">
            <a:off x="3254123" y="3098637"/>
            <a:ext cx="597618" cy="152448"/>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pic>
        <p:nvPicPr>
          <p:cNvPr id="18" name="図 1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7368" y="1561942"/>
            <a:ext cx="2173640" cy="603211"/>
          </a:xfrm>
          <a:prstGeom prst="rect">
            <a:avLst/>
          </a:prstGeom>
        </p:spPr>
      </p:pic>
      <p:sp>
        <p:nvSpPr>
          <p:cNvPr id="24" name="テキスト ボックス 23"/>
          <p:cNvSpPr txBox="1"/>
          <p:nvPr/>
        </p:nvSpPr>
        <p:spPr>
          <a:xfrm>
            <a:off x="8259239" y="5829186"/>
            <a:ext cx="341760" cy="769441"/>
          </a:xfrm>
          <a:prstGeom prst="rect">
            <a:avLst/>
          </a:prstGeom>
          <a:noFill/>
        </p:spPr>
        <p:txBody>
          <a:bodyPr wrap="none" rtlCol="0">
            <a:spAutoFit/>
          </a:bodyPr>
          <a:lstStyle/>
          <a:p>
            <a:r>
              <a:rPr kumimoji="1" lang="en-US" altLang="ja-JP" sz="4400" i="1">
                <a:latin typeface="Times New Roman" charset="0"/>
                <a:ea typeface="Times New Roman" charset="0"/>
                <a:cs typeface="Times New Roman" charset="0"/>
              </a:rPr>
              <a:t>t</a:t>
            </a:r>
            <a:endParaRPr kumimoji="1" lang="ja-JP" altLang="en-US" sz="4400" dirty="0">
              <a:latin typeface="Times New Roman" charset="0"/>
              <a:ea typeface="Times New Roman" charset="0"/>
              <a:cs typeface="Times New Roman" charset="0"/>
            </a:endParaRPr>
          </a:p>
        </p:txBody>
      </p:sp>
      <p:cxnSp>
        <p:nvCxnSpPr>
          <p:cNvPr id="13" name="Straight Arrow Connector 7"/>
          <p:cNvCxnSpPr/>
          <p:nvPr/>
        </p:nvCxnSpPr>
        <p:spPr>
          <a:xfrm flipV="1">
            <a:off x="5381203" y="3064695"/>
            <a:ext cx="597618" cy="15244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5466730" y="5168696"/>
            <a:ext cx="1225015" cy="769441"/>
          </a:xfrm>
          <a:prstGeom prst="rect">
            <a:avLst/>
          </a:prstGeom>
          <a:noFill/>
        </p:spPr>
        <p:txBody>
          <a:bodyPr wrap="none" rtlCol="0">
            <a:spAutoFit/>
          </a:bodyPr>
          <a:lstStyle/>
          <a:p>
            <a:r>
              <a:rPr kumimoji="1" lang="en-US" altLang="ja-JP" sz="4400" i="1" dirty="0">
                <a:solidFill>
                  <a:srgbClr val="FF0000"/>
                </a:solidFill>
                <a:latin typeface="Times New Roman" charset="0"/>
                <a:ea typeface="Times New Roman" charset="0"/>
                <a:cs typeface="Times New Roman" charset="0"/>
              </a:rPr>
              <a:t>t</a:t>
            </a:r>
            <a:r>
              <a:rPr kumimoji="1" lang="ja-JP" altLang="en-US" sz="4400" dirty="0">
                <a:solidFill>
                  <a:srgbClr val="FF0000"/>
                </a:solidFill>
                <a:latin typeface="Times New Roman" charset="0"/>
                <a:ea typeface="Times New Roman" charset="0"/>
                <a:cs typeface="Times New Roman" charset="0"/>
              </a:rPr>
              <a:t> </a:t>
            </a:r>
            <a:r>
              <a:rPr kumimoji="1" lang="en-US" altLang="ja-JP" sz="4400" dirty="0">
                <a:solidFill>
                  <a:srgbClr val="FF0000"/>
                </a:solidFill>
                <a:latin typeface="Times New Roman" charset="0"/>
                <a:ea typeface="Times New Roman" charset="0"/>
                <a:cs typeface="Times New Roman" charset="0"/>
              </a:rPr>
              <a:t>&gt;</a:t>
            </a:r>
            <a:r>
              <a:rPr kumimoji="1" lang="ja-JP" altLang="en-US" sz="4400" dirty="0">
                <a:solidFill>
                  <a:srgbClr val="FF0000"/>
                </a:solidFill>
                <a:latin typeface="Times New Roman" charset="0"/>
                <a:ea typeface="Times New Roman" charset="0"/>
                <a:cs typeface="Times New Roman" charset="0"/>
              </a:rPr>
              <a:t> </a:t>
            </a:r>
            <a:r>
              <a:rPr kumimoji="1" lang="en-US" altLang="ja-JP" sz="4400" dirty="0">
                <a:solidFill>
                  <a:srgbClr val="FF0000"/>
                </a:solidFill>
                <a:latin typeface="Times New Roman" charset="0"/>
                <a:ea typeface="Times New Roman" charset="0"/>
                <a:cs typeface="Times New Roman" charset="0"/>
              </a:rPr>
              <a:t>0</a:t>
            </a:r>
            <a:endParaRPr kumimoji="1" lang="ja-JP" altLang="en-US" sz="4400" dirty="0">
              <a:solidFill>
                <a:srgbClr val="FF0000"/>
              </a:solidFill>
              <a:latin typeface="Times New Roman" charset="0"/>
              <a:ea typeface="Times New Roman" charset="0"/>
              <a:cs typeface="Times New Roman" charset="0"/>
            </a:endParaRPr>
          </a:p>
        </p:txBody>
      </p:sp>
      <p:sp>
        <p:nvSpPr>
          <p:cNvPr id="27" name="テキスト ボックス 26"/>
          <p:cNvSpPr txBox="1"/>
          <p:nvPr/>
        </p:nvSpPr>
        <p:spPr>
          <a:xfrm>
            <a:off x="2331756" y="5168696"/>
            <a:ext cx="1225015" cy="769441"/>
          </a:xfrm>
          <a:prstGeom prst="rect">
            <a:avLst/>
          </a:prstGeom>
          <a:noFill/>
        </p:spPr>
        <p:txBody>
          <a:bodyPr wrap="none" rtlCol="0">
            <a:spAutoFit/>
          </a:bodyPr>
          <a:lstStyle/>
          <a:p>
            <a:r>
              <a:rPr kumimoji="1" lang="en-US" altLang="ja-JP" sz="4400" i="1" dirty="0">
                <a:solidFill>
                  <a:srgbClr val="008000"/>
                </a:solidFill>
                <a:latin typeface="Times New Roman" charset="0"/>
                <a:ea typeface="Times New Roman" charset="0"/>
                <a:cs typeface="Times New Roman" charset="0"/>
              </a:rPr>
              <a:t>t</a:t>
            </a:r>
            <a:r>
              <a:rPr kumimoji="1" lang="ja-JP" altLang="en-US" sz="4400" dirty="0">
                <a:solidFill>
                  <a:srgbClr val="008000"/>
                </a:solidFill>
                <a:latin typeface="Times New Roman" charset="0"/>
                <a:ea typeface="Times New Roman" charset="0"/>
                <a:cs typeface="Times New Roman" charset="0"/>
              </a:rPr>
              <a:t> </a:t>
            </a:r>
            <a:r>
              <a:rPr kumimoji="1" lang="en-US" altLang="ja-JP" sz="4400" dirty="0">
                <a:solidFill>
                  <a:srgbClr val="008000"/>
                </a:solidFill>
                <a:latin typeface="Times New Roman" charset="0"/>
                <a:ea typeface="Times New Roman" charset="0"/>
                <a:cs typeface="Times New Roman" charset="0"/>
              </a:rPr>
              <a:t>&lt;</a:t>
            </a:r>
            <a:r>
              <a:rPr kumimoji="1" lang="ja-JP" altLang="en-US" sz="4400" dirty="0">
                <a:solidFill>
                  <a:srgbClr val="008000"/>
                </a:solidFill>
                <a:latin typeface="Times New Roman" charset="0"/>
                <a:ea typeface="Times New Roman" charset="0"/>
                <a:cs typeface="Times New Roman" charset="0"/>
              </a:rPr>
              <a:t> </a:t>
            </a:r>
            <a:r>
              <a:rPr kumimoji="1" lang="en-US" altLang="ja-JP" sz="4400" dirty="0">
                <a:solidFill>
                  <a:srgbClr val="008000"/>
                </a:solidFill>
                <a:latin typeface="Times New Roman" charset="0"/>
                <a:ea typeface="Times New Roman" charset="0"/>
                <a:cs typeface="Times New Roman" charset="0"/>
              </a:rPr>
              <a:t>0</a:t>
            </a:r>
            <a:endParaRPr kumimoji="1" lang="ja-JP" altLang="en-US" sz="4400" dirty="0">
              <a:solidFill>
                <a:srgbClr val="008000"/>
              </a:solidFill>
              <a:latin typeface="Times New Roman" charset="0"/>
              <a:ea typeface="Times New Roman" charset="0"/>
              <a:cs typeface="Times New Roman" charset="0"/>
            </a:endParaRPr>
          </a:p>
        </p:txBody>
      </p:sp>
      <p:sp>
        <p:nvSpPr>
          <p:cNvPr id="3" name="TextBox 4">
            <a:extLst>
              <a:ext uri="{FF2B5EF4-FFF2-40B4-BE49-F238E27FC236}">
                <a16:creationId xmlns:a16="http://schemas.microsoft.com/office/drawing/2014/main" id="{D24B5E32-DB7A-7BFE-2550-CD70F45B12CB}"/>
              </a:ext>
            </a:extLst>
          </p:cNvPr>
          <p:cNvSpPr txBox="1"/>
          <p:nvPr/>
        </p:nvSpPr>
        <p:spPr>
          <a:xfrm>
            <a:off x="584616" y="2742072"/>
            <a:ext cx="2764891" cy="523220"/>
          </a:xfrm>
          <a:prstGeom prst="rect">
            <a:avLst/>
          </a:prstGeom>
          <a:noFill/>
        </p:spPr>
        <p:txBody>
          <a:bodyPr wrap="square" rtlCol="0">
            <a:spAutoFit/>
          </a:bodyPr>
          <a:lstStyle/>
          <a:p>
            <a:pPr algn="ctr"/>
            <a:r>
              <a:rPr lang="ja-JP" altLang="en-US" sz="2800">
                <a:solidFill>
                  <a:srgbClr val="008000"/>
                </a:solidFill>
                <a:latin typeface="Times New Roman"/>
                <a:cs typeface="Times New Roman"/>
              </a:rPr>
              <a:t>反共鳴状態成分</a:t>
            </a:r>
            <a:endParaRPr lang="en-US" sz="2800" dirty="0">
              <a:solidFill>
                <a:srgbClr val="008000"/>
              </a:solidFill>
              <a:latin typeface="Times New Roman"/>
              <a:cs typeface="Times New Roman"/>
            </a:endParaRPr>
          </a:p>
        </p:txBody>
      </p:sp>
      <p:sp>
        <p:nvSpPr>
          <p:cNvPr id="6" name="TextBox 3">
            <a:extLst>
              <a:ext uri="{FF2B5EF4-FFF2-40B4-BE49-F238E27FC236}">
                <a16:creationId xmlns:a16="http://schemas.microsoft.com/office/drawing/2014/main" id="{CBED6E34-B8A4-8FD7-ECDE-CCDFC6CE7442}"/>
              </a:ext>
            </a:extLst>
          </p:cNvPr>
          <p:cNvSpPr txBox="1"/>
          <p:nvPr/>
        </p:nvSpPr>
        <p:spPr>
          <a:xfrm>
            <a:off x="376519" y="4467965"/>
            <a:ext cx="1997296" cy="584775"/>
          </a:xfrm>
          <a:prstGeom prst="rect">
            <a:avLst/>
          </a:prstGeom>
          <a:noFill/>
        </p:spPr>
        <p:txBody>
          <a:bodyPr wrap="square" rtlCol="0">
            <a:spAutoFit/>
          </a:bodyPr>
          <a:lstStyle/>
          <a:p>
            <a:pPr algn="ctr"/>
            <a:r>
              <a:rPr lang="ja-JP" altLang="en-US" sz="3200">
                <a:latin typeface="Times New Roman"/>
                <a:cs typeface="Times New Roman"/>
              </a:rPr>
              <a:t>残存確率</a:t>
            </a:r>
            <a:endParaRPr lang="en-US" sz="3200" dirty="0">
              <a:latin typeface="Times New Roman"/>
              <a:cs typeface="Times New Roman"/>
            </a:endParaRPr>
          </a:p>
        </p:txBody>
      </p:sp>
      <p:sp>
        <p:nvSpPr>
          <p:cNvPr id="7" name="TextBox 3">
            <a:extLst>
              <a:ext uri="{FF2B5EF4-FFF2-40B4-BE49-F238E27FC236}">
                <a16:creationId xmlns:a16="http://schemas.microsoft.com/office/drawing/2014/main" id="{1E0D1B8B-5220-9466-4347-BBA461E56BD1}"/>
              </a:ext>
            </a:extLst>
          </p:cNvPr>
          <p:cNvSpPr txBox="1"/>
          <p:nvPr/>
        </p:nvSpPr>
        <p:spPr>
          <a:xfrm>
            <a:off x="5926959" y="2754456"/>
            <a:ext cx="2392118" cy="523220"/>
          </a:xfrm>
          <a:prstGeom prst="rect">
            <a:avLst/>
          </a:prstGeom>
          <a:noFill/>
        </p:spPr>
        <p:txBody>
          <a:bodyPr wrap="square" rtlCol="0">
            <a:spAutoFit/>
          </a:bodyPr>
          <a:lstStyle/>
          <a:p>
            <a:pPr algn="ctr"/>
            <a:r>
              <a:rPr lang="ja-JP" altLang="en-US" sz="2800">
                <a:solidFill>
                  <a:srgbClr val="FF0000"/>
                </a:solidFill>
                <a:latin typeface="Times New Roman"/>
                <a:cs typeface="Times New Roman"/>
              </a:rPr>
              <a:t>共鳴状態成分</a:t>
            </a:r>
            <a:endParaRPr lang="en-US" sz="2800" dirty="0">
              <a:solidFill>
                <a:srgbClr val="FF0000"/>
              </a:solidFill>
              <a:latin typeface="Times New Roman"/>
              <a:cs typeface="Times New Roman"/>
            </a:endParaRPr>
          </a:p>
        </p:txBody>
      </p:sp>
      <p:pic>
        <p:nvPicPr>
          <p:cNvPr id="4" name="図 3" descr="QR コード&#10;&#10;自動的に生成された説明">
            <a:extLst>
              <a:ext uri="{FF2B5EF4-FFF2-40B4-BE49-F238E27FC236}">
                <a16:creationId xmlns:a16="http://schemas.microsoft.com/office/drawing/2014/main" id="{631D34AF-1FEC-3C8D-1022-BD8919D903C2}"/>
              </a:ext>
            </a:extLst>
          </p:cNvPr>
          <p:cNvPicPr>
            <a:picLocks noChangeAspect="1"/>
          </p:cNvPicPr>
          <p:nvPr/>
        </p:nvPicPr>
        <p:blipFill>
          <a:blip r:embed="rId7"/>
          <a:stretch>
            <a:fillRect/>
          </a:stretch>
        </p:blipFill>
        <p:spPr>
          <a:xfrm>
            <a:off x="136697" y="141416"/>
            <a:ext cx="896454" cy="896454"/>
          </a:xfrm>
          <a:prstGeom prst="rect">
            <a:avLst/>
          </a:prstGeom>
        </p:spPr>
      </p:pic>
      <p:sp>
        <p:nvSpPr>
          <p:cNvPr id="10" name="日付プレースホルダー 9">
            <a:extLst>
              <a:ext uri="{FF2B5EF4-FFF2-40B4-BE49-F238E27FC236}">
                <a16:creationId xmlns:a16="http://schemas.microsoft.com/office/drawing/2014/main" id="{562A7AB5-23D6-7D12-4C39-D0E245073F18}"/>
              </a:ext>
            </a:extLst>
          </p:cNvPr>
          <p:cNvSpPr>
            <a:spLocks noGrp="1"/>
          </p:cNvSpPr>
          <p:nvPr>
            <p:ph type="dt" sz="half" idx="10"/>
          </p:nvPr>
        </p:nvSpPr>
        <p:spPr/>
        <p:txBody>
          <a:bodyPr/>
          <a:lstStyle/>
          <a:p>
            <a:pPr>
              <a:defRPr/>
            </a:pPr>
            <a:r>
              <a:rPr lang="en-US" altLang="ja-JP"/>
              <a:t>2025/1/12</a:t>
            </a:r>
            <a:endParaRPr lang="en-US" altLang="ja-JP" dirty="0"/>
          </a:p>
        </p:txBody>
      </p:sp>
      <p:sp>
        <p:nvSpPr>
          <p:cNvPr id="12" name="フッター プレースホルダー 11">
            <a:extLst>
              <a:ext uri="{FF2B5EF4-FFF2-40B4-BE49-F238E27FC236}">
                <a16:creationId xmlns:a16="http://schemas.microsoft.com/office/drawing/2014/main" id="{E30985DC-0F04-6DB1-3733-1AE7DBE241EA}"/>
              </a:ext>
            </a:extLst>
          </p:cNvPr>
          <p:cNvSpPr>
            <a:spLocks noGrp="1"/>
          </p:cNvSpPr>
          <p:nvPr>
            <p:ph type="ftr" sz="quarter" idx="11"/>
          </p:nvPr>
        </p:nvSpPr>
        <p:spPr/>
        <p:txBody>
          <a:bodyPr/>
          <a:lstStyle/>
          <a:p>
            <a:pPr>
              <a:defRPr/>
            </a:pPr>
            <a:r>
              <a:rPr lang="en-US" altLang="ja-JP"/>
              <a:t>QUATUO11</a:t>
            </a:r>
            <a:endParaRPr lang="en-US" altLang="ja-JP" dirty="0"/>
          </a:p>
        </p:txBody>
      </p:sp>
      <p:sp>
        <p:nvSpPr>
          <p:cNvPr id="5" name="スライド番号プレースホルダー 4">
            <a:extLst>
              <a:ext uri="{FF2B5EF4-FFF2-40B4-BE49-F238E27FC236}">
                <a16:creationId xmlns:a16="http://schemas.microsoft.com/office/drawing/2014/main" id="{B686B1EB-E71B-85AE-8C6B-BC2DD87F0134}"/>
              </a:ext>
            </a:extLst>
          </p:cNvPr>
          <p:cNvSpPr>
            <a:spLocks noGrp="1"/>
          </p:cNvSpPr>
          <p:nvPr>
            <p:ph type="sldNum" sz="quarter" idx="12"/>
          </p:nvPr>
        </p:nvSpPr>
        <p:spPr/>
        <p:txBody>
          <a:bodyPr/>
          <a:lstStyle/>
          <a:p>
            <a:fld id="{FA3C4D4C-6915-3147-AB54-C788617D0F2E}" type="slidenum">
              <a:rPr lang="en-US" altLang="ja-JP" smtClean="0"/>
              <a:pPr/>
              <a:t>44</a:t>
            </a:fld>
            <a:r>
              <a:rPr lang="en-US" altLang="ja-JP"/>
              <a:t>/87</a:t>
            </a:r>
            <a:endParaRPr lang="en-US" altLang="ja-JP" dirty="0"/>
          </a:p>
        </p:txBody>
      </p:sp>
    </p:spTree>
    <p:extLst>
      <p:ext uri="{BB962C8B-B14F-4D97-AF65-F5344CB8AC3E}">
        <p14:creationId xmlns:p14="http://schemas.microsoft.com/office/powerpoint/2010/main" val="172237796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31735E-B982-560C-AFD9-990F65C0F3B8}"/>
              </a:ext>
            </a:extLst>
          </p:cNvPr>
          <p:cNvSpPr>
            <a:spLocks noGrp="1"/>
          </p:cNvSpPr>
          <p:nvPr>
            <p:ph type="title"/>
          </p:nvPr>
        </p:nvSpPr>
        <p:spPr>
          <a:xfrm>
            <a:off x="467544" y="332656"/>
            <a:ext cx="8208912" cy="1152128"/>
          </a:xfrm>
        </p:spPr>
        <p:txBody>
          <a:bodyPr/>
          <a:lstStyle/>
          <a:p>
            <a:r>
              <a:rPr kumimoji="1" lang="ja-JP" altLang="en-US"/>
              <a:t>開放量子系のまとめ</a:t>
            </a:r>
          </a:p>
        </p:txBody>
      </p:sp>
      <p:sp>
        <p:nvSpPr>
          <p:cNvPr id="4" name="テキスト ボックス 3">
            <a:extLst>
              <a:ext uri="{FF2B5EF4-FFF2-40B4-BE49-F238E27FC236}">
                <a16:creationId xmlns:a16="http://schemas.microsoft.com/office/drawing/2014/main" id="{331CCDE8-8695-E983-F382-98C5EB3185FB}"/>
              </a:ext>
            </a:extLst>
          </p:cNvPr>
          <p:cNvSpPr txBox="1"/>
          <p:nvPr/>
        </p:nvSpPr>
        <p:spPr>
          <a:xfrm>
            <a:off x="629562" y="1817440"/>
            <a:ext cx="7884876" cy="3170099"/>
          </a:xfrm>
          <a:prstGeom prst="rect">
            <a:avLst/>
          </a:prstGeom>
          <a:noFill/>
        </p:spPr>
        <p:txBody>
          <a:bodyPr wrap="square" rtlCol="0">
            <a:spAutoFit/>
          </a:bodyPr>
          <a:lstStyle/>
          <a:p>
            <a:pPr marL="457200" indent="-457200">
              <a:buFont typeface="Arial" panose="020B0604020202020204" pitchFamily="34" charset="0"/>
              <a:buChar char="•"/>
            </a:pPr>
            <a:r>
              <a:rPr kumimoji="1" lang="ja-JP" altLang="en-US" sz="4000"/>
              <a:t>開放量子系の共鳴状態の定義</a:t>
            </a:r>
            <a:endParaRPr kumimoji="1" lang="en-US" altLang="ja-JP" sz="4000" dirty="0"/>
          </a:p>
          <a:p>
            <a:pPr marL="457200" indent="-457200">
              <a:buFont typeface="Arial" panose="020B0604020202020204" pitchFamily="34" charset="0"/>
              <a:buChar char="•"/>
            </a:pPr>
            <a:r>
              <a:rPr kumimoji="1" lang="ja-JP" altLang="en-US" sz="4000"/>
              <a:t>共鳴状態についての数々の疑惑を晴らした</a:t>
            </a:r>
            <a:endParaRPr kumimoji="1" lang="en-US" altLang="ja-JP" sz="4000" dirty="0"/>
          </a:p>
          <a:p>
            <a:pPr marL="457200" indent="-457200">
              <a:buFont typeface="Arial" panose="020B0604020202020204" pitchFamily="34" charset="0"/>
              <a:buChar char="•"/>
            </a:pPr>
            <a:r>
              <a:rPr lang="ja-JP" altLang="en-US" sz="4000"/>
              <a:t>共鳴状態を使った完全系を導入</a:t>
            </a:r>
            <a:endParaRPr lang="en-US" altLang="ja-JP" sz="4000" dirty="0"/>
          </a:p>
          <a:p>
            <a:pPr marL="457200" indent="-457200">
              <a:buFont typeface="Arial" panose="020B0604020202020204" pitchFamily="34" charset="0"/>
              <a:buChar char="•"/>
            </a:pPr>
            <a:r>
              <a:rPr kumimoji="1" lang="ja-JP" altLang="en-US" sz="4000"/>
              <a:t>時間反転対称性を保った議論</a:t>
            </a:r>
          </a:p>
        </p:txBody>
      </p:sp>
      <p:sp>
        <p:nvSpPr>
          <p:cNvPr id="6" name="Text Box 8">
            <a:extLst>
              <a:ext uri="{FF2B5EF4-FFF2-40B4-BE49-F238E27FC236}">
                <a16:creationId xmlns:a16="http://schemas.microsoft.com/office/drawing/2014/main" id="{67A398D4-ADDB-0964-2F07-8B3657724EEF}"/>
              </a:ext>
            </a:extLst>
          </p:cNvPr>
          <p:cNvSpPr txBox="1">
            <a:spLocks noChangeArrowheads="1"/>
          </p:cNvSpPr>
          <p:nvPr/>
        </p:nvSpPr>
        <p:spPr bwMode="auto">
          <a:xfrm>
            <a:off x="228600" y="5136838"/>
            <a:ext cx="86677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3000">
                <a:solidFill>
                  <a:schemeClr val="tx1"/>
                </a:solidFill>
                <a:latin typeface="Times New Roman" charset="0"/>
                <a:ea typeface="ＭＳ ゴシック" charset="0"/>
                <a:cs typeface="ＭＳ ゴシック" charset="0"/>
              </a:defRPr>
            </a:lvl1pPr>
            <a:lvl2pPr marL="37931725" indent="-37474525">
              <a:defRPr kumimoji="1" sz="3000">
                <a:solidFill>
                  <a:schemeClr val="tx1"/>
                </a:solidFill>
                <a:latin typeface="Times New Roman" charset="0"/>
                <a:ea typeface="ＭＳ ゴシック" charset="0"/>
                <a:cs typeface="ＭＳ ゴシック" charset="0"/>
              </a:defRPr>
            </a:lvl2pPr>
            <a:lvl3pPr>
              <a:defRPr kumimoji="1" sz="3000">
                <a:solidFill>
                  <a:schemeClr val="tx1"/>
                </a:solidFill>
                <a:latin typeface="Times New Roman" charset="0"/>
                <a:ea typeface="ＭＳ ゴシック" charset="0"/>
                <a:cs typeface="ＭＳ ゴシック" charset="0"/>
              </a:defRPr>
            </a:lvl3pPr>
            <a:lvl4pPr>
              <a:defRPr kumimoji="1" sz="3000">
                <a:solidFill>
                  <a:schemeClr val="tx1"/>
                </a:solidFill>
                <a:latin typeface="Times New Roman" charset="0"/>
                <a:ea typeface="ＭＳ ゴシック" charset="0"/>
                <a:cs typeface="ＭＳ ゴシック" charset="0"/>
              </a:defRPr>
            </a:lvl4pPr>
            <a:lvl5pPr>
              <a:defRPr kumimoji="1" sz="3000">
                <a:solidFill>
                  <a:schemeClr val="tx1"/>
                </a:solidFill>
                <a:latin typeface="Times New Roman" charset="0"/>
                <a:ea typeface="ＭＳ ゴシック" charset="0"/>
                <a:cs typeface="ＭＳ ゴシック" charset="0"/>
              </a:defRPr>
            </a:lvl5pPr>
            <a:lvl6pPr marL="457200" fontAlgn="base">
              <a:spcBef>
                <a:spcPct val="0"/>
              </a:spcBef>
              <a:spcAft>
                <a:spcPct val="0"/>
              </a:spcAft>
              <a:defRPr kumimoji="1" sz="3000">
                <a:solidFill>
                  <a:schemeClr val="tx1"/>
                </a:solidFill>
                <a:latin typeface="Times New Roman" charset="0"/>
                <a:ea typeface="ＭＳ ゴシック" charset="0"/>
                <a:cs typeface="ＭＳ ゴシック" charset="0"/>
              </a:defRPr>
            </a:lvl6pPr>
            <a:lvl7pPr marL="914400" fontAlgn="base">
              <a:spcBef>
                <a:spcPct val="0"/>
              </a:spcBef>
              <a:spcAft>
                <a:spcPct val="0"/>
              </a:spcAft>
              <a:defRPr kumimoji="1" sz="3000">
                <a:solidFill>
                  <a:schemeClr val="tx1"/>
                </a:solidFill>
                <a:latin typeface="Times New Roman" charset="0"/>
                <a:ea typeface="ＭＳ ゴシック" charset="0"/>
                <a:cs typeface="ＭＳ ゴシック" charset="0"/>
              </a:defRPr>
            </a:lvl7pPr>
            <a:lvl8pPr marL="1371600" fontAlgn="base">
              <a:spcBef>
                <a:spcPct val="0"/>
              </a:spcBef>
              <a:spcAft>
                <a:spcPct val="0"/>
              </a:spcAft>
              <a:defRPr kumimoji="1" sz="3000">
                <a:solidFill>
                  <a:schemeClr val="tx1"/>
                </a:solidFill>
                <a:latin typeface="Times New Roman" charset="0"/>
                <a:ea typeface="ＭＳ ゴシック" charset="0"/>
                <a:cs typeface="ＭＳ ゴシック" charset="0"/>
              </a:defRPr>
            </a:lvl8pPr>
            <a:lvl9pPr marL="1828800" fontAlgn="base">
              <a:spcBef>
                <a:spcPct val="0"/>
              </a:spcBef>
              <a:spcAft>
                <a:spcPct val="0"/>
              </a:spcAft>
              <a:defRPr kumimoji="1" sz="3000">
                <a:solidFill>
                  <a:schemeClr val="tx1"/>
                </a:solidFill>
                <a:latin typeface="Times New Roman" charset="0"/>
                <a:ea typeface="ＭＳ ゴシック" charset="0"/>
                <a:cs typeface="ＭＳ ゴシック" charset="0"/>
              </a:defRPr>
            </a:lvl9pPr>
          </a:lstStyle>
          <a:p>
            <a:pPr algn="ctr"/>
            <a:r>
              <a:rPr lang="en-US" altLang="ja-JP" sz="1800" dirty="0">
                <a:solidFill>
                  <a:srgbClr val="0432FF"/>
                </a:solidFill>
              </a:rPr>
              <a:t>N. Hatano, K. </a:t>
            </a:r>
            <a:r>
              <a:rPr lang="en-US" altLang="ja-JP" sz="1800" dirty="0" err="1">
                <a:solidFill>
                  <a:srgbClr val="0432FF"/>
                </a:solidFill>
              </a:rPr>
              <a:t>Sasada</a:t>
            </a:r>
            <a:r>
              <a:rPr lang="en-US" altLang="ja-JP" sz="1800" dirty="0">
                <a:solidFill>
                  <a:srgbClr val="0432FF"/>
                </a:solidFill>
              </a:rPr>
              <a:t>, H. Nakamura and T. </a:t>
            </a:r>
            <a:r>
              <a:rPr lang="en-US" altLang="ja-JP" sz="1800" dirty="0" err="1">
                <a:solidFill>
                  <a:srgbClr val="0432FF"/>
                </a:solidFill>
              </a:rPr>
              <a:t>Petrosky</a:t>
            </a:r>
            <a:r>
              <a:rPr lang="en-US" altLang="ja-JP" sz="1800" dirty="0">
                <a:solidFill>
                  <a:srgbClr val="0432FF"/>
                </a:solidFill>
              </a:rPr>
              <a:t>, Prog. </a:t>
            </a:r>
            <a:r>
              <a:rPr lang="en-US" altLang="ja-JP" sz="1800" dirty="0" err="1">
                <a:solidFill>
                  <a:srgbClr val="0432FF"/>
                </a:solidFill>
              </a:rPr>
              <a:t>Theor</a:t>
            </a:r>
            <a:r>
              <a:rPr lang="en-US" altLang="ja-JP" sz="1800" dirty="0">
                <a:solidFill>
                  <a:srgbClr val="0432FF"/>
                </a:solidFill>
              </a:rPr>
              <a:t>. Phys. </a:t>
            </a:r>
            <a:r>
              <a:rPr lang="en-US" altLang="ja-JP" sz="1800" b="1" dirty="0">
                <a:solidFill>
                  <a:srgbClr val="0432FF"/>
                </a:solidFill>
              </a:rPr>
              <a:t>119</a:t>
            </a:r>
            <a:r>
              <a:rPr lang="en-US" altLang="ja-JP" sz="1800" dirty="0">
                <a:solidFill>
                  <a:srgbClr val="0432FF"/>
                </a:solidFill>
              </a:rPr>
              <a:t> (2008) 187</a:t>
            </a:r>
          </a:p>
        </p:txBody>
      </p:sp>
      <p:sp>
        <p:nvSpPr>
          <p:cNvPr id="7" name="正方形/長方形 6">
            <a:extLst>
              <a:ext uri="{FF2B5EF4-FFF2-40B4-BE49-F238E27FC236}">
                <a16:creationId xmlns:a16="http://schemas.microsoft.com/office/drawing/2014/main" id="{5862BA74-B596-7F98-8F54-0061D019729F}"/>
              </a:ext>
            </a:extLst>
          </p:cNvPr>
          <p:cNvSpPr/>
          <p:nvPr/>
        </p:nvSpPr>
        <p:spPr>
          <a:xfrm>
            <a:off x="252394" y="5820476"/>
            <a:ext cx="8900904" cy="400110"/>
          </a:xfrm>
          <a:prstGeom prst="rect">
            <a:avLst/>
          </a:prstGeom>
        </p:spPr>
        <p:txBody>
          <a:bodyPr wrap="square">
            <a:spAutoFit/>
          </a:bodyPr>
          <a:lstStyle/>
          <a:p>
            <a:pPr algn="ctr"/>
            <a:r>
              <a:rPr lang="en-US" altLang="ja-JP" sz="2000" dirty="0">
                <a:solidFill>
                  <a:srgbClr val="0000FF"/>
                </a:solidFill>
                <a:latin typeface="Times New Roman" charset="0"/>
                <a:ea typeface="Times New Roman" charset="0"/>
                <a:cs typeface="Times New Roman" charset="0"/>
              </a:rPr>
              <a:t>G.</a:t>
            </a:r>
            <a:r>
              <a:rPr lang="ja-JP" altLang="en-US" sz="2000" dirty="0">
                <a:solidFill>
                  <a:srgbClr val="0000FF"/>
                </a:solidFill>
                <a:latin typeface="Times New Roman" charset="0"/>
                <a:ea typeface="Times New Roman" charset="0"/>
                <a:cs typeface="Times New Roman" charset="0"/>
              </a:rPr>
              <a:t> </a:t>
            </a:r>
            <a:r>
              <a:rPr lang="en-US" altLang="ja-JP" sz="2000" dirty="0">
                <a:solidFill>
                  <a:srgbClr val="0000FF"/>
                </a:solidFill>
                <a:latin typeface="Times New Roman" charset="0"/>
                <a:ea typeface="Times New Roman" charset="0"/>
                <a:cs typeface="Times New Roman" charset="0"/>
              </a:rPr>
              <a:t>Ordonez,</a:t>
            </a:r>
            <a:r>
              <a:rPr lang="ja-JP" altLang="en-US" sz="2000" dirty="0">
                <a:solidFill>
                  <a:srgbClr val="0000FF"/>
                </a:solidFill>
                <a:latin typeface="Times New Roman" charset="0"/>
                <a:ea typeface="Times New Roman" charset="0"/>
                <a:cs typeface="Times New Roman" charset="0"/>
              </a:rPr>
              <a:t> </a:t>
            </a:r>
            <a:r>
              <a:rPr lang="en-US" altLang="ja-JP" sz="2000" dirty="0">
                <a:solidFill>
                  <a:srgbClr val="0000FF"/>
                </a:solidFill>
                <a:latin typeface="Times New Roman" charset="0"/>
                <a:ea typeface="Times New Roman" charset="0"/>
                <a:cs typeface="Times New Roman" charset="0"/>
              </a:rPr>
              <a:t>N.</a:t>
            </a:r>
            <a:r>
              <a:rPr lang="ja-JP" altLang="en-US" sz="2000" dirty="0">
                <a:solidFill>
                  <a:srgbClr val="0000FF"/>
                </a:solidFill>
                <a:latin typeface="Times New Roman" charset="0"/>
                <a:ea typeface="Times New Roman" charset="0"/>
                <a:cs typeface="Times New Roman" charset="0"/>
              </a:rPr>
              <a:t> </a:t>
            </a:r>
            <a:r>
              <a:rPr lang="en-US" altLang="ja-JP" sz="2000" dirty="0" err="1">
                <a:solidFill>
                  <a:srgbClr val="0000FF"/>
                </a:solidFill>
                <a:latin typeface="Times New Roman" charset="0"/>
                <a:ea typeface="Times New Roman" charset="0"/>
                <a:cs typeface="Times New Roman" charset="0"/>
              </a:rPr>
              <a:t>Hatano</a:t>
            </a:r>
            <a:r>
              <a:rPr lang="en-US" altLang="ja-JP" sz="2000" dirty="0">
                <a:solidFill>
                  <a:srgbClr val="0000FF"/>
                </a:solidFill>
                <a:latin typeface="Times New Roman" charset="0"/>
                <a:ea typeface="Times New Roman" charset="0"/>
                <a:cs typeface="Times New Roman" charset="0"/>
              </a:rPr>
              <a:t>,</a:t>
            </a:r>
            <a:r>
              <a:rPr lang="ja-JP" altLang="en-US" sz="2000" dirty="0">
                <a:solidFill>
                  <a:srgbClr val="0000FF"/>
                </a:solidFill>
                <a:latin typeface="Times New Roman" charset="0"/>
                <a:ea typeface="Times New Roman" charset="0"/>
                <a:cs typeface="Times New Roman" charset="0"/>
              </a:rPr>
              <a:t> </a:t>
            </a:r>
            <a:r>
              <a:rPr lang="is-IS" altLang="ja-JP" sz="2000" dirty="0">
                <a:solidFill>
                  <a:srgbClr val="0000FF"/>
                </a:solidFill>
                <a:latin typeface="Times New Roman" charset="0"/>
                <a:ea typeface="Times New Roman" charset="0"/>
                <a:cs typeface="Times New Roman" charset="0"/>
              </a:rPr>
              <a:t>J. Phys. A: Math. Theor. </a:t>
            </a:r>
            <a:r>
              <a:rPr lang="is-IS" altLang="ja-JP" sz="2000" b="1" dirty="0">
                <a:solidFill>
                  <a:srgbClr val="0000FF"/>
                </a:solidFill>
                <a:latin typeface="Times New Roman" charset="0"/>
                <a:ea typeface="Times New Roman" charset="0"/>
                <a:cs typeface="Times New Roman" charset="0"/>
              </a:rPr>
              <a:t>50 </a:t>
            </a:r>
            <a:r>
              <a:rPr lang="is-IS" altLang="ja-JP" sz="2000" dirty="0">
                <a:solidFill>
                  <a:srgbClr val="0000FF"/>
                </a:solidFill>
                <a:latin typeface="Times New Roman" charset="0"/>
                <a:ea typeface="Times New Roman" charset="0"/>
                <a:cs typeface="Times New Roman" charset="0"/>
              </a:rPr>
              <a:t>(2017) 405304</a:t>
            </a:r>
            <a:endParaRPr lang="en-US" altLang="ja-JP" sz="2000" dirty="0">
              <a:solidFill>
                <a:srgbClr val="0000FF"/>
              </a:solidFill>
              <a:latin typeface="Times New Roman" charset="0"/>
              <a:ea typeface="Times New Roman" charset="0"/>
              <a:cs typeface="Times New Roman" charset="0"/>
            </a:endParaRPr>
          </a:p>
        </p:txBody>
      </p:sp>
      <p:sp>
        <p:nvSpPr>
          <p:cNvPr id="8" name="正方形/長方形 7">
            <a:extLst>
              <a:ext uri="{FF2B5EF4-FFF2-40B4-BE49-F238E27FC236}">
                <a16:creationId xmlns:a16="http://schemas.microsoft.com/office/drawing/2014/main" id="{C295B5D9-BE48-4764-E50F-2FA6119561E3}"/>
              </a:ext>
            </a:extLst>
          </p:cNvPr>
          <p:cNvSpPr/>
          <p:nvPr/>
        </p:nvSpPr>
        <p:spPr>
          <a:xfrm>
            <a:off x="252394" y="5452795"/>
            <a:ext cx="8900904" cy="400110"/>
          </a:xfrm>
          <a:prstGeom prst="rect">
            <a:avLst/>
          </a:prstGeom>
        </p:spPr>
        <p:txBody>
          <a:bodyPr wrap="square">
            <a:spAutoFit/>
          </a:bodyPr>
          <a:lstStyle/>
          <a:p>
            <a:pPr algn="ctr"/>
            <a:r>
              <a:rPr lang="en-US" altLang="ja-JP" sz="2000" dirty="0">
                <a:solidFill>
                  <a:srgbClr val="0000FF"/>
                </a:solidFill>
                <a:latin typeface="Times New Roman"/>
                <a:cs typeface="Times New Roman"/>
              </a:rPr>
              <a:t>N. </a:t>
            </a:r>
            <a:r>
              <a:rPr lang="en-US" altLang="ja-JP" sz="2000" dirty="0" err="1">
                <a:solidFill>
                  <a:srgbClr val="0000FF"/>
                </a:solidFill>
                <a:latin typeface="Times New Roman"/>
                <a:cs typeface="Times New Roman"/>
              </a:rPr>
              <a:t>Hatano</a:t>
            </a:r>
            <a:r>
              <a:rPr lang="en-US" altLang="ja-JP" sz="2000" dirty="0">
                <a:solidFill>
                  <a:srgbClr val="0000FF"/>
                </a:solidFill>
                <a:latin typeface="Times New Roman"/>
                <a:cs typeface="Times New Roman"/>
              </a:rPr>
              <a:t>, G. Ordonez,</a:t>
            </a:r>
            <a:r>
              <a:rPr lang="ja-JP" altLang="en-US" sz="2000" dirty="0">
                <a:solidFill>
                  <a:srgbClr val="0000FF"/>
                </a:solidFill>
                <a:latin typeface="Times New Roman"/>
                <a:cs typeface="Times New Roman"/>
              </a:rPr>
              <a:t> </a:t>
            </a:r>
            <a:r>
              <a:rPr lang="en-US" altLang="ja-JP" sz="2000" dirty="0">
                <a:solidFill>
                  <a:srgbClr val="0000FF"/>
                </a:solidFill>
                <a:latin typeface="Times New Roman"/>
                <a:cs typeface="Times New Roman"/>
              </a:rPr>
              <a:t>J. Math. Phys. </a:t>
            </a:r>
            <a:r>
              <a:rPr lang="en-US" altLang="ja-JP" sz="2000" b="1" dirty="0">
                <a:solidFill>
                  <a:srgbClr val="0000FF"/>
                </a:solidFill>
                <a:latin typeface="Times New Roman"/>
                <a:cs typeface="Times New Roman"/>
              </a:rPr>
              <a:t>55</a:t>
            </a:r>
            <a:r>
              <a:rPr lang="ja-JP" altLang="en-US" sz="2000" b="1" dirty="0">
                <a:solidFill>
                  <a:srgbClr val="0000FF"/>
                </a:solidFill>
                <a:latin typeface="Times New Roman"/>
                <a:cs typeface="Times New Roman"/>
              </a:rPr>
              <a:t> </a:t>
            </a:r>
            <a:r>
              <a:rPr lang="en-US" altLang="ja-JP" sz="2000" dirty="0">
                <a:solidFill>
                  <a:srgbClr val="0000FF"/>
                </a:solidFill>
                <a:latin typeface="Times New Roman"/>
                <a:cs typeface="Times New Roman"/>
              </a:rPr>
              <a:t>(2014) 122106</a:t>
            </a:r>
            <a:endParaRPr lang="ja-JP" altLang="en-US" sz="2000" dirty="0">
              <a:solidFill>
                <a:srgbClr val="0000FF"/>
              </a:solidFill>
              <a:latin typeface="Times New Roman"/>
              <a:cs typeface="Times New Roman"/>
            </a:endParaRPr>
          </a:p>
        </p:txBody>
      </p:sp>
      <p:pic>
        <p:nvPicPr>
          <p:cNvPr id="3" name="図 2" descr="QR コード&#10;&#10;自動的に生成された説明">
            <a:extLst>
              <a:ext uri="{FF2B5EF4-FFF2-40B4-BE49-F238E27FC236}">
                <a16:creationId xmlns:a16="http://schemas.microsoft.com/office/drawing/2014/main" id="{33EAE519-5F98-FA4F-167A-BF91AE371571}"/>
              </a:ext>
            </a:extLst>
          </p:cNvPr>
          <p:cNvPicPr>
            <a:picLocks noChangeAspect="1"/>
          </p:cNvPicPr>
          <p:nvPr/>
        </p:nvPicPr>
        <p:blipFill>
          <a:blip r:embed="rId2"/>
          <a:stretch>
            <a:fillRect/>
          </a:stretch>
        </p:blipFill>
        <p:spPr>
          <a:xfrm>
            <a:off x="136697" y="141416"/>
            <a:ext cx="896454" cy="896454"/>
          </a:xfrm>
          <a:prstGeom prst="rect">
            <a:avLst/>
          </a:prstGeom>
        </p:spPr>
      </p:pic>
      <p:sp>
        <p:nvSpPr>
          <p:cNvPr id="10" name="日付プレースホルダー 9">
            <a:extLst>
              <a:ext uri="{FF2B5EF4-FFF2-40B4-BE49-F238E27FC236}">
                <a16:creationId xmlns:a16="http://schemas.microsoft.com/office/drawing/2014/main" id="{E608BFD0-027A-39ED-995E-C4E531476248}"/>
              </a:ext>
            </a:extLst>
          </p:cNvPr>
          <p:cNvSpPr>
            <a:spLocks noGrp="1"/>
          </p:cNvSpPr>
          <p:nvPr>
            <p:ph type="dt" sz="half" idx="10"/>
          </p:nvPr>
        </p:nvSpPr>
        <p:spPr/>
        <p:txBody>
          <a:bodyPr/>
          <a:lstStyle/>
          <a:p>
            <a:pPr>
              <a:defRPr/>
            </a:pPr>
            <a:r>
              <a:rPr lang="en-US" altLang="ja-JP"/>
              <a:t>2025/1/12</a:t>
            </a:r>
            <a:endParaRPr lang="en-US" altLang="ja-JP" dirty="0"/>
          </a:p>
        </p:txBody>
      </p:sp>
      <p:sp>
        <p:nvSpPr>
          <p:cNvPr id="11" name="フッター プレースホルダー 10">
            <a:extLst>
              <a:ext uri="{FF2B5EF4-FFF2-40B4-BE49-F238E27FC236}">
                <a16:creationId xmlns:a16="http://schemas.microsoft.com/office/drawing/2014/main" id="{C11929B6-0BC0-C6CA-1965-F242578B44EA}"/>
              </a:ext>
            </a:extLst>
          </p:cNvPr>
          <p:cNvSpPr>
            <a:spLocks noGrp="1"/>
          </p:cNvSpPr>
          <p:nvPr>
            <p:ph type="ftr" sz="quarter" idx="11"/>
          </p:nvPr>
        </p:nvSpPr>
        <p:spPr/>
        <p:txBody>
          <a:bodyPr/>
          <a:lstStyle/>
          <a:p>
            <a:pPr>
              <a:defRPr/>
            </a:pPr>
            <a:r>
              <a:rPr lang="en-US" altLang="ja-JP"/>
              <a:t>QUATUO11</a:t>
            </a:r>
            <a:endParaRPr lang="en-US" altLang="ja-JP" dirty="0"/>
          </a:p>
        </p:txBody>
      </p:sp>
      <p:sp>
        <p:nvSpPr>
          <p:cNvPr id="5" name="スライド番号プレースホルダー 4">
            <a:extLst>
              <a:ext uri="{FF2B5EF4-FFF2-40B4-BE49-F238E27FC236}">
                <a16:creationId xmlns:a16="http://schemas.microsoft.com/office/drawing/2014/main" id="{E740751A-567E-E192-7402-4386C19EBD3D}"/>
              </a:ext>
            </a:extLst>
          </p:cNvPr>
          <p:cNvSpPr>
            <a:spLocks noGrp="1"/>
          </p:cNvSpPr>
          <p:nvPr>
            <p:ph type="sldNum" sz="quarter" idx="12"/>
          </p:nvPr>
        </p:nvSpPr>
        <p:spPr/>
        <p:txBody>
          <a:bodyPr/>
          <a:lstStyle/>
          <a:p>
            <a:fld id="{FA3C4D4C-6915-3147-AB54-C788617D0F2E}" type="slidenum">
              <a:rPr lang="en-US" altLang="ja-JP" smtClean="0"/>
              <a:pPr/>
              <a:t>45</a:t>
            </a:fld>
            <a:r>
              <a:rPr lang="en-US" altLang="ja-JP"/>
              <a:t>/87</a:t>
            </a:r>
            <a:endParaRPr lang="en-US" altLang="ja-JP" dirty="0"/>
          </a:p>
        </p:txBody>
      </p:sp>
    </p:spTree>
    <p:extLst>
      <p:ext uri="{BB962C8B-B14F-4D97-AF65-F5344CB8AC3E}">
        <p14:creationId xmlns:p14="http://schemas.microsoft.com/office/powerpoint/2010/main" val="318907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日付プレースホルダー 11">
            <a:extLst>
              <a:ext uri="{FF2B5EF4-FFF2-40B4-BE49-F238E27FC236}">
                <a16:creationId xmlns:a16="http://schemas.microsoft.com/office/drawing/2014/main" id="{CB83107E-C65E-951E-B9D0-0F0C8B457920}"/>
              </a:ext>
            </a:extLst>
          </p:cNvPr>
          <p:cNvSpPr>
            <a:spLocks noGrp="1"/>
          </p:cNvSpPr>
          <p:nvPr>
            <p:ph type="dt" sz="half" idx="10"/>
          </p:nvPr>
        </p:nvSpPr>
        <p:spPr/>
        <p:txBody>
          <a:bodyPr/>
          <a:lstStyle/>
          <a:p>
            <a:pPr>
              <a:defRPr/>
            </a:pPr>
            <a:r>
              <a:rPr lang="en-US" altLang="ja-JP"/>
              <a:t>2025/1/12</a:t>
            </a:r>
            <a:endParaRPr lang="en-US" altLang="ja-JP" dirty="0"/>
          </a:p>
        </p:txBody>
      </p:sp>
      <p:sp>
        <p:nvSpPr>
          <p:cNvPr id="13" name="フッター プレースホルダー 12">
            <a:extLst>
              <a:ext uri="{FF2B5EF4-FFF2-40B4-BE49-F238E27FC236}">
                <a16:creationId xmlns:a16="http://schemas.microsoft.com/office/drawing/2014/main" id="{1A4BB8A7-1291-C5D7-D9D8-42B133DAD7A2}"/>
              </a:ext>
            </a:extLst>
          </p:cNvPr>
          <p:cNvSpPr>
            <a:spLocks noGrp="1"/>
          </p:cNvSpPr>
          <p:nvPr>
            <p:ph type="ftr" sz="quarter" idx="11"/>
          </p:nvPr>
        </p:nvSpPr>
        <p:spPr/>
        <p:txBody>
          <a:bodyPr/>
          <a:lstStyle/>
          <a:p>
            <a:pPr>
              <a:defRPr/>
            </a:pPr>
            <a:r>
              <a:rPr lang="en-US" altLang="ja-JP"/>
              <a:t>QUATUO11</a:t>
            </a:r>
            <a:endParaRPr lang="en-US" altLang="ja-JP" dirty="0"/>
          </a:p>
        </p:txBody>
      </p:sp>
      <p:sp>
        <p:nvSpPr>
          <p:cNvPr id="2" name="タイトル 1">
            <a:extLst>
              <a:ext uri="{FF2B5EF4-FFF2-40B4-BE49-F238E27FC236}">
                <a16:creationId xmlns:a16="http://schemas.microsoft.com/office/drawing/2014/main" id="{9A16284D-1027-57EB-9212-ECB34BBF2911}"/>
              </a:ext>
            </a:extLst>
          </p:cNvPr>
          <p:cNvSpPr>
            <a:spLocks noGrp="1"/>
          </p:cNvSpPr>
          <p:nvPr>
            <p:ph type="title"/>
          </p:nvPr>
        </p:nvSpPr>
        <p:spPr/>
        <p:txBody>
          <a:bodyPr/>
          <a:lstStyle/>
          <a:p>
            <a:r>
              <a:rPr kumimoji="1" lang="ja-JP" altLang="en-US" sz="4000"/>
              <a:t>フォン・ノイマン方程式への拡張</a:t>
            </a:r>
          </a:p>
        </p:txBody>
      </p:sp>
      <p:grpSp>
        <p:nvGrpSpPr>
          <p:cNvPr id="8" name="グループ化 7">
            <a:extLst>
              <a:ext uri="{FF2B5EF4-FFF2-40B4-BE49-F238E27FC236}">
                <a16:creationId xmlns:a16="http://schemas.microsoft.com/office/drawing/2014/main" id="{604FB347-38D0-76A4-7E46-D23366CC8ADD}"/>
              </a:ext>
            </a:extLst>
          </p:cNvPr>
          <p:cNvGrpSpPr/>
          <p:nvPr/>
        </p:nvGrpSpPr>
        <p:grpSpPr>
          <a:xfrm>
            <a:off x="1340126" y="1833605"/>
            <a:ext cx="6863715" cy="1163521"/>
            <a:chOff x="1340126" y="1579679"/>
            <a:chExt cx="6863715" cy="1849321"/>
          </a:xfrm>
        </p:grpSpPr>
        <p:sp>
          <p:nvSpPr>
            <p:cNvPr id="4" name="フリーフォーム 3">
              <a:extLst>
                <a:ext uri="{FF2B5EF4-FFF2-40B4-BE49-F238E27FC236}">
                  <a16:creationId xmlns:a16="http://schemas.microsoft.com/office/drawing/2014/main" id="{DE2CD5FD-342D-5A44-208C-25E665A1AAB4}"/>
                </a:ext>
              </a:extLst>
            </p:cNvPr>
            <p:cNvSpPr/>
            <p:nvPr/>
          </p:nvSpPr>
          <p:spPr>
            <a:xfrm>
              <a:off x="1340126" y="1579679"/>
              <a:ext cx="1124607" cy="662158"/>
            </a:xfrm>
            <a:custGeom>
              <a:avLst/>
              <a:gdLst>
                <a:gd name="connsiteX0" fmla="*/ 0 w 924910"/>
                <a:gd name="connsiteY0" fmla="*/ 588598 h 647801"/>
                <a:gd name="connsiteX1" fmla="*/ 315310 w 924910"/>
                <a:gd name="connsiteY1" fmla="*/ 19 h 647801"/>
                <a:gd name="connsiteX2" fmla="*/ 620110 w 924910"/>
                <a:gd name="connsiteY2" fmla="*/ 567577 h 647801"/>
                <a:gd name="connsiteX3" fmla="*/ 924910 w 924910"/>
                <a:gd name="connsiteY3" fmla="*/ 630639 h 647801"/>
                <a:gd name="connsiteX0" fmla="*/ 0 w 924910"/>
                <a:gd name="connsiteY0" fmla="*/ 590264 h 649467"/>
                <a:gd name="connsiteX1" fmla="*/ 52552 w 924910"/>
                <a:gd name="connsiteY1" fmla="*/ 401078 h 649467"/>
                <a:gd name="connsiteX2" fmla="*/ 315310 w 924910"/>
                <a:gd name="connsiteY2" fmla="*/ 1685 h 649467"/>
                <a:gd name="connsiteX3" fmla="*/ 620110 w 924910"/>
                <a:gd name="connsiteY3" fmla="*/ 569243 h 649467"/>
                <a:gd name="connsiteX4" fmla="*/ 924910 w 924910"/>
                <a:gd name="connsiteY4" fmla="*/ 632305 h 649467"/>
                <a:gd name="connsiteX0" fmla="*/ 0 w 1324303"/>
                <a:gd name="connsiteY0" fmla="*/ 621796 h 649467"/>
                <a:gd name="connsiteX1" fmla="*/ 451945 w 1324303"/>
                <a:gd name="connsiteY1" fmla="*/ 401078 h 649467"/>
                <a:gd name="connsiteX2" fmla="*/ 714703 w 1324303"/>
                <a:gd name="connsiteY2" fmla="*/ 1685 h 649467"/>
                <a:gd name="connsiteX3" fmla="*/ 1019503 w 1324303"/>
                <a:gd name="connsiteY3" fmla="*/ 569243 h 649467"/>
                <a:gd name="connsiteX4" fmla="*/ 1324303 w 1324303"/>
                <a:gd name="connsiteY4" fmla="*/ 632305 h 649467"/>
                <a:gd name="connsiteX0" fmla="*/ 0 w 1072055"/>
                <a:gd name="connsiteY0" fmla="*/ 663838 h 663838"/>
                <a:gd name="connsiteX1" fmla="*/ 199697 w 1072055"/>
                <a:gd name="connsiteY1" fmla="*/ 401078 h 663838"/>
                <a:gd name="connsiteX2" fmla="*/ 462455 w 1072055"/>
                <a:gd name="connsiteY2" fmla="*/ 1685 h 663838"/>
                <a:gd name="connsiteX3" fmla="*/ 767255 w 1072055"/>
                <a:gd name="connsiteY3" fmla="*/ 569243 h 663838"/>
                <a:gd name="connsiteX4" fmla="*/ 1072055 w 1072055"/>
                <a:gd name="connsiteY4" fmla="*/ 632305 h 663838"/>
                <a:gd name="connsiteX0" fmla="*/ 0 w 1072055"/>
                <a:gd name="connsiteY0" fmla="*/ 662158 h 662158"/>
                <a:gd name="connsiteX1" fmla="*/ 231229 w 1072055"/>
                <a:gd name="connsiteY1" fmla="*/ 578074 h 662158"/>
                <a:gd name="connsiteX2" fmla="*/ 462455 w 1072055"/>
                <a:gd name="connsiteY2" fmla="*/ 5 h 662158"/>
                <a:gd name="connsiteX3" fmla="*/ 767255 w 1072055"/>
                <a:gd name="connsiteY3" fmla="*/ 567563 h 662158"/>
                <a:gd name="connsiteX4" fmla="*/ 1072055 w 1072055"/>
                <a:gd name="connsiteY4" fmla="*/ 630625 h 662158"/>
                <a:gd name="connsiteX0" fmla="*/ 0 w 1072055"/>
                <a:gd name="connsiteY0" fmla="*/ 662158 h 662158"/>
                <a:gd name="connsiteX1" fmla="*/ 199698 w 1072055"/>
                <a:gd name="connsiteY1" fmla="*/ 578074 h 662158"/>
                <a:gd name="connsiteX2" fmla="*/ 462455 w 1072055"/>
                <a:gd name="connsiteY2" fmla="*/ 5 h 662158"/>
                <a:gd name="connsiteX3" fmla="*/ 767255 w 1072055"/>
                <a:gd name="connsiteY3" fmla="*/ 567563 h 662158"/>
                <a:gd name="connsiteX4" fmla="*/ 1072055 w 1072055"/>
                <a:gd name="connsiteY4" fmla="*/ 630625 h 662158"/>
                <a:gd name="connsiteX0" fmla="*/ 0 w 1124607"/>
                <a:gd name="connsiteY0" fmla="*/ 609606 h 647787"/>
                <a:gd name="connsiteX1" fmla="*/ 252250 w 1124607"/>
                <a:gd name="connsiteY1" fmla="*/ 578074 h 647787"/>
                <a:gd name="connsiteX2" fmla="*/ 515007 w 1124607"/>
                <a:gd name="connsiteY2" fmla="*/ 5 h 647787"/>
                <a:gd name="connsiteX3" fmla="*/ 819807 w 1124607"/>
                <a:gd name="connsiteY3" fmla="*/ 567563 h 647787"/>
                <a:gd name="connsiteX4" fmla="*/ 1124607 w 1124607"/>
                <a:gd name="connsiteY4" fmla="*/ 630625 h 647787"/>
                <a:gd name="connsiteX0" fmla="*/ 0 w 1124607"/>
                <a:gd name="connsiteY0" fmla="*/ 662158 h 662158"/>
                <a:gd name="connsiteX1" fmla="*/ 252250 w 1124607"/>
                <a:gd name="connsiteY1" fmla="*/ 578074 h 662158"/>
                <a:gd name="connsiteX2" fmla="*/ 515007 w 1124607"/>
                <a:gd name="connsiteY2" fmla="*/ 5 h 662158"/>
                <a:gd name="connsiteX3" fmla="*/ 819807 w 1124607"/>
                <a:gd name="connsiteY3" fmla="*/ 567563 h 662158"/>
                <a:gd name="connsiteX4" fmla="*/ 1124607 w 1124607"/>
                <a:gd name="connsiteY4" fmla="*/ 630625 h 66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607" h="662158">
                  <a:moveTo>
                    <a:pt x="0" y="662158"/>
                  </a:moveTo>
                  <a:cubicBezTo>
                    <a:pt x="8759" y="630627"/>
                    <a:pt x="199698" y="676170"/>
                    <a:pt x="252250" y="578074"/>
                  </a:cubicBezTo>
                  <a:cubicBezTo>
                    <a:pt x="304802" y="479978"/>
                    <a:pt x="420414" y="1757"/>
                    <a:pt x="515007" y="5"/>
                  </a:cubicBezTo>
                  <a:cubicBezTo>
                    <a:pt x="609600" y="-1747"/>
                    <a:pt x="718207" y="462460"/>
                    <a:pt x="819807" y="567563"/>
                  </a:cubicBezTo>
                  <a:cubicBezTo>
                    <a:pt x="921407" y="672666"/>
                    <a:pt x="1023007" y="651645"/>
                    <a:pt x="1124607" y="630625"/>
                  </a:cubicBezTo>
                </a:path>
              </a:pathLst>
            </a:custGeom>
            <a:solidFill>
              <a:schemeClr val="bg2">
                <a:lumMod val="7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56C1E506-FA98-31CF-0720-C5480D3A558A}"/>
                </a:ext>
              </a:extLst>
            </p:cNvPr>
            <p:cNvGrpSpPr/>
            <p:nvPr/>
          </p:nvGrpSpPr>
          <p:grpSpPr>
            <a:xfrm>
              <a:off x="1403795" y="1590418"/>
              <a:ext cx="6800046" cy="1838582"/>
              <a:chOff x="862885" y="3129114"/>
              <a:chExt cx="6800046" cy="1838582"/>
            </a:xfrm>
          </p:grpSpPr>
          <p:sp>
            <p:nvSpPr>
              <p:cNvPr id="6" name="フリーフォーム 5">
                <a:extLst>
                  <a:ext uri="{FF2B5EF4-FFF2-40B4-BE49-F238E27FC236}">
                    <a16:creationId xmlns:a16="http://schemas.microsoft.com/office/drawing/2014/main" id="{62772D8B-05FF-1441-DE20-FDB70E3522E8}"/>
                  </a:ext>
                </a:extLst>
              </p:cNvPr>
              <p:cNvSpPr/>
              <p:nvPr/>
            </p:nvSpPr>
            <p:spPr>
              <a:xfrm>
                <a:off x="862885" y="3129115"/>
                <a:ext cx="3400023" cy="1838581"/>
              </a:xfrm>
              <a:custGeom>
                <a:avLst/>
                <a:gdLst>
                  <a:gd name="connsiteX0" fmla="*/ 0 w 3760631"/>
                  <a:gd name="connsiteY0" fmla="*/ 723661 h 1927419"/>
                  <a:gd name="connsiteX1" fmla="*/ 2279561 w 3760631"/>
                  <a:gd name="connsiteY1" fmla="*/ 762297 h 1927419"/>
                  <a:gd name="connsiteX2" fmla="*/ 2627290 w 3760631"/>
                  <a:gd name="connsiteY2" fmla="*/ 66838 h 1927419"/>
                  <a:gd name="connsiteX3" fmla="*/ 2962141 w 3760631"/>
                  <a:gd name="connsiteY3" fmla="*/ 208506 h 1927419"/>
                  <a:gd name="connsiteX4" fmla="*/ 2962141 w 3760631"/>
                  <a:gd name="connsiteY4" fmla="*/ 1663818 h 1927419"/>
                  <a:gd name="connsiteX5" fmla="*/ 3760631 w 3760631"/>
                  <a:gd name="connsiteY5" fmla="*/ 1921396 h 1927419"/>
                  <a:gd name="connsiteX0" fmla="*/ 0 w 3760631"/>
                  <a:gd name="connsiteY0" fmla="*/ 715510 h 1919268"/>
                  <a:gd name="connsiteX1" fmla="*/ 2294544 w 3760631"/>
                  <a:gd name="connsiteY1" fmla="*/ 638236 h 1919268"/>
                  <a:gd name="connsiteX2" fmla="*/ 2627290 w 3760631"/>
                  <a:gd name="connsiteY2" fmla="*/ 58687 h 1919268"/>
                  <a:gd name="connsiteX3" fmla="*/ 2962141 w 3760631"/>
                  <a:gd name="connsiteY3" fmla="*/ 200355 h 1919268"/>
                  <a:gd name="connsiteX4" fmla="*/ 2962141 w 3760631"/>
                  <a:gd name="connsiteY4" fmla="*/ 1655667 h 1919268"/>
                  <a:gd name="connsiteX5" fmla="*/ 3760631 w 3760631"/>
                  <a:gd name="connsiteY5" fmla="*/ 1913245 h 1919268"/>
                  <a:gd name="connsiteX0" fmla="*/ 0 w 3760631"/>
                  <a:gd name="connsiteY0" fmla="*/ 721842 h 1925600"/>
                  <a:gd name="connsiteX1" fmla="*/ 2294544 w 3760631"/>
                  <a:gd name="connsiteY1" fmla="*/ 734720 h 1925600"/>
                  <a:gd name="connsiteX2" fmla="*/ 2627290 w 3760631"/>
                  <a:gd name="connsiteY2" fmla="*/ 65019 h 1925600"/>
                  <a:gd name="connsiteX3" fmla="*/ 2962141 w 3760631"/>
                  <a:gd name="connsiteY3" fmla="*/ 206687 h 1925600"/>
                  <a:gd name="connsiteX4" fmla="*/ 2962141 w 3760631"/>
                  <a:gd name="connsiteY4" fmla="*/ 1661999 h 1925600"/>
                  <a:gd name="connsiteX5" fmla="*/ 3760631 w 3760631"/>
                  <a:gd name="connsiteY5" fmla="*/ 1919577 h 1925600"/>
                  <a:gd name="connsiteX0" fmla="*/ 0 w 3760631"/>
                  <a:gd name="connsiteY0" fmla="*/ 721842 h 1925600"/>
                  <a:gd name="connsiteX1" fmla="*/ 2294544 w 3760631"/>
                  <a:gd name="connsiteY1" fmla="*/ 734720 h 1925600"/>
                  <a:gd name="connsiteX2" fmla="*/ 2627290 w 3760631"/>
                  <a:gd name="connsiteY2" fmla="*/ 65019 h 1925600"/>
                  <a:gd name="connsiteX3" fmla="*/ 2962141 w 3760631"/>
                  <a:gd name="connsiteY3" fmla="*/ 206687 h 1925600"/>
                  <a:gd name="connsiteX4" fmla="*/ 2962141 w 3760631"/>
                  <a:gd name="connsiteY4" fmla="*/ 1661999 h 1925600"/>
                  <a:gd name="connsiteX5" fmla="*/ 3760631 w 3760631"/>
                  <a:gd name="connsiteY5" fmla="*/ 1919577 h 1925600"/>
                  <a:gd name="connsiteX0" fmla="*/ 0 w 3760631"/>
                  <a:gd name="connsiteY0" fmla="*/ 721842 h 1925600"/>
                  <a:gd name="connsiteX1" fmla="*/ 2294544 w 3760631"/>
                  <a:gd name="connsiteY1" fmla="*/ 734720 h 1925600"/>
                  <a:gd name="connsiteX2" fmla="*/ 2627290 w 3760631"/>
                  <a:gd name="connsiteY2" fmla="*/ 65019 h 1925600"/>
                  <a:gd name="connsiteX3" fmla="*/ 2962141 w 3760631"/>
                  <a:gd name="connsiteY3" fmla="*/ 206687 h 1925600"/>
                  <a:gd name="connsiteX4" fmla="*/ 2962141 w 3760631"/>
                  <a:gd name="connsiteY4" fmla="*/ 1661999 h 1925600"/>
                  <a:gd name="connsiteX5" fmla="*/ 3760631 w 3760631"/>
                  <a:gd name="connsiteY5" fmla="*/ 1919577 h 1925600"/>
                  <a:gd name="connsiteX0" fmla="*/ 0 w 3760631"/>
                  <a:gd name="connsiteY0" fmla="*/ 721842 h 1925600"/>
                  <a:gd name="connsiteX1" fmla="*/ 2294544 w 3760631"/>
                  <a:gd name="connsiteY1" fmla="*/ 734720 h 1925600"/>
                  <a:gd name="connsiteX2" fmla="*/ 2627290 w 3760631"/>
                  <a:gd name="connsiteY2" fmla="*/ 65019 h 1925600"/>
                  <a:gd name="connsiteX3" fmla="*/ 2962141 w 3760631"/>
                  <a:gd name="connsiteY3" fmla="*/ 206687 h 1925600"/>
                  <a:gd name="connsiteX4" fmla="*/ 2962141 w 3760631"/>
                  <a:gd name="connsiteY4" fmla="*/ 1661999 h 1925600"/>
                  <a:gd name="connsiteX5" fmla="*/ 3760631 w 3760631"/>
                  <a:gd name="connsiteY5" fmla="*/ 1919577 h 1925600"/>
                  <a:gd name="connsiteX0" fmla="*/ 0 w 3760631"/>
                  <a:gd name="connsiteY0" fmla="*/ 786237 h 1925600"/>
                  <a:gd name="connsiteX1" fmla="*/ 2294544 w 3760631"/>
                  <a:gd name="connsiteY1" fmla="*/ 734720 h 1925600"/>
                  <a:gd name="connsiteX2" fmla="*/ 2627290 w 3760631"/>
                  <a:gd name="connsiteY2" fmla="*/ 65019 h 1925600"/>
                  <a:gd name="connsiteX3" fmla="*/ 2962141 w 3760631"/>
                  <a:gd name="connsiteY3" fmla="*/ 206687 h 1925600"/>
                  <a:gd name="connsiteX4" fmla="*/ 2962141 w 3760631"/>
                  <a:gd name="connsiteY4" fmla="*/ 1661999 h 1925600"/>
                  <a:gd name="connsiteX5" fmla="*/ 3760631 w 3760631"/>
                  <a:gd name="connsiteY5" fmla="*/ 1919577 h 1925600"/>
                  <a:gd name="connsiteX0" fmla="*/ 0 w 3760631"/>
                  <a:gd name="connsiteY0" fmla="*/ 786237 h 1925600"/>
                  <a:gd name="connsiteX1" fmla="*/ 2294544 w 3760631"/>
                  <a:gd name="connsiteY1" fmla="*/ 734720 h 1925600"/>
                  <a:gd name="connsiteX2" fmla="*/ 2627290 w 3760631"/>
                  <a:gd name="connsiteY2" fmla="*/ 65019 h 1925600"/>
                  <a:gd name="connsiteX3" fmla="*/ 2962141 w 3760631"/>
                  <a:gd name="connsiteY3" fmla="*/ 206687 h 1925600"/>
                  <a:gd name="connsiteX4" fmla="*/ 2962141 w 3760631"/>
                  <a:gd name="connsiteY4" fmla="*/ 1661999 h 1925600"/>
                  <a:gd name="connsiteX5" fmla="*/ 3760631 w 3760631"/>
                  <a:gd name="connsiteY5" fmla="*/ 1919577 h 1925600"/>
                  <a:gd name="connsiteX0" fmla="*/ 0 w 3760631"/>
                  <a:gd name="connsiteY0" fmla="*/ 747601 h 1925600"/>
                  <a:gd name="connsiteX1" fmla="*/ 2294544 w 3760631"/>
                  <a:gd name="connsiteY1" fmla="*/ 734720 h 1925600"/>
                  <a:gd name="connsiteX2" fmla="*/ 2627290 w 3760631"/>
                  <a:gd name="connsiteY2" fmla="*/ 65019 h 1925600"/>
                  <a:gd name="connsiteX3" fmla="*/ 2962141 w 3760631"/>
                  <a:gd name="connsiteY3" fmla="*/ 206687 h 1925600"/>
                  <a:gd name="connsiteX4" fmla="*/ 2962141 w 3760631"/>
                  <a:gd name="connsiteY4" fmla="*/ 1661999 h 1925600"/>
                  <a:gd name="connsiteX5" fmla="*/ 3760631 w 3760631"/>
                  <a:gd name="connsiteY5" fmla="*/ 1919577 h 1925600"/>
                  <a:gd name="connsiteX0" fmla="*/ 0 w 3760631"/>
                  <a:gd name="connsiteY0" fmla="*/ 747601 h 1925600"/>
                  <a:gd name="connsiteX1" fmla="*/ 2294544 w 3760631"/>
                  <a:gd name="connsiteY1" fmla="*/ 734720 h 1925600"/>
                  <a:gd name="connsiteX2" fmla="*/ 2627290 w 3760631"/>
                  <a:gd name="connsiteY2" fmla="*/ 65019 h 1925600"/>
                  <a:gd name="connsiteX3" fmla="*/ 2962141 w 3760631"/>
                  <a:gd name="connsiteY3" fmla="*/ 206687 h 1925600"/>
                  <a:gd name="connsiteX4" fmla="*/ 2962141 w 3760631"/>
                  <a:gd name="connsiteY4" fmla="*/ 1661999 h 1925600"/>
                  <a:gd name="connsiteX5" fmla="*/ 3760631 w 3760631"/>
                  <a:gd name="connsiteY5" fmla="*/ 1919577 h 1925600"/>
                  <a:gd name="connsiteX0" fmla="*/ 0 w 3760631"/>
                  <a:gd name="connsiteY0" fmla="*/ 682396 h 1860395"/>
                  <a:gd name="connsiteX1" fmla="*/ 2294544 w 3760631"/>
                  <a:gd name="connsiteY1" fmla="*/ 669515 h 1860395"/>
                  <a:gd name="connsiteX2" fmla="*/ 2582343 w 3760631"/>
                  <a:gd name="connsiteY2" fmla="*/ 115724 h 1860395"/>
                  <a:gd name="connsiteX3" fmla="*/ 2962141 w 3760631"/>
                  <a:gd name="connsiteY3" fmla="*/ 141482 h 1860395"/>
                  <a:gd name="connsiteX4" fmla="*/ 2962141 w 3760631"/>
                  <a:gd name="connsiteY4" fmla="*/ 1596794 h 1860395"/>
                  <a:gd name="connsiteX5" fmla="*/ 3760631 w 3760631"/>
                  <a:gd name="connsiteY5" fmla="*/ 1854372 h 1860395"/>
                  <a:gd name="connsiteX0" fmla="*/ 0 w 3760631"/>
                  <a:gd name="connsiteY0" fmla="*/ 676592 h 1854591"/>
                  <a:gd name="connsiteX1" fmla="*/ 2294544 w 3760631"/>
                  <a:gd name="connsiteY1" fmla="*/ 663711 h 1854591"/>
                  <a:gd name="connsiteX2" fmla="*/ 2597326 w 3760631"/>
                  <a:gd name="connsiteY2" fmla="*/ 122799 h 1854591"/>
                  <a:gd name="connsiteX3" fmla="*/ 2962141 w 3760631"/>
                  <a:gd name="connsiteY3" fmla="*/ 135678 h 1854591"/>
                  <a:gd name="connsiteX4" fmla="*/ 2962141 w 3760631"/>
                  <a:gd name="connsiteY4" fmla="*/ 1590990 h 1854591"/>
                  <a:gd name="connsiteX5" fmla="*/ 3760631 w 3760631"/>
                  <a:gd name="connsiteY5" fmla="*/ 1848568 h 1854591"/>
                  <a:gd name="connsiteX0" fmla="*/ 0 w 3760631"/>
                  <a:gd name="connsiteY0" fmla="*/ 651387 h 1829386"/>
                  <a:gd name="connsiteX1" fmla="*/ 2294544 w 3760631"/>
                  <a:gd name="connsiteY1" fmla="*/ 638506 h 1829386"/>
                  <a:gd name="connsiteX2" fmla="*/ 2597326 w 3760631"/>
                  <a:gd name="connsiteY2" fmla="*/ 97594 h 1829386"/>
                  <a:gd name="connsiteX3" fmla="*/ 2857263 w 3760631"/>
                  <a:gd name="connsiteY3" fmla="*/ 149110 h 1829386"/>
                  <a:gd name="connsiteX4" fmla="*/ 2962141 w 3760631"/>
                  <a:gd name="connsiteY4" fmla="*/ 1565785 h 1829386"/>
                  <a:gd name="connsiteX5" fmla="*/ 3760631 w 3760631"/>
                  <a:gd name="connsiteY5" fmla="*/ 1823363 h 1829386"/>
                  <a:gd name="connsiteX0" fmla="*/ 0 w 3760631"/>
                  <a:gd name="connsiteY0" fmla="*/ 651387 h 1829386"/>
                  <a:gd name="connsiteX1" fmla="*/ 2294544 w 3760631"/>
                  <a:gd name="connsiteY1" fmla="*/ 638506 h 1829386"/>
                  <a:gd name="connsiteX2" fmla="*/ 2597326 w 3760631"/>
                  <a:gd name="connsiteY2" fmla="*/ 97594 h 1829386"/>
                  <a:gd name="connsiteX3" fmla="*/ 2857263 w 3760631"/>
                  <a:gd name="connsiteY3" fmla="*/ 149110 h 1829386"/>
                  <a:gd name="connsiteX4" fmla="*/ 3037055 w 3760631"/>
                  <a:gd name="connsiteY4" fmla="*/ 1565785 h 1829386"/>
                  <a:gd name="connsiteX5" fmla="*/ 3760631 w 3760631"/>
                  <a:gd name="connsiteY5" fmla="*/ 1823363 h 1829386"/>
                  <a:gd name="connsiteX0" fmla="*/ 0 w 3955405"/>
                  <a:gd name="connsiteY0" fmla="*/ 651387 h 1840930"/>
                  <a:gd name="connsiteX1" fmla="*/ 2294544 w 3955405"/>
                  <a:gd name="connsiteY1" fmla="*/ 638506 h 1840930"/>
                  <a:gd name="connsiteX2" fmla="*/ 2597326 w 3955405"/>
                  <a:gd name="connsiteY2" fmla="*/ 97594 h 1840930"/>
                  <a:gd name="connsiteX3" fmla="*/ 2857263 w 3955405"/>
                  <a:gd name="connsiteY3" fmla="*/ 149110 h 1840930"/>
                  <a:gd name="connsiteX4" fmla="*/ 3037055 w 3955405"/>
                  <a:gd name="connsiteY4" fmla="*/ 1565785 h 1840930"/>
                  <a:gd name="connsiteX5" fmla="*/ 3955405 w 3955405"/>
                  <a:gd name="connsiteY5" fmla="*/ 1836242 h 1840930"/>
                  <a:gd name="connsiteX0" fmla="*/ 0 w 3955405"/>
                  <a:gd name="connsiteY0" fmla="*/ 674536 h 1864079"/>
                  <a:gd name="connsiteX1" fmla="*/ 2294544 w 3955405"/>
                  <a:gd name="connsiteY1" fmla="*/ 661655 h 1864079"/>
                  <a:gd name="connsiteX2" fmla="*/ 2597326 w 3955405"/>
                  <a:gd name="connsiteY2" fmla="*/ 120743 h 1864079"/>
                  <a:gd name="connsiteX3" fmla="*/ 2857263 w 3955405"/>
                  <a:gd name="connsiteY3" fmla="*/ 172259 h 1864079"/>
                  <a:gd name="connsiteX4" fmla="*/ 3037055 w 3955405"/>
                  <a:gd name="connsiteY4" fmla="*/ 1588934 h 1864079"/>
                  <a:gd name="connsiteX5" fmla="*/ 3955405 w 3955405"/>
                  <a:gd name="connsiteY5" fmla="*/ 1859391 h 1864079"/>
                  <a:gd name="connsiteX0" fmla="*/ 0 w 3955405"/>
                  <a:gd name="connsiteY0" fmla="*/ 669721 h 1859264"/>
                  <a:gd name="connsiteX1" fmla="*/ 2294544 w 3955405"/>
                  <a:gd name="connsiteY1" fmla="*/ 656840 h 1859264"/>
                  <a:gd name="connsiteX2" fmla="*/ 2597326 w 3955405"/>
                  <a:gd name="connsiteY2" fmla="*/ 115928 h 1859264"/>
                  <a:gd name="connsiteX3" fmla="*/ 2857263 w 3955405"/>
                  <a:gd name="connsiteY3" fmla="*/ 167444 h 1859264"/>
                  <a:gd name="connsiteX4" fmla="*/ 3037055 w 3955405"/>
                  <a:gd name="connsiteY4" fmla="*/ 1584119 h 1859264"/>
                  <a:gd name="connsiteX5" fmla="*/ 3955405 w 3955405"/>
                  <a:gd name="connsiteY5" fmla="*/ 1854576 h 1859264"/>
                  <a:gd name="connsiteX0" fmla="*/ 0 w 3955405"/>
                  <a:gd name="connsiteY0" fmla="*/ 669721 h 1859264"/>
                  <a:gd name="connsiteX1" fmla="*/ 2294544 w 3955405"/>
                  <a:gd name="connsiteY1" fmla="*/ 656840 h 1859264"/>
                  <a:gd name="connsiteX2" fmla="*/ 2597326 w 3955405"/>
                  <a:gd name="connsiteY2" fmla="*/ 115928 h 1859264"/>
                  <a:gd name="connsiteX3" fmla="*/ 2857263 w 3955405"/>
                  <a:gd name="connsiteY3" fmla="*/ 167444 h 1859264"/>
                  <a:gd name="connsiteX4" fmla="*/ 3037055 w 3955405"/>
                  <a:gd name="connsiteY4" fmla="*/ 1584119 h 1859264"/>
                  <a:gd name="connsiteX5" fmla="*/ 3955405 w 3955405"/>
                  <a:gd name="connsiteY5" fmla="*/ 1854576 h 1859264"/>
                  <a:gd name="connsiteX0" fmla="*/ 0 w 3955405"/>
                  <a:gd name="connsiteY0" fmla="*/ 669721 h 1859264"/>
                  <a:gd name="connsiteX1" fmla="*/ 2294544 w 3955405"/>
                  <a:gd name="connsiteY1" fmla="*/ 656840 h 1859264"/>
                  <a:gd name="connsiteX2" fmla="*/ 2597326 w 3955405"/>
                  <a:gd name="connsiteY2" fmla="*/ 115928 h 1859264"/>
                  <a:gd name="connsiteX3" fmla="*/ 2857263 w 3955405"/>
                  <a:gd name="connsiteY3" fmla="*/ 167444 h 1859264"/>
                  <a:gd name="connsiteX4" fmla="*/ 3037055 w 3955405"/>
                  <a:gd name="connsiteY4" fmla="*/ 1584119 h 1859264"/>
                  <a:gd name="connsiteX5" fmla="*/ 3955405 w 3955405"/>
                  <a:gd name="connsiteY5" fmla="*/ 1854576 h 1859264"/>
                  <a:gd name="connsiteX0" fmla="*/ 0 w 3955405"/>
                  <a:gd name="connsiteY0" fmla="*/ 669721 h 1859264"/>
                  <a:gd name="connsiteX1" fmla="*/ 2294544 w 3955405"/>
                  <a:gd name="connsiteY1" fmla="*/ 656840 h 1859264"/>
                  <a:gd name="connsiteX2" fmla="*/ 2597326 w 3955405"/>
                  <a:gd name="connsiteY2" fmla="*/ 115928 h 1859264"/>
                  <a:gd name="connsiteX3" fmla="*/ 2857263 w 3955405"/>
                  <a:gd name="connsiteY3" fmla="*/ 167444 h 1859264"/>
                  <a:gd name="connsiteX4" fmla="*/ 3037055 w 3955405"/>
                  <a:gd name="connsiteY4" fmla="*/ 1584119 h 1859264"/>
                  <a:gd name="connsiteX5" fmla="*/ 3955405 w 3955405"/>
                  <a:gd name="connsiteY5" fmla="*/ 1854576 h 1859264"/>
                  <a:gd name="connsiteX0" fmla="*/ 0 w 3955405"/>
                  <a:gd name="connsiteY0" fmla="*/ 669721 h 1859264"/>
                  <a:gd name="connsiteX1" fmla="*/ 2294544 w 3955405"/>
                  <a:gd name="connsiteY1" fmla="*/ 656840 h 1859264"/>
                  <a:gd name="connsiteX2" fmla="*/ 2597326 w 3955405"/>
                  <a:gd name="connsiteY2" fmla="*/ 115928 h 1859264"/>
                  <a:gd name="connsiteX3" fmla="*/ 2857263 w 3955405"/>
                  <a:gd name="connsiteY3" fmla="*/ 167444 h 1859264"/>
                  <a:gd name="connsiteX4" fmla="*/ 3037055 w 3955405"/>
                  <a:gd name="connsiteY4" fmla="*/ 1584119 h 1859264"/>
                  <a:gd name="connsiteX5" fmla="*/ 3955405 w 3955405"/>
                  <a:gd name="connsiteY5" fmla="*/ 1854576 h 1859264"/>
                  <a:gd name="connsiteX0" fmla="*/ 0 w 3955405"/>
                  <a:gd name="connsiteY0" fmla="*/ 669721 h 1859264"/>
                  <a:gd name="connsiteX1" fmla="*/ 2294544 w 3955405"/>
                  <a:gd name="connsiteY1" fmla="*/ 656840 h 1859264"/>
                  <a:gd name="connsiteX2" fmla="*/ 2597326 w 3955405"/>
                  <a:gd name="connsiteY2" fmla="*/ 115928 h 1859264"/>
                  <a:gd name="connsiteX3" fmla="*/ 2857263 w 3955405"/>
                  <a:gd name="connsiteY3" fmla="*/ 167444 h 1859264"/>
                  <a:gd name="connsiteX4" fmla="*/ 3037055 w 3955405"/>
                  <a:gd name="connsiteY4" fmla="*/ 1584119 h 1859264"/>
                  <a:gd name="connsiteX5" fmla="*/ 3955405 w 3955405"/>
                  <a:gd name="connsiteY5" fmla="*/ 1854576 h 1859264"/>
                  <a:gd name="connsiteX0" fmla="*/ 0 w 3955405"/>
                  <a:gd name="connsiteY0" fmla="*/ 631704 h 1821247"/>
                  <a:gd name="connsiteX1" fmla="*/ 2294544 w 3955405"/>
                  <a:gd name="connsiteY1" fmla="*/ 618823 h 1821247"/>
                  <a:gd name="connsiteX2" fmla="*/ 2567362 w 3955405"/>
                  <a:gd name="connsiteY2" fmla="*/ 155185 h 1821247"/>
                  <a:gd name="connsiteX3" fmla="*/ 2857263 w 3955405"/>
                  <a:gd name="connsiteY3" fmla="*/ 129427 h 1821247"/>
                  <a:gd name="connsiteX4" fmla="*/ 3037055 w 3955405"/>
                  <a:gd name="connsiteY4" fmla="*/ 1546102 h 1821247"/>
                  <a:gd name="connsiteX5" fmla="*/ 3955405 w 3955405"/>
                  <a:gd name="connsiteY5" fmla="*/ 1816559 h 1821247"/>
                  <a:gd name="connsiteX0" fmla="*/ 0 w 3955405"/>
                  <a:gd name="connsiteY0" fmla="*/ 649519 h 1839062"/>
                  <a:gd name="connsiteX1" fmla="*/ 2294544 w 3955405"/>
                  <a:gd name="connsiteY1" fmla="*/ 636638 h 1839062"/>
                  <a:gd name="connsiteX2" fmla="*/ 2537397 w 3955405"/>
                  <a:gd name="connsiteY2" fmla="*/ 134363 h 1839062"/>
                  <a:gd name="connsiteX3" fmla="*/ 2857263 w 3955405"/>
                  <a:gd name="connsiteY3" fmla="*/ 147242 h 1839062"/>
                  <a:gd name="connsiteX4" fmla="*/ 3037055 w 3955405"/>
                  <a:gd name="connsiteY4" fmla="*/ 1563917 h 1839062"/>
                  <a:gd name="connsiteX5" fmla="*/ 3955405 w 3955405"/>
                  <a:gd name="connsiteY5" fmla="*/ 1834374 h 1839062"/>
                  <a:gd name="connsiteX0" fmla="*/ 0 w 3955405"/>
                  <a:gd name="connsiteY0" fmla="*/ 649519 h 1834780"/>
                  <a:gd name="connsiteX1" fmla="*/ 2294544 w 3955405"/>
                  <a:gd name="connsiteY1" fmla="*/ 636638 h 1834780"/>
                  <a:gd name="connsiteX2" fmla="*/ 2537397 w 3955405"/>
                  <a:gd name="connsiteY2" fmla="*/ 134363 h 1834780"/>
                  <a:gd name="connsiteX3" fmla="*/ 2857263 w 3955405"/>
                  <a:gd name="connsiteY3" fmla="*/ 147242 h 1834780"/>
                  <a:gd name="connsiteX4" fmla="*/ 3037055 w 3955405"/>
                  <a:gd name="connsiteY4" fmla="*/ 1563917 h 1834780"/>
                  <a:gd name="connsiteX5" fmla="*/ 3955405 w 3955405"/>
                  <a:gd name="connsiteY5" fmla="*/ 1834374 h 1834780"/>
                  <a:gd name="connsiteX0" fmla="*/ 0 w 3955405"/>
                  <a:gd name="connsiteY0" fmla="*/ 651278 h 1838581"/>
                  <a:gd name="connsiteX1" fmla="*/ 2294544 w 3955405"/>
                  <a:gd name="connsiteY1" fmla="*/ 638397 h 1838581"/>
                  <a:gd name="connsiteX2" fmla="*/ 2537397 w 3955405"/>
                  <a:gd name="connsiteY2" fmla="*/ 136122 h 1838581"/>
                  <a:gd name="connsiteX3" fmla="*/ 2857263 w 3955405"/>
                  <a:gd name="connsiteY3" fmla="*/ 149001 h 1838581"/>
                  <a:gd name="connsiteX4" fmla="*/ 3007089 w 3955405"/>
                  <a:gd name="connsiteY4" fmla="*/ 1591434 h 1838581"/>
                  <a:gd name="connsiteX5" fmla="*/ 3955405 w 3955405"/>
                  <a:gd name="connsiteY5" fmla="*/ 1836133 h 1838581"/>
                  <a:gd name="connsiteX0" fmla="*/ 0 w 3955405"/>
                  <a:gd name="connsiteY0" fmla="*/ 651278 h 1838581"/>
                  <a:gd name="connsiteX1" fmla="*/ 2294544 w 3955405"/>
                  <a:gd name="connsiteY1" fmla="*/ 599760 h 1838581"/>
                  <a:gd name="connsiteX2" fmla="*/ 2537397 w 3955405"/>
                  <a:gd name="connsiteY2" fmla="*/ 136122 h 1838581"/>
                  <a:gd name="connsiteX3" fmla="*/ 2857263 w 3955405"/>
                  <a:gd name="connsiteY3" fmla="*/ 149001 h 1838581"/>
                  <a:gd name="connsiteX4" fmla="*/ 3007089 w 3955405"/>
                  <a:gd name="connsiteY4" fmla="*/ 1591434 h 1838581"/>
                  <a:gd name="connsiteX5" fmla="*/ 3955405 w 3955405"/>
                  <a:gd name="connsiteY5" fmla="*/ 1836133 h 183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5405" h="1838581">
                    <a:moveTo>
                      <a:pt x="0" y="651278"/>
                    </a:moveTo>
                    <a:lnTo>
                      <a:pt x="2294544" y="599760"/>
                    </a:lnTo>
                    <a:cubicBezTo>
                      <a:pt x="2562623" y="430188"/>
                      <a:pt x="2458594" y="346477"/>
                      <a:pt x="2537397" y="136122"/>
                    </a:cubicBezTo>
                    <a:cubicBezTo>
                      <a:pt x="2691113" y="3041"/>
                      <a:pt x="2778981" y="-93551"/>
                      <a:pt x="2857263" y="149001"/>
                    </a:cubicBezTo>
                    <a:cubicBezTo>
                      <a:pt x="2935545" y="391553"/>
                      <a:pt x="2874007" y="1305952"/>
                      <a:pt x="3007089" y="1591434"/>
                    </a:cubicBezTo>
                    <a:cubicBezTo>
                      <a:pt x="3140171" y="1876916"/>
                      <a:pt x="3502840" y="1837207"/>
                      <a:pt x="3955405" y="1836133"/>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sp>
            <p:nvSpPr>
              <p:cNvPr id="7" name="フリーフォーム 6">
                <a:extLst>
                  <a:ext uri="{FF2B5EF4-FFF2-40B4-BE49-F238E27FC236}">
                    <a16:creationId xmlns:a16="http://schemas.microsoft.com/office/drawing/2014/main" id="{2BEAD919-0174-D703-FB6D-73C1900506C0}"/>
                  </a:ext>
                </a:extLst>
              </p:cNvPr>
              <p:cNvSpPr/>
              <p:nvPr/>
            </p:nvSpPr>
            <p:spPr>
              <a:xfrm flipH="1">
                <a:off x="4262908" y="3129114"/>
                <a:ext cx="3400023" cy="1838581"/>
              </a:xfrm>
              <a:custGeom>
                <a:avLst/>
                <a:gdLst>
                  <a:gd name="connsiteX0" fmla="*/ 0 w 3760631"/>
                  <a:gd name="connsiteY0" fmla="*/ 723661 h 1927419"/>
                  <a:gd name="connsiteX1" fmla="*/ 2279561 w 3760631"/>
                  <a:gd name="connsiteY1" fmla="*/ 762297 h 1927419"/>
                  <a:gd name="connsiteX2" fmla="*/ 2627290 w 3760631"/>
                  <a:gd name="connsiteY2" fmla="*/ 66838 h 1927419"/>
                  <a:gd name="connsiteX3" fmla="*/ 2962141 w 3760631"/>
                  <a:gd name="connsiteY3" fmla="*/ 208506 h 1927419"/>
                  <a:gd name="connsiteX4" fmla="*/ 2962141 w 3760631"/>
                  <a:gd name="connsiteY4" fmla="*/ 1663818 h 1927419"/>
                  <a:gd name="connsiteX5" fmla="*/ 3760631 w 3760631"/>
                  <a:gd name="connsiteY5" fmla="*/ 1921396 h 1927419"/>
                  <a:gd name="connsiteX0" fmla="*/ 0 w 3760631"/>
                  <a:gd name="connsiteY0" fmla="*/ 715510 h 1919268"/>
                  <a:gd name="connsiteX1" fmla="*/ 2294544 w 3760631"/>
                  <a:gd name="connsiteY1" fmla="*/ 638236 h 1919268"/>
                  <a:gd name="connsiteX2" fmla="*/ 2627290 w 3760631"/>
                  <a:gd name="connsiteY2" fmla="*/ 58687 h 1919268"/>
                  <a:gd name="connsiteX3" fmla="*/ 2962141 w 3760631"/>
                  <a:gd name="connsiteY3" fmla="*/ 200355 h 1919268"/>
                  <a:gd name="connsiteX4" fmla="*/ 2962141 w 3760631"/>
                  <a:gd name="connsiteY4" fmla="*/ 1655667 h 1919268"/>
                  <a:gd name="connsiteX5" fmla="*/ 3760631 w 3760631"/>
                  <a:gd name="connsiteY5" fmla="*/ 1913245 h 1919268"/>
                  <a:gd name="connsiteX0" fmla="*/ 0 w 3760631"/>
                  <a:gd name="connsiteY0" fmla="*/ 721842 h 1925600"/>
                  <a:gd name="connsiteX1" fmla="*/ 2294544 w 3760631"/>
                  <a:gd name="connsiteY1" fmla="*/ 734720 h 1925600"/>
                  <a:gd name="connsiteX2" fmla="*/ 2627290 w 3760631"/>
                  <a:gd name="connsiteY2" fmla="*/ 65019 h 1925600"/>
                  <a:gd name="connsiteX3" fmla="*/ 2962141 w 3760631"/>
                  <a:gd name="connsiteY3" fmla="*/ 206687 h 1925600"/>
                  <a:gd name="connsiteX4" fmla="*/ 2962141 w 3760631"/>
                  <a:gd name="connsiteY4" fmla="*/ 1661999 h 1925600"/>
                  <a:gd name="connsiteX5" fmla="*/ 3760631 w 3760631"/>
                  <a:gd name="connsiteY5" fmla="*/ 1919577 h 1925600"/>
                  <a:gd name="connsiteX0" fmla="*/ 0 w 3760631"/>
                  <a:gd name="connsiteY0" fmla="*/ 721842 h 1925600"/>
                  <a:gd name="connsiteX1" fmla="*/ 2294544 w 3760631"/>
                  <a:gd name="connsiteY1" fmla="*/ 734720 h 1925600"/>
                  <a:gd name="connsiteX2" fmla="*/ 2627290 w 3760631"/>
                  <a:gd name="connsiteY2" fmla="*/ 65019 h 1925600"/>
                  <a:gd name="connsiteX3" fmla="*/ 2962141 w 3760631"/>
                  <a:gd name="connsiteY3" fmla="*/ 206687 h 1925600"/>
                  <a:gd name="connsiteX4" fmla="*/ 2962141 w 3760631"/>
                  <a:gd name="connsiteY4" fmla="*/ 1661999 h 1925600"/>
                  <a:gd name="connsiteX5" fmla="*/ 3760631 w 3760631"/>
                  <a:gd name="connsiteY5" fmla="*/ 1919577 h 1925600"/>
                  <a:gd name="connsiteX0" fmla="*/ 0 w 3760631"/>
                  <a:gd name="connsiteY0" fmla="*/ 721842 h 1925600"/>
                  <a:gd name="connsiteX1" fmla="*/ 2294544 w 3760631"/>
                  <a:gd name="connsiteY1" fmla="*/ 734720 h 1925600"/>
                  <a:gd name="connsiteX2" fmla="*/ 2627290 w 3760631"/>
                  <a:gd name="connsiteY2" fmla="*/ 65019 h 1925600"/>
                  <a:gd name="connsiteX3" fmla="*/ 2962141 w 3760631"/>
                  <a:gd name="connsiteY3" fmla="*/ 206687 h 1925600"/>
                  <a:gd name="connsiteX4" fmla="*/ 2962141 w 3760631"/>
                  <a:gd name="connsiteY4" fmla="*/ 1661999 h 1925600"/>
                  <a:gd name="connsiteX5" fmla="*/ 3760631 w 3760631"/>
                  <a:gd name="connsiteY5" fmla="*/ 1919577 h 1925600"/>
                  <a:gd name="connsiteX0" fmla="*/ 0 w 3760631"/>
                  <a:gd name="connsiteY0" fmla="*/ 721842 h 1925600"/>
                  <a:gd name="connsiteX1" fmla="*/ 2294544 w 3760631"/>
                  <a:gd name="connsiteY1" fmla="*/ 734720 h 1925600"/>
                  <a:gd name="connsiteX2" fmla="*/ 2627290 w 3760631"/>
                  <a:gd name="connsiteY2" fmla="*/ 65019 h 1925600"/>
                  <a:gd name="connsiteX3" fmla="*/ 2962141 w 3760631"/>
                  <a:gd name="connsiteY3" fmla="*/ 206687 h 1925600"/>
                  <a:gd name="connsiteX4" fmla="*/ 2962141 w 3760631"/>
                  <a:gd name="connsiteY4" fmla="*/ 1661999 h 1925600"/>
                  <a:gd name="connsiteX5" fmla="*/ 3760631 w 3760631"/>
                  <a:gd name="connsiteY5" fmla="*/ 1919577 h 1925600"/>
                  <a:gd name="connsiteX0" fmla="*/ 0 w 3760631"/>
                  <a:gd name="connsiteY0" fmla="*/ 786237 h 1925600"/>
                  <a:gd name="connsiteX1" fmla="*/ 2294544 w 3760631"/>
                  <a:gd name="connsiteY1" fmla="*/ 734720 h 1925600"/>
                  <a:gd name="connsiteX2" fmla="*/ 2627290 w 3760631"/>
                  <a:gd name="connsiteY2" fmla="*/ 65019 h 1925600"/>
                  <a:gd name="connsiteX3" fmla="*/ 2962141 w 3760631"/>
                  <a:gd name="connsiteY3" fmla="*/ 206687 h 1925600"/>
                  <a:gd name="connsiteX4" fmla="*/ 2962141 w 3760631"/>
                  <a:gd name="connsiteY4" fmla="*/ 1661999 h 1925600"/>
                  <a:gd name="connsiteX5" fmla="*/ 3760631 w 3760631"/>
                  <a:gd name="connsiteY5" fmla="*/ 1919577 h 1925600"/>
                  <a:gd name="connsiteX0" fmla="*/ 0 w 3760631"/>
                  <a:gd name="connsiteY0" fmla="*/ 786237 h 1925600"/>
                  <a:gd name="connsiteX1" fmla="*/ 2294544 w 3760631"/>
                  <a:gd name="connsiteY1" fmla="*/ 734720 h 1925600"/>
                  <a:gd name="connsiteX2" fmla="*/ 2627290 w 3760631"/>
                  <a:gd name="connsiteY2" fmla="*/ 65019 h 1925600"/>
                  <a:gd name="connsiteX3" fmla="*/ 2962141 w 3760631"/>
                  <a:gd name="connsiteY3" fmla="*/ 206687 h 1925600"/>
                  <a:gd name="connsiteX4" fmla="*/ 2962141 w 3760631"/>
                  <a:gd name="connsiteY4" fmla="*/ 1661999 h 1925600"/>
                  <a:gd name="connsiteX5" fmla="*/ 3760631 w 3760631"/>
                  <a:gd name="connsiteY5" fmla="*/ 1919577 h 1925600"/>
                  <a:gd name="connsiteX0" fmla="*/ 0 w 3760631"/>
                  <a:gd name="connsiteY0" fmla="*/ 747601 h 1925600"/>
                  <a:gd name="connsiteX1" fmla="*/ 2294544 w 3760631"/>
                  <a:gd name="connsiteY1" fmla="*/ 734720 h 1925600"/>
                  <a:gd name="connsiteX2" fmla="*/ 2627290 w 3760631"/>
                  <a:gd name="connsiteY2" fmla="*/ 65019 h 1925600"/>
                  <a:gd name="connsiteX3" fmla="*/ 2962141 w 3760631"/>
                  <a:gd name="connsiteY3" fmla="*/ 206687 h 1925600"/>
                  <a:gd name="connsiteX4" fmla="*/ 2962141 w 3760631"/>
                  <a:gd name="connsiteY4" fmla="*/ 1661999 h 1925600"/>
                  <a:gd name="connsiteX5" fmla="*/ 3760631 w 3760631"/>
                  <a:gd name="connsiteY5" fmla="*/ 1919577 h 1925600"/>
                  <a:gd name="connsiteX0" fmla="*/ 0 w 3760631"/>
                  <a:gd name="connsiteY0" fmla="*/ 747601 h 1925600"/>
                  <a:gd name="connsiteX1" fmla="*/ 2294544 w 3760631"/>
                  <a:gd name="connsiteY1" fmla="*/ 734720 h 1925600"/>
                  <a:gd name="connsiteX2" fmla="*/ 2627290 w 3760631"/>
                  <a:gd name="connsiteY2" fmla="*/ 65019 h 1925600"/>
                  <a:gd name="connsiteX3" fmla="*/ 2962141 w 3760631"/>
                  <a:gd name="connsiteY3" fmla="*/ 206687 h 1925600"/>
                  <a:gd name="connsiteX4" fmla="*/ 2962141 w 3760631"/>
                  <a:gd name="connsiteY4" fmla="*/ 1661999 h 1925600"/>
                  <a:gd name="connsiteX5" fmla="*/ 3760631 w 3760631"/>
                  <a:gd name="connsiteY5" fmla="*/ 1919577 h 1925600"/>
                  <a:gd name="connsiteX0" fmla="*/ 0 w 3760631"/>
                  <a:gd name="connsiteY0" fmla="*/ 682396 h 1860395"/>
                  <a:gd name="connsiteX1" fmla="*/ 2294544 w 3760631"/>
                  <a:gd name="connsiteY1" fmla="*/ 669515 h 1860395"/>
                  <a:gd name="connsiteX2" fmla="*/ 2582343 w 3760631"/>
                  <a:gd name="connsiteY2" fmla="*/ 115724 h 1860395"/>
                  <a:gd name="connsiteX3" fmla="*/ 2962141 w 3760631"/>
                  <a:gd name="connsiteY3" fmla="*/ 141482 h 1860395"/>
                  <a:gd name="connsiteX4" fmla="*/ 2962141 w 3760631"/>
                  <a:gd name="connsiteY4" fmla="*/ 1596794 h 1860395"/>
                  <a:gd name="connsiteX5" fmla="*/ 3760631 w 3760631"/>
                  <a:gd name="connsiteY5" fmla="*/ 1854372 h 1860395"/>
                  <a:gd name="connsiteX0" fmla="*/ 0 w 3760631"/>
                  <a:gd name="connsiteY0" fmla="*/ 676592 h 1854591"/>
                  <a:gd name="connsiteX1" fmla="*/ 2294544 w 3760631"/>
                  <a:gd name="connsiteY1" fmla="*/ 663711 h 1854591"/>
                  <a:gd name="connsiteX2" fmla="*/ 2597326 w 3760631"/>
                  <a:gd name="connsiteY2" fmla="*/ 122799 h 1854591"/>
                  <a:gd name="connsiteX3" fmla="*/ 2962141 w 3760631"/>
                  <a:gd name="connsiteY3" fmla="*/ 135678 h 1854591"/>
                  <a:gd name="connsiteX4" fmla="*/ 2962141 w 3760631"/>
                  <a:gd name="connsiteY4" fmla="*/ 1590990 h 1854591"/>
                  <a:gd name="connsiteX5" fmla="*/ 3760631 w 3760631"/>
                  <a:gd name="connsiteY5" fmla="*/ 1848568 h 1854591"/>
                  <a:gd name="connsiteX0" fmla="*/ 0 w 3760631"/>
                  <a:gd name="connsiteY0" fmla="*/ 651387 h 1829386"/>
                  <a:gd name="connsiteX1" fmla="*/ 2294544 w 3760631"/>
                  <a:gd name="connsiteY1" fmla="*/ 638506 h 1829386"/>
                  <a:gd name="connsiteX2" fmla="*/ 2597326 w 3760631"/>
                  <a:gd name="connsiteY2" fmla="*/ 97594 h 1829386"/>
                  <a:gd name="connsiteX3" fmla="*/ 2857263 w 3760631"/>
                  <a:gd name="connsiteY3" fmla="*/ 149110 h 1829386"/>
                  <a:gd name="connsiteX4" fmla="*/ 2962141 w 3760631"/>
                  <a:gd name="connsiteY4" fmla="*/ 1565785 h 1829386"/>
                  <a:gd name="connsiteX5" fmla="*/ 3760631 w 3760631"/>
                  <a:gd name="connsiteY5" fmla="*/ 1823363 h 1829386"/>
                  <a:gd name="connsiteX0" fmla="*/ 0 w 3760631"/>
                  <a:gd name="connsiteY0" fmla="*/ 651387 h 1829386"/>
                  <a:gd name="connsiteX1" fmla="*/ 2294544 w 3760631"/>
                  <a:gd name="connsiteY1" fmla="*/ 638506 h 1829386"/>
                  <a:gd name="connsiteX2" fmla="*/ 2597326 w 3760631"/>
                  <a:gd name="connsiteY2" fmla="*/ 97594 h 1829386"/>
                  <a:gd name="connsiteX3" fmla="*/ 2857263 w 3760631"/>
                  <a:gd name="connsiteY3" fmla="*/ 149110 h 1829386"/>
                  <a:gd name="connsiteX4" fmla="*/ 3037055 w 3760631"/>
                  <a:gd name="connsiteY4" fmla="*/ 1565785 h 1829386"/>
                  <a:gd name="connsiteX5" fmla="*/ 3760631 w 3760631"/>
                  <a:gd name="connsiteY5" fmla="*/ 1823363 h 1829386"/>
                  <a:gd name="connsiteX0" fmla="*/ 0 w 3955405"/>
                  <a:gd name="connsiteY0" fmla="*/ 651387 h 1840930"/>
                  <a:gd name="connsiteX1" fmla="*/ 2294544 w 3955405"/>
                  <a:gd name="connsiteY1" fmla="*/ 638506 h 1840930"/>
                  <a:gd name="connsiteX2" fmla="*/ 2597326 w 3955405"/>
                  <a:gd name="connsiteY2" fmla="*/ 97594 h 1840930"/>
                  <a:gd name="connsiteX3" fmla="*/ 2857263 w 3955405"/>
                  <a:gd name="connsiteY3" fmla="*/ 149110 h 1840930"/>
                  <a:gd name="connsiteX4" fmla="*/ 3037055 w 3955405"/>
                  <a:gd name="connsiteY4" fmla="*/ 1565785 h 1840930"/>
                  <a:gd name="connsiteX5" fmla="*/ 3955405 w 3955405"/>
                  <a:gd name="connsiteY5" fmla="*/ 1836242 h 1840930"/>
                  <a:gd name="connsiteX0" fmla="*/ 0 w 3955405"/>
                  <a:gd name="connsiteY0" fmla="*/ 674536 h 1864079"/>
                  <a:gd name="connsiteX1" fmla="*/ 2294544 w 3955405"/>
                  <a:gd name="connsiteY1" fmla="*/ 661655 h 1864079"/>
                  <a:gd name="connsiteX2" fmla="*/ 2597326 w 3955405"/>
                  <a:gd name="connsiteY2" fmla="*/ 120743 h 1864079"/>
                  <a:gd name="connsiteX3" fmla="*/ 2857263 w 3955405"/>
                  <a:gd name="connsiteY3" fmla="*/ 172259 h 1864079"/>
                  <a:gd name="connsiteX4" fmla="*/ 3037055 w 3955405"/>
                  <a:gd name="connsiteY4" fmla="*/ 1588934 h 1864079"/>
                  <a:gd name="connsiteX5" fmla="*/ 3955405 w 3955405"/>
                  <a:gd name="connsiteY5" fmla="*/ 1859391 h 1864079"/>
                  <a:gd name="connsiteX0" fmla="*/ 0 w 3955405"/>
                  <a:gd name="connsiteY0" fmla="*/ 669721 h 1859264"/>
                  <a:gd name="connsiteX1" fmla="*/ 2294544 w 3955405"/>
                  <a:gd name="connsiteY1" fmla="*/ 656840 h 1859264"/>
                  <a:gd name="connsiteX2" fmla="*/ 2597326 w 3955405"/>
                  <a:gd name="connsiteY2" fmla="*/ 115928 h 1859264"/>
                  <a:gd name="connsiteX3" fmla="*/ 2857263 w 3955405"/>
                  <a:gd name="connsiteY3" fmla="*/ 167444 h 1859264"/>
                  <a:gd name="connsiteX4" fmla="*/ 3037055 w 3955405"/>
                  <a:gd name="connsiteY4" fmla="*/ 1584119 h 1859264"/>
                  <a:gd name="connsiteX5" fmla="*/ 3955405 w 3955405"/>
                  <a:gd name="connsiteY5" fmla="*/ 1854576 h 1859264"/>
                  <a:gd name="connsiteX0" fmla="*/ 0 w 3955405"/>
                  <a:gd name="connsiteY0" fmla="*/ 669721 h 1859264"/>
                  <a:gd name="connsiteX1" fmla="*/ 2294544 w 3955405"/>
                  <a:gd name="connsiteY1" fmla="*/ 656840 h 1859264"/>
                  <a:gd name="connsiteX2" fmla="*/ 2597326 w 3955405"/>
                  <a:gd name="connsiteY2" fmla="*/ 115928 h 1859264"/>
                  <a:gd name="connsiteX3" fmla="*/ 2857263 w 3955405"/>
                  <a:gd name="connsiteY3" fmla="*/ 167444 h 1859264"/>
                  <a:gd name="connsiteX4" fmla="*/ 3037055 w 3955405"/>
                  <a:gd name="connsiteY4" fmla="*/ 1584119 h 1859264"/>
                  <a:gd name="connsiteX5" fmla="*/ 3955405 w 3955405"/>
                  <a:gd name="connsiteY5" fmla="*/ 1854576 h 1859264"/>
                  <a:gd name="connsiteX0" fmla="*/ 0 w 3955405"/>
                  <a:gd name="connsiteY0" fmla="*/ 669721 h 1859264"/>
                  <a:gd name="connsiteX1" fmla="*/ 2294544 w 3955405"/>
                  <a:gd name="connsiteY1" fmla="*/ 656840 h 1859264"/>
                  <a:gd name="connsiteX2" fmla="*/ 2597326 w 3955405"/>
                  <a:gd name="connsiteY2" fmla="*/ 115928 h 1859264"/>
                  <a:gd name="connsiteX3" fmla="*/ 2857263 w 3955405"/>
                  <a:gd name="connsiteY3" fmla="*/ 167444 h 1859264"/>
                  <a:gd name="connsiteX4" fmla="*/ 3037055 w 3955405"/>
                  <a:gd name="connsiteY4" fmla="*/ 1584119 h 1859264"/>
                  <a:gd name="connsiteX5" fmla="*/ 3955405 w 3955405"/>
                  <a:gd name="connsiteY5" fmla="*/ 1854576 h 1859264"/>
                  <a:gd name="connsiteX0" fmla="*/ 0 w 3955405"/>
                  <a:gd name="connsiteY0" fmla="*/ 669721 h 1859264"/>
                  <a:gd name="connsiteX1" fmla="*/ 2294544 w 3955405"/>
                  <a:gd name="connsiteY1" fmla="*/ 656840 h 1859264"/>
                  <a:gd name="connsiteX2" fmla="*/ 2597326 w 3955405"/>
                  <a:gd name="connsiteY2" fmla="*/ 115928 h 1859264"/>
                  <a:gd name="connsiteX3" fmla="*/ 2857263 w 3955405"/>
                  <a:gd name="connsiteY3" fmla="*/ 167444 h 1859264"/>
                  <a:gd name="connsiteX4" fmla="*/ 3037055 w 3955405"/>
                  <a:gd name="connsiteY4" fmla="*/ 1584119 h 1859264"/>
                  <a:gd name="connsiteX5" fmla="*/ 3955405 w 3955405"/>
                  <a:gd name="connsiteY5" fmla="*/ 1854576 h 1859264"/>
                  <a:gd name="connsiteX0" fmla="*/ 0 w 3955405"/>
                  <a:gd name="connsiteY0" fmla="*/ 669721 h 1859264"/>
                  <a:gd name="connsiteX1" fmla="*/ 2294544 w 3955405"/>
                  <a:gd name="connsiteY1" fmla="*/ 656840 h 1859264"/>
                  <a:gd name="connsiteX2" fmla="*/ 2597326 w 3955405"/>
                  <a:gd name="connsiteY2" fmla="*/ 115928 h 1859264"/>
                  <a:gd name="connsiteX3" fmla="*/ 2857263 w 3955405"/>
                  <a:gd name="connsiteY3" fmla="*/ 167444 h 1859264"/>
                  <a:gd name="connsiteX4" fmla="*/ 3037055 w 3955405"/>
                  <a:gd name="connsiteY4" fmla="*/ 1584119 h 1859264"/>
                  <a:gd name="connsiteX5" fmla="*/ 3955405 w 3955405"/>
                  <a:gd name="connsiteY5" fmla="*/ 1854576 h 1859264"/>
                  <a:gd name="connsiteX0" fmla="*/ 0 w 3955405"/>
                  <a:gd name="connsiteY0" fmla="*/ 669721 h 1859264"/>
                  <a:gd name="connsiteX1" fmla="*/ 2294544 w 3955405"/>
                  <a:gd name="connsiteY1" fmla="*/ 656840 h 1859264"/>
                  <a:gd name="connsiteX2" fmla="*/ 2597326 w 3955405"/>
                  <a:gd name="connsiteY2" fmla="*/ 115928 h 1859264"/>
                  <a:gd name="connsiteX3" fmla="*/ 2857263 w 3955405"/>
                  <a:gd name="connsiteY3" fmla="*/ 167444 h 1859264"/>
                  <a:gd name="connsiteX4" fmla="*/ 3037055 w 3955405"/>
                  <a:gd name="connsiteY4" fmla="*/ 1584119 h 1859264"/>
                  <a:gd name="connsiteX5" fmla="*/ 3955405 w 3955405"/>
                  <a:gd name="connsiteY5" fmla="*/ 1854576 h 1859264"/>
                  <a:gd name="connsiteX0" fmla="*/ 0 w 3955405"/>
                  <a:gd name="connsiteY0" fmla="*/ 631704 h 1821247"/>
                  <a:gd name="connsiteX1" fmla="*/ 2294544 w 3955405"/>
                  <a:gd name="connsiteY1" fmla="*/ 618823 h 1821247"/>
                  <a:gd name="connsiteX2" fmla="*/ 2567362 w 3955405"/>
                  <a:gd name="connsiteY2" fmla="*/ 155185 h 1821247"/>
                  <a:gd name="connsiteX3" fmla="*/ 2857263 w 3955405"/>
                  <a:gd name="connsiteY3" fmla="*/ 129427 h 1821247"/>
                  <a:gd name="connsiteX4" fmla="*/ 3037055 w 3955405"/>
                  <a:gd name="connsiteY4" fmla="*/ 1546102 h 1821247"/>
                  <a:gd name="connsiteX5" fmla="*/ 3955405 w 3955405"/>
                  <a:gd name="connsiteY5" fmla="*/ 1816559 h 1821247"/>
                  <a:gd name="connsiteX0" fmla="*/ 0 w 3955405"/>
                  <a:gd name="connsiteY0" fmla="*/ 649519 h 1839062"/>
                  <a:gd name="connsiteX1" fmla="*/ 2294544 w 3955405"/>
                  <a:gd name="connsiteY1" fmla="*/ 636638 h 1839062"/>
                  <a:gd name="connsiteX2" fmla="*/ 2537397 w 3955405"/>
                  <a:gd name="connsiteY2" fmla="*/ 134363 h 1839062"/>
                  <a:gd name="connsiteX3" fmla="*/ 2857263 w 3955405"/>
                  <a:gd name="connsiteY3" fmla="*/ 147242 h 1839062"/>
                  <a:gd name="connsiteX4" fmla="*/ 3037055 w 3955405"/>
                  <a:gd name="connsiteY4" fmla="*/ 1563917 h 1839062"/>
                  <a:gd name="connsiteX5" fmla="*/ 3955405 w 3955405"/>
                  <a:gd name="connsiteY5" fmla="*/ 1834374 h 1839062"/>
                  <a:gd name="connsiteX0" fmla="*/ 0 w 3955405"/>
                  <a:gd name="connsiteY0" fmla="*/ 649519 h 1834780"/>
                  <a:gd name="connsiteX1" fmla="*/ 2294544 w 3955405"/>
                  <a:gd name="connsiteY1" fmla="*/ 636638 h 1834780"/>
                  <a:gd name="connsiteX2" fmla="*/ 2537397 w 3955405"/>
                  <a:gd name="connsiteY2" fmla="*/ 134363 h 1834780"/>
                  <a:gd name="connsiteX3" fmla="*/ 2857263 w 3955405"/>
                  <a:gd name="connsiteY3" fmla="*/ 147242 h 1834780"/>
                  <a:gd name="connsiteX4" fmla="*/ 3037055 w 3955405"/>
                  <a:gd name="connsiteY4" fmla="*/ 1563917 h 1834780"/>
                  <a:gd name="connsiteX5" fmla="*/ 3955405 w 3955405"/>
                  <a:gd name="connsiteY5" fmla="*/ 1834374 h 1834780"/>
                  <a:gd name="connsiteX0" fmla="*/ 0 w 3955405"/>
                  <a:gd name="connsiteY0" fmla="*/ 651278 h 1838581"/>
                  <a:gd name="connsiteX1" fmla="*/ 2294544 w 3955405"/>
                  <a:gd name="connsiteY1" fmla="*/ 638397 h 1838581"/>
                  <a:gd name="connsiteX2" fmla="*/ 2537397 w 3955405"/>
                  <a:gd name="connsiteY2" fmla="*/ 136122 h 1838581"/>
                  <a:gd name="connsiteX3" fmla="*/ 2857263 w 3955405"/>
                  <a:gd name="connsiteY3" fmla="*/ 149001 h 1838581"/>
                  <a:gd name="connsiteX4" fmla="*/ 3007089 w 3955405"/>
                  <a:gd name="connsiteY4" fmla="*/ 1591434 h 1838581"/>
                  <a:gd name="connsiteX5" fmla="*/ 3955405 w 3955405"/>
                  <a:gd name="connsiteY5" fmla="*/ 1836133 h 183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5405" h="1838581">
                    <a:moveTo>
                      <a:pt x="0" y="651278"/>
                    </a:moveTo>
                    <a:lnTo>
                      <a:pt x="2294544" y="638397"/>
                    </a:lnTo>
                    <a:cubicBezTo>
                      <a:pt x="2562623" y="468825"/>
                      <a:pt x="2458594" y="346477"/>
                      <a:pt x="2537397" y="136122"/>
                    </a:cubicBezTo>
                    <a:cubicBezTo>
                      <a:pt x="2691113" y="3041"/>
                      <a:pt x="2778981" y="-93551"/>
                      <a:pt x="2857263" y="149001"/>
                    </a:cubicBezTo>
                    <a:cubicBezTo>
                      <a:pt x="2935545" y="391553"/>
                      <a:pt x="2874007" y="1305952"/>
                      <a:pt x="3007089" y="1591434"/>
                    </a:cubicBezTo>
                    <a:cubicBezTo>
                      <a:pt x="3140171" y="1876916"/>
                      <a:pt x="3502840" y="1837207"/>
                      <a:pt x="3955405" y="1836133"/>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grpSp>
      </p:grpSp>
      <p:sp>
        <p:nvSpPr>
          <p:cNvPr id="9" name="テキスト ボックス 8">
            <a:extLst>
              <a:ext uri="{FF2B5EF4-FFF2-40B4-BE49-F238E27FC236}">
                <a16:creationId xmlns:a16="http://schemas.microsoft.com/office/drawing/2014/main" id="{BD67F2B8-2E65-2D1B-15D2-3C7A274EE11B}"/>
              </a:ext>
            </a:extLst>
          </p:cNvPr>
          <p:cNvSpPr txBox="1"/>
          <p:nvPr/>
        </p:nvSpPr>
        <p:spPr>
          <a:xfrm>
            <a:off x="2249274" y="3003883"/>
            <a:ext cx="5109091" cy="1077218"/>
          </a:xfrm>
          <a:prstGeom prst="rect">
            <a:avLst/>
          </a:prstGeom>
          <a:noFill/>
        </p:spPr>
        <p:txBody>
          <a:bodyPr wrap="none" rtlCol="0">
            <a:spAutoFit/>
          </a:bodyPr>
          <a:lstStyle/>
          <a:p>
            <a:pPr algn="ctr"/>
            <a:r>
              <a:rPr kumimoji="1" lang="ja-JP" altLang="en-US" sz="3200"/>
              <a:t>一体純粋状態の時間発展</a:t>
            </a:r>
            <a:endParaRPr kumimoji="1" lang="en-US" altLang="ja-JP" sz="3200" dirty="0"/>
          </a:p>
          <a:p>
            <a:pPr algn="ctr"/>
            <a:r>
              <a:rPr lang="ja-JP" altLang="en-US" sz="3200"/>
              <a:t>→シュレディンガー方程式</a:t>
            </a:r>
            <a:endParaRPr kumimoji="1" lang="ja-JP" altLang="en-US" sz="3200"/>
          </a:p>
        </p:txBody>
      </p:sp>
      <p:pic>
        <p:nvPicPr>
          <p:cNvPr id="18" name="Picture 5">
            <a:extLst>
              <a:ext uri="{FF2B5EF4-FFF2-40B4-BE49-F238E27FC236}">
                <a16:creationId xmlns:a16="http://schemas.microsoft.com/office/drawing/2014/main" id="{E9105FA4-1D80-AD18-A948-9D31D64B024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335" t="11009" r="52141" b="9174"/>
          <a:stretch>
            <a:fillRect/>
          </a:stretch>
        </p:blipFill>
        <p:spPr bwMode="auto">
          <a:xfrm>
            <a:off x="618753" y="4285058"/>
            <a:ext cx="2971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a:extLst>
              <a:ext uri="{FF2B5EF4-FFF2-40B4-BE49-F238E27FC236}">
                <a16:creationId xmlns:a16="http://schemas.microsoft.com/office/drawing/2014/main" id="{D44197B5-75E4-6A7A-BE12-EA89675C8AC0}"/>
              </a:ext>
            </a:extLst>
          </p:cNvPr>
          <p:cNvSpPr txBox="1"/>
          <p:nvPr/>
        </p:nvSpPr>
        <p:spPr>
          <a:xfrm>
            <a:off x="3635896" y="4149080"/>
            <a:ext cx="5101047" cy="1077218"/>
          </a:xfrm>
          <a:prstGeom prst="rect">
            <a:avLst/>
          </a:prstGeom>
          <a:noFill/>
        </p:spPr>
        <p:txBody>
          <a:bodyPr wrap="square" rtlCol="0">
            <a:spAutoFit/>
          </a:bodyPr>
          <a:lstStyle/>
          <a:p>
            <a:pPr algn="ctr"/>
            <a:r>
              <a:rPr kumimoji="1" lang="ja-JP" altLang="en-US" sz="3200"/>
              <a:t>多体混合状態の時間発展</a:t>
            </a:r>
            <a:endParaRPr kumimoji="1" lang="en-US" altLang="ja-JP" sz="3200" dirty="0"/>
          </a:p>
          <a:p>
            <a:pPr algn="ctr"/>
            <a:r>
              <a:rPr lang="ja-JP" altLang="en-US" sz="3200"/>
              <a:t>→フォン・ノイマン方程式</a:t>
            </a:r>
            <a:endParaRPr kumimoji="1" lang="ja-JP" altLang="en-US" sz="3200"/>
          </a:p>
        </p:txBody>
      </p:sp>
      <p:sp>
        <p:nvSpPr>
          <p:cNvPr id="21" name="Text Box 8">
            <a:extLst>
              <a:ext uri="{FF2B5EF4-FFF2-40B4-BE49-F238E27FC236}">
                <a16:creationId xmlns:a16="http://schemas.microsoft.com/office/drawing/2014/main" id="{B9A171F4-4F00-5FF7-9E03-1342EE342114}"/>
              </a:ext>
            </a:extLst>
          </p:cNvPr>
          <p:cNvSpPr txBox="1">
            <a:spLocks noChangeArrowheads="1"/>
          </p:cNvSpPr>
          <p:nvPr/>
        </p:nvSpPr>
        <p:spPr bwMode="auto">
          <a:xfrm>
            <a:off x="735110" y="6425708"/>
            <a:ext cx="3487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a:solidFill>
                  <a:schemeClr val="tx1"/>
                </a:solidFill>
                <a:latin typeface="Times New Roman" charset="0"/>
                <a:ea typeface="ＭＳ ゴシック" charset="-128"/>
              </a:defRPr>
            </a:lvl1pPr>
            <a:lvl2pPr marL="37931725" indent="-37474525">
              <a:defRPr kumimoji="1" sz="2800">
                <a:solidFill>
                  <a:schemeClr val="tx1"/>
                </a:solidFill>
                <a:latin typeface="Times New Roman" charset="0"/>
                <a:ea typeface="ＭＳ ゴシック" charset="-128"/>
              </a:defRPr>
            </a:lvl2pPr>
            <a:lvl3pPr>
              <a:defRPr kumimoji="1" sz="2800">
                <a:solidFill>
                  <a:schemeClr val="tx1"/>
                </a:solidFill>
                <a:latin typeface="Times New Roman" charset="0"/>
                <a:ea typeface="ＭＳ ゴシック" charset="-128"/>
              </a:defRPr>
            </a:lvl3pPr>
            <a:lvl4pPr>
              <a:defRPr kumimoji="1" sz="2800">
                <a:solidFill>
                  <a:schemeClr val="tx1"/>
                </a:solidFill>
                <a:latin typeface="Times New Roman" charset="0"/>
                <a:ea typeface="ＭＳ ゴシック" charset="-128"/>
              </a:defRPr>
            </a:lvl4pPr>
            <a:lvl5pPr>
              <a:defRPr kumimoji="1" sz="2800">
                <a:solidFill>
                  <a:schemeClr val="tx1"/>
                </a:solidFill>
                <a:latin typeface="Times New Roman" charset="0"/>
                <a:ea typeface="ＭＳ ゴシック" charset="-128"/>
              </a:defRPr>
            </a:lvl5pPr>
            <a:lvl6pPr marL="457200" fontAlgn="base">
              <a:spcBef>
                <a:spcPct val="0"/>
              </a:spcBef>
              <a:spcAft>
                <a:spcPct val="0"/>
              </a:spcAft>
              <a:defRPr kumimoji="1" sz="2800">
                <a:solidFill>
                  <a:schemeClr val="tx1"/>
                </a:solidFill>
                <a:latin typeface="Times New Roman" charset="0"/>
                <a:ea typeface="ＭＳ ゴシック" charset="-128"/>
              </a:defRPr>
            </a:lvl6pPr>
            <a:lvl7pPr marL="914400" fontAlgn="base">
              <a:spcBef>
                <a:spcPct val="0"/>
              </a:spcBef>
              <a:spcAft>
                <a:spcPct val="0"/>
              </a:spcAft>
              <a:defRPr kumimoji="1" sz="2800">
                <a:solidFill>
                  <a:schemeClr val="tx1"/>
                </a:solidFill>
                <a:latin typeface="Times New Roman" charset="0"/>
                <a:ea typeface="ＭＳ ゴシック" charset="-128"/>
              </a:defRPr>
            </a:lvl7pPr>
            <a:lvl8pPr marL="1371600" fontAlgn="base">
              <a:spcBef>
                <a:spcPct val="0"/>
              </a:spcBef>
              <a:spcAft>
                <a:spcPct val="0"/>
              </a:spcAft>
              <a:defRPr kumimoji="1" sz="2800">
                <a:solidFill>
                  <a:schemeClr val="tx1"/>
                </a:solidFill>
                <a:latin typeface="Times New Roman" charset="0"/>
                <a:ea typeface="ＭＳ ゴシック" charset="-128"/>
              </a:defRPr>
            </a:lvl8pPr>
            <a:lvl9pPr marL="1828800" fontAlgn="base">
              <a:spcBef>
                <a:spcPct val="0"/>
              </a:spcBef>
              <a:spcAft>
                <a:spcPct val="0"/>
              </a:spcAft>
              <a:defRPr kumimoji="1" sz="2800">
                <a:solidFill>
                  <a:schemeClr val="tx1"/>
                </a:solidFill>
                <a:latin typeface="Times New Roman" charset="0"/>
                <a:ea typeface="ＭＳ ゴシック" charset="-128"/>
              </a:defRPr>
            </a:lvl9pPr>
          </a:lstStyle>
          <a:p>
            <a:pPr algn="ctr"/>
            <a:r>
              <a:rPr lang="en-US" altLang="ja-JP" sz="2000" dirty="0"/>
              <a:t>T. Machida (IIS, U. Tokyo)</a:t>
            </a:r>
          </a:p>
        </p:txBody>
      </p:sp>
      <p:sp>
        <p:nvSpPr>
          <p:cNvPr id="22" name="角丸四角形 21">
            <a:extLst>
              <a:ext uri="{FF2B5EF4-FFF2-40B4-BE49-F238E27FC236}">
                <a16:creationId xmlns:a16="http://schemas.microsoft.com/office/drawing/2014/main" id="{269B2E2D-61BB-E69B-61E8-345B0B0051C8}"/>
              </a:ext>
            </a:extLst>
          </p:cNvPr>
          <p:cNvSpPr/>
          <p:nvPr/>
        </p:nvSpPr>
        <p:spPr>
          <a:xfrm>
            <a:off x="471554" y="4070370"/>
            <a:ext cx="8348918" cy="2597644"/>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D21BD912-7CCD-277E-5AC1-A441D016B6DA}"/>
              </a:ext>
            </a:extLst>
          </p:cNvPr>
          <p:cNvPicPr>
            <a:picLocks noChangeAspect="1"/>
          </p:cNvPicPr>
          <p:nvPr/>
        </p:nvPicPr>
        <p:blipFill>
          <a:blip r:embed="rId3"/>
          <a:stretch>
            <a:fillRect/>
          </a:stretch>
        </p:blipFill>
        <p:spPr>
          <a:xfrm>
            <a:off x="4200946" y="5280511"/>
            <a:ext cx="3937000" cy="1003300"/>
          </a:xfrm>
          <a:prstGeom prst="rect">
            <a:avLst/>
          </a:prstGeom>
        </p:spPr>
      </p:pic>
      <p:sp>
        <p:nvSpPr>
          <p:cNvPr id="3" name="スライド番号プレースホルダー 2">
            <a:extLst>
              <a:ext uri="{FF2B5EF4-FFF2-40B4-BE49-F238E27FC236}">
                <a16:creationId xmlns:a16="http://schemas.microsoft.com/office/drawing/2014/main" id="{806B74D7-A35D-75BA-81E6-587A0E80BADA}"/>
              </a:ext>
            </a:extLst>
          </p:cNvPr>
          <p:cNvSpPr>
            <a:spLocks noGrp="1"/>
          </p:cNvSpPr>
          <p:nvPr>
            <p:ph type="sldNum" sz="quarter" idx="12"/>
          </p:nvPr>
        </p:nvSpPr>
        <p:spPr/>
        <p:txBody>
          <a:bodyPr/>
          <a:lstStyle/>
          <a:p>
            <a:fld id="{FA3C4D4C-6915-3147-AB54-C788617D0F2E}" type="slidenum">
              <a:rPr lang="en-US" altLang="ja-JP" smtClean="0"/>
              <a:pPr/>
              <a:t>46</a:t>
            </a:fld>
            <a:r>
              <a:rPr lang="en-US" altLang="ja-JP"/>
              <a:t>/87</a:t>
            </a:r>
            <a:endParaRPr lang="en-US" altLang="ja-JP" dirty="0"/>
          </a:p>
        </p:txBody>
      </p:sp>
    </p:spTree>
    <p:extLst>
      <p:ext uri="{BB962C8B-B14F-4D97-AF65-F5344CB8AC3E}">
        <p14:creationId xmlns:p14="http://schemas.microsoft.com/office/powerpoint/2010/main" val="22613439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BC76B-DEBE-F239-FEA7-719F98667F91}"/>
            </a:ext>
          </a:extLst>
        </p:cNvPr>
        <p:cNvGrpSpPr/>
        <p:nvPr/>
      </p:nvGrpSpPr>
      <p:grpSpPr>
        <a:xfrm>
          <a:off x="0" y="0"/>
          <a:ext cx="0" cy="0"/>
          <a:chOff x="0" y="0"/>
          <a:chExt cx="0" cy="0"/>
        </a:xfrm>
      </p:grpSpPr>
      <p:sp>
        <p:nvSpPr>
          <p:cNvPr id="2050" name="Rectangle 2">
            <a:extLst>
              <a:ext uri="{FF2B5EF4-FFF2-40B4-BE49-F238E27FC236}">
                <a16:creationId xmlns:a16="http://schemas.microsoft.com/office/drawing/2014/main" id="{8949B046-F271-01F3-5CD8-1B7705AC4911}"/>
              </a:ext>
            </a:extLst>
          </p:cNvPr>
          <p:cNvSpPr>
            <a:spLocks noGrp="1" noChangeArrowheads="1"/>
          </p:cNvSpPr>
          <p:nvPr>
            <p:ph type="ctrTitle"/>
          </p:nvPr>
        </p:nvSpPr>
        <p:spPr>
          <a:xfrm>
            <a:off x="88900" y="152400"/>
            <a:ext cx="8947596" cy="1814343"/>
          </a:xfrm>
          <a:effectLst>
            <a:outerShdw blurRad="50800" dist="63499" dir="9180069" algn="ctr" rotWithShape="0">
              <a:schemeClr val="bg2">
                <a:alpha val="71999"/>
              </a:schemeClr>
            </a:outerShdw>
          </a:effectLst>
        </p:spPr>
        <p:txBody>
          <a:bodyPr/>
          <a:lstStyle/>
          <a:p>
            <a:r>
              <a:rPr lang="ja-JP" altLang="en-US" sz="6000" b="0">
                <a:solidFill>
                  <a:srgbClr val="FFFF00"/>
                </a:solidFill>
              </a:rPr>
              <a:t>非エルミート量子力学</a:t>
            </a:r>
            <a:br>
              <a:rPr lang="en-US" altLang="ja-JP" b="0" dirty="0">
                <a:solidFill>
                  <a:srgbClr val="FFFF00"/>
                </a:solidFill>
              </a:rPr>
            </a:br>
            <a:r>
              <a:rPr lang="ja-JP" altLang="en-US" b="0">
                <a:solidFill>
                  <a:srgbClr val="FFFF00"/>
                </a:solidFill>
              </a:rPr>
              <a:t>現在・過去・未来</a:t>
            </a:r>
            <a:endParaRPr lang="en-US" altLang="ja-JP" b="0" dirty="0">
              <a:solidFill>
                <a:srgbClr val="FFFF00"/>
              </a:solidFill>
            </a:endParaRPr>
          </a:p>
        </p:txBody>
      </p:sp>
      <p:sp>
        <p:nvSpPr>
          <p:cNvPr id="14339" name="Rectangle 3">
            <a:extLst>
              <a:ext uri="{FF2B5EF4-FFF2-40B4-BE49-F238E27FC236}">
                <a16:creationId xmlns:a16="http://schemas.microsoft.com/office/drawing/2014/main" id="{6235EF94-715A-7A93-AAA5-5A86F14DA52B}"/>
              </a:ext>
            </a:extLst>
          </p:cNvPr>
          <p:cNvSpPr>
            <a:spLocks noGrp="1" noChangeArrowheads="1"/>
          </p:cNvSpPr>
          <p:nvPr>
            <p:ph type="subTitle" idx="1"/>
          </p:nvPr>
        </p:nvSpPr>
        <p:spPr>
          <a:xfrm>
            <a:off x="251520" y="2038007"/>
            <a:ext cx="8625780" cy="685800"/>
          </a:xfrm>
          <a:extLst>
            <a:ext uri="{91240B29-F687-4F45-9708-019B960494DF}">
              <a14:hiddenLine xmlns:a14="http://schemas.microsoft.com/office/drawing/2010/main" w="9525">
                <a:solidFill>
                  <a:schemeClr val="tx1"/>
                </a:solidFill>
                <a:miter lim="800000"/>
                <a:headEnd/>
                <a:tailEnd/>
              </a14:hiddenLine>
            </a:ext>
          </a:extLst>
        </p:spPr>
        <p:txBody>
          <a:bodyPr/>
          <a:lstStyle/>
          <a:p>
            <a:pPr>
              <a:lnSpc>
                <a:spcPct val="80000"/>
              </a:lnSpc>
            </a:pPr>
            <a:r>
              <a:rPr lang="ja-JP" altLang="en-US" sz="4400"/>
              <a:t>羽田野直道（東大生研）</a:t>
            </a:r>
            <a:endParaRPr lang="en-US" altLang="ja-JP" sz="4000" dirty="0"/>
          </a:p>
        </p:txBody>
      </p:sp>
      <p:sp>
        <p:nvSpPr>
          <p:cNvPr id="3" name="角丸四角形 2">
            <a:extLst>
              <a:ext uri="{FF2B5EF4-FFF2-40B4-BE49-F238E27FC236}">
                <a16:creationId xmlns:a16="http://schemas.microsoft.com/office/drawing/2014/main" id="{506F07F9-CF39-D746-1C8E-5C0729690BF2}"/>
              </a:ext>
            </a:extLst>
          </p:cNvPr>
          <p:cNvSpPr/>
          <p:nvPr/>
        </p:nvSpPr>
        <p:spPr bwMode="auto">
          <a:xfrm>
            <a:off x="452925" y="2799704"/>
            <a:ext cx="5127187" cy="378553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000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1" lang="ja-JP" altLang="en-US" sz="36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rPr>
              <a:t>現在：開放量子系の</a:t>
            </a:r>
            <a:endParaRPr kumimoji="1" lang="en-US" altLang="ja-JP" sz="3600" b="0" i="0" u="none" strike="noStrike" cap="none" normalizeH="0" baseline="0" dirty="0">
              <a:ln>
                <a:noFill/>
              </a:ln>
              <a:solidFill>
                <a:schemeClr val="tx1"/>
              </a:solidFill>
              <a:effectLst/>
              <a:latin typeface="Times New Roman" pitchFamily="-109" charset="0"/>
              <a:ea typeface="ＭＳ ゴシック" pitchFamily="-109" charset="-128"/>
              <a:cs typeface="ＭＳ ゴシック" pitchFamily="-109" charset="-128"/>
            </a:endParaRPr>
          </a:p>
          <a:p>
            <a:pPr marR="0" algn="ctr" defTabSz="914400" rtl="0" eaLnBrk="1" fontAlgn="base" latinLnBrk="0" hangingPunct="1">
              <a:lnSpc>
                <a:spcPct val="100000"/>
              </a:lnSpc>
              <a:spcBef>
                <a:spcPct val="0"/>
              </a:spcBef>
              <a:spcAft>
                <a:spcPct val="0"/>
              </a:spcAft>
              <a:buClrTx/>
              <a:buSzTx/>
              <a:tabLst/>
            </a:pPr>
            <a:r>
              <a:rPr kumimoji="1" lang="ja-JP" altLang="en-US" sz="36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rPr>
              <a:t>　　非エルミート性</a:t>
            </a:r>
            <a:endParaRPr kumimoji="1" lang="en-US" altLang="ja-JP" sz="3600" b="0" i="0" u="none" strike="noStrike" cap="none" normalizeH="0" baseline="0" dirty="0">
              <a:ln>
                <a:noFill/>
              </a:ln>
              <a:solidFill>
                <a:schemeClr val="tx1"/>
              </a:solidFill>
              <a:effectLst/>
              <a:latin typeface="Times New Roman" pitchFamily="-109" charset="0"/>
              <a:ea typeface="ＭＳ ゴシック" pitchFamily="-109" charset="-128"/>
              <a:cs typeface="ＭＳ ゴシック" pitchFamily="-109" charset="-128"/>
            </a:endParaRPr>
          </a:p>
          <a:p>
            <a:pPr marR="0" algn="ctr" defTabSz="914400" rtl="0" eaLnBrk="1" fontAlgn="base" latinLnBrk="0" hangingPunct="1">
              <a:lnSpc>
                <a:spcPct val="100000"/>
              </a:lnSpc>
              <a:spcBef>
                <a:spcPct val="0"/>
              </a:spcBef>
              <a:spcAft>
                <a:spcPct val="0"/>
              </a:spcAft>
              <a:buClrTx/>
              <a:buSzTx/>
              <a:tabLst/>
            </a:pPr>
            <a:r>
              <a:rPr lang="ja-JP" altLang="en-US" sz="3600">
                <a:solidFill>
                  <a:schemeClr val="tx1"/>
                </a:solidFill>
                <a:latin typeface="Times New Roman" pitchFamily="-109" charset="0"/>
                <a:ea typeface="ＭＳ ゴシック" pitchFamily="-109" charset="-128"/>
                <a:cs typeface="ＭＳ ゴシック" pitchFamily="-109" charset="-128"/>
              </a:rPr>
              <a:t>過去：非エルミート</a:t>
            </a:r>
            <a:endParaRPr lang="en-US" altLang="ja-JP" sz="3600" dirty="0">
              <a:solidFill>
                <a:schemeClr val="tx1"/>
              </a:solidFill>
              <a:latin typeface="Times New Roman" pitchFamily="-109" charset="0"/>
              <a:ea typeface="ＭＳ ゴシック" pitchFamily="-109" charset="-128"/>
              <a:cs typeface="ＭＳ ゴシック" pitchFamily="-109" charset="-128"/>
            </a:endParaRPr>
          </a:p>
          <a:p>
            <a:pPr marR="0" algn="ctr" defTabSz="914400" rtl="0" eaLnBrk="1" fontAlgn="base" latinLnBrk="0" hangingPunct="1">
              <a:lnSpc>
                <a:spcPct val="100000"/>
              </a:lnSpc>
              <a:spcBef>
                <a:spcPct val="0"/>
              </a:spcBef>
              <a:spcAft>
                <a:spcPct val="0"/>
              </a:spcAft>
              <a:buClrTx/>
              <a:buSzTx/>
              <a:tabLst/>
            </a:pPr>
            <a:r>
              <a:rPr lang="ja-JP" altLang="en-US" sz="3600">
                <a:solidFill>
                  <a:schemeClr val="tx1"/>
                </a:solidFill>
                <a:latin typeface="Times New Roman" pitchFamily="-109" charset="0"/>
                <a:ea typeface="ＭＳ ゴシック" pitchFamily="-109" charset="-128"/>
                <a:cs typeface="ＭＳ ゴシック" pitchFamily="-109" charset="-128"/>
              </a:rPr>
              <a:t>　</a:t>
            </a:r>
            <a:r>
              <a:rPr lang="en-US" altLang="ja-JP" sz="3600" dirty="0">
                <a:solidFill>
                  <a:schemeClr val="tx1"/>
                </a:solidFill>
                <a:latin typeface="Times New Roman" pitchFamily="-109" charset="0"/>
                <a:ea typeface="ＭＳ ゴシック" pitchFamily="-109" charset="-128"/>
                <a:cs typeface="ＭＳ ゴシック" pitchFamily="-109" charset="-128"/>
              </a:rPr>
              <a:t>Hatano-Nelson</a:t>
            </a:r>
            <a:r>
              <a:rPr lang="ja-JP" altLang="en-US" sz="3600">
                <a:solidFill>
                  <a:schemeClr val="tx1"/>
                </a:solidFill>
                <a:latin typeface="Times New Roman" pitchFamily="-109" charset="0"/>
                <a:ea typeface="ＭＳ ゴシック" pitchFamily="-109" charset="-128"/>
                <a:cs typeface="ＭＳ ゴシック" pitchFamily="-109" charset="-128"/>
              </a:rPr>
              <a:t>模型</a:t>
            </a:r>
            <a:endParaRPr lang="en-US" altLang="ja-JP" sz="3600" dirty="0">
              <a:solidFill>
                <a:schemeClr val="tx1"/>
              </a:solidFill>
              <a:latin typeface="Times New Roman" pitchFamily="-109" charset="0"/>
              <a:ea typeface="ＭＳ ゴシック" pitchFamily="-109" charset="-128"/>
              <a:cs typeface="ＭＳ ゴシック" pitchFamily="-109" charset="-128"/>
            </a:endParaRPr>
          </a:p>
          <a:p>
            <a:pPr marR="0" algn="ctr" defTabSz="914400" rtl="0" eaLnBrk="1" fontAlgn="base" latinLnBrk="0" hangingPunct="1">
              <a:lnSpc>
                <a:spcPct val="100000"/>
              </a:lnSpc>
              <a:spcBef>
                <a:spcPct val="0"/>
              </a:spcBef>
              <a:spcAft>
                <a:spcPct val="0"/>
              </a:spcAft>
              <a:buClrTx/>
              <a:buSzTx/>
              <a:tabLst/>
            </a:pPr>
            <a:r>
              <a:rPr lang="ja-JP" altLang="en-US" sz="3600">
                <a:solidFill>
                  <a:schemeClr val="tx1"/>
                </a:solidFill>
                <a:latin typeface="Times New Roman" pitchFamily="-109" charset="0"/>
                <a:ea typeface="ＭＳ ゴシック" pitchFamily="-109" charset="-128"/>
                <a:cs typeface="ＭＳ ゴシック" pitchFamily="-109" charset="-128"/>
              </a:rPr>
              <a:t>未来：開放量子系の</a:t>
            </a:r>
            <a:endParaRPr lang="en-US" altLang="ja-JP" sz="3600" dirty="0">
              <a:solidFill>
                <a:schemeClr val="tx1"/>
              </a:solidFill>
              <a:latin typeface="Times New Roman" pitchFamily="-109" charset="0"/>
              <a:ea typeface="ＭＳ ゴシック" pitchFamily="-109" charset="-128"/>
              <a:cs typeface="ＭＳ ゴシック" pitchFamily="-109" charset="-128"/>
            </a:endParaRPr>
          </a:p>
          <a:p>
            <a:pPr marR="0" algn="ctr" defTabSz="914400" rtl="0" eaLnBrk="1" fontAlgn="base" latinLnBrk="0" hangingPunct="1">
              <a:lnSpc>
                <a:spcPct val="100000"/>
              </a:lnSpc>
              <a:spcBef>
                <a:spcPct val="0"/>
              </a:spcBef>
              <a:spcAft>
                <a:spcPct val="0"/>
              </a:spcAft>
              <a:buClrTx/>
              <a:buSzTx/>
              <a:tabLst/>
            </a:pPr>
            <a:r>
              <a:rPr lang="ja-JP" altLang="en-US" sz="3600">
                <a:solidFill>
                  <a:schemeClr val="tx1"/>
                </a:solidFill>
                <a:latin typeface="Times New Roman" pitchFamily="-109" charset="0"/>
                <a:ea typeface="ＭＳ ゴシック" pitchFamily="-109" charset="-128"/>
                <a:cs typeface="ＭＳ ゴシック" pitchFamily="-109" charset="-128"/>
              </a:rPr>
              <a:t>　非マルコフ性</a:t>
            </a:r>
            <a:endParaRPr lang="en-US" altLang="ja-JP" sz="3600" dirty="0">
              <a:solidFill>
                <a:schemeClr val="tx1"/>
              </a:solidFill>
              <a:latin typeface="Times New Roman" pitchFamily="-109" charset="0"/>
              <a:ea typeface="ＭＳ ゴシック" pitchFamily="-109" charset="-128"/>
              <a:cs typeface="ＭＳ ゴシック" pitchFamily="-109" charset="-128"/>
            </a:endParaRPr>
          </a:p>
          <a:p>
            <a:pPr algn="ctr"/>
            <a:endParaRPr kumimoji="1" lang="ja-JP" altLang="en-US" sz="36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2" name="図 1">
            <a:extLst>
              <a:ext uri="{FF2B5EF4-FFF2-40B4-BE49-F238E27FC236}">
                <a16:creationId xmlns:a16="http://schemas.microsoft.com/office/drawing/2014/main" id="{6B56FEC5-3DBE-6596-B43C-94BFE65E4932}"/>
              </a:ext>
            </a:extLst>
          </p:cNvPr>
          <p:cNvPicPr>
            <a:picLocks noChangeAspect="1"/>
          </p:cNvPicPr>
          <p:nvPr/>
        </p:nvPicPr>
        <p:blipFill>
          <a:blip r:embed="rId3"/>
          <a:stretch>
            <a:fillRect/>
          </a:stretch>
        </p:blipFill>
        <p:spPr>
          <a:xfrm>
            <a:off x="6012160" y="2893187"/>
            <a:ext cx="2592288" cy="3692047"/>
          </a:xfrm>
          <a:prstGeom prst="rect">
            <a:avLst/>
          </a:prstGeom>
        </p:spPr>
      </p:pic>
      <p:pic>
        <p:nvPicPr>
          <p:cNvPr id="5" name="図 4" descr="QR コード&#10;&#10;自動的に生成された説明">
            <a:extLst>
              <a:ext uri="{FF2B5EF4-FFF2-40B4-BE49-F238E27FC236}">
                <a16:creationId xmlns:a16="http://schemas.microsoft.com/office/drawing/2014/main" id="{66B2A958-2F33-B3DA-C756-117C2E9629CC}"/>
              </a:ext>
            </a:extLst>
          </p:cNvPr>
          <p:cNvPicPr>
            <a:picLocks noChangeAspect="1"/>
          </p:cNvPicPr>
          <p:nvPr/>
        </p:nvPicPr>
        <p:blipFill>
          <a:blip r:embed="rId4"/>
          <a:stretch>
            <a:fillRect/>
          </a:stretch>
        </p:blipFill>
        <p:spPr>
          <a:xfrm>
            <a:off x="7423150" y="1150768"/>
            <a:ext cx="1631950" cy="1631950"/>
          </a:xfrm>
          <a:prstGeom prst="rect">
            <a:avLst/>
          </a:prstGeom>
        </p:spPr>
      </p:pic>
    </p:spTree>
    <p:extLst>
      <p:ext uri="{BB962C8B-B14F-4D97-AF65-F5344CB8AC3E}">
        <p14:creationId xmlns:p14="http://schemas.microsoft.com/office/powerpoint/2010/main" val="19754106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5C53CE37-23DF-D048-941F-BF0634A226CC}"/>
              </a:ext>
            </a:extLst>
          </p:cNvPr>
          <p:cNvSpPr>
            <a:spLocks noGrp="1"/>
          </p:cNvSpPr>
          <p:nvPr>
            <p:ph type="title"/>
          </p:nvPr>
        </p:nvSpPr>
        <p:spPr>
          <a:xfrm>
            <a:off x="264347" y="116632"/>
            <a:ext cx="8615306" cy="1152128"/>
          </a:xfrm>
        </p:spPr>
        <p:txBody>
          <a:bodyPr>
            <a:noAutofit/>
          </a:bodyPr>
          <a:lstStyle/>
          <a:p>
            <a:r>
              <a:rPr kumimoji="1" lang="ja-JP" altLang="en-US"/>
              <a:t>「非エルミート量子力学」</a:t>
            </a:r>
          </a:p>
        </p:txBody>
      </p:sp>
      <p:pic>
        <p:nvPicPr>
          <p:cNvPr id="7" name="図 6">
            <a:extLst>
              <a:ext uri="{FF2B5EF4-FFF2-40B4-BE49-F238E27FC236}">
                <a16:creationId xmlns:a16="http://schemas.microsoft.com/office/drawing/2014/main" id="{69B70C46-A3B0-B041-934B-6A28DA9E4BEE}"/>
              </a:ext>
            </a:extLst>
          </p:cNvPr>
          <p:cNvPicPr>
            <a:picLocks noChangeAspect="1"/>
          </p:cNvPicPr>
          <p:nvPr/>
        </p:nvPicPr>
        <p:blipFill rotWithShape="1">
          <a:blip r:embed="rId3"/>
          <a:srcRect l="6795" t="2191" r="6637" b="75478"/>
          <a:stretch/>
        </p:blipFill>
        <p:spPr>
          <a:xfrm>
            <a:off x="179513" y="1204554"/>
            <a:ext cx="7800706" cy="2604248"/>
          </a:xfrm>
          <a:prstGeom prst="rect">
            <a:avLst/>
          </a:prstGeom>
        </p:spPr>
      </p:pic>
      <p:pic>
        <p:nvPicPr>
          <p:cNvPr id="8" name="図 7">
            <a:extLst>
              <a:ext uri="{FF2B5EF4-FFF2-40B4-BE49-F238E27FC236}">
                <a16:creationId xmlns:a16="http://schemas.microsoft.com/office/drawing/2014/main" id="{37DF1C38-C4CC-FC43-9DB1-C96E36F93B98}"/>
              </a:ext>
            </a:extLst>
          </p:cNvPr>
          <p:cNvPicPr>
            <a:picLocks noChangeAspect="1"/>
          </p:cNvPicPr>
          <p:nvPr/>
        </p:nvPicPr>
        <p:blipFill rotWithShape="1">
          <a:blip r:embed="rId3">
            <a:clrChange>
              <a:clrFrom>
                <a:srgbClr val="000000">
                  <a:alpha val="0"/>
                </a:srgbClr>
              </a:clrFrom>
              <a:clrTo>
                <a:srgbClr val="000000">
                  <a:alpha val="0"/>
                </a:srgbClr>
              </a:clrTo>
            </a:clrChange>
          </a:blip>
          <a:srcRect l="50757" t="57855" r="8235" b="8898"/>
          <a:stretch/>
        </p:blipFill>
        <p:spPr>
          <a:xfrm>
            <a:off x="6228184" y="3853966"/>
            <a:ext cx="2805409" cy="2943382"/>
          </a:xfrm>
          <a:prstGeom prst="rect">
            <a:avLst/>
          </a:prstGeom>
        </p:spPr>
      </p:pic>
      <p:sp>
        <p:nvSpPr>
          <p:cNvPr id="9" name="角丸四角形 8">
            <a:extLst>
              <a:ext uri="{FF2B5EF4-FFF2-40B4-BE49-F238E27FC236}">
                <a16:creationId xmlns:a16="http://schemas.microsoft.com/office/drawing/2014/main" id="{8144FBD0-C1C0-0345-858C-1A9A9CB38101}"/>
              </a:ext>
            </a:extLst>
          </p:cNvPr>
          <p:cNvSpPr/>
          <p:nvPr/>
        </p:nvSpPr>
        <p:spPr>
          <a:xfrm>
            <a:off x="278704" y="3853966"/>
            <a:ext cx="5949480" cy="1799480"/>
          </a:xfrm>
          <a:prstGeom prst="roundRect">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3200"/>
              <a:t>初めて「非エルミート量子力学」という言葉をタイトルに使った論文（おそらく）</a:t>
            </a:r>
          </a:p>
        </p:txBody>
      </p:sp>
      <p:pic>
        <p:nvPicPr>
          <p:cNvPr id="10" name="図 9" descr="drnHiB.jpg">
            <a:extLst>
              <a:ext uri="{FF2B5EF4-FFF2-40B4-BE49-F238E27FC236}">
                <a16:creationId xmlns:a16="http://schemas.microsoft.com/office/drawing/2014/main" id="{27BACEE0-BD16-74F8-6E8A-2CDC44171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5055" y="1564843"/>
            <a:ext cx="1394598" cy="2091897"/>
          </a:xfrm>
          <a:prstGeom prst="rect">
            <a:avLst/>
          </a:prstGeom>
        </p:spPr>
      </p:pic>
      <p:sp>
        <p:nvSpPr>
          <p:cNvPr id="11" name="テキスト ボックス 10">
            <a:extLst>
              <a:ext uri="{FF2B5EF4-FFF2-40B4-BE49-F238E27FC236}">
                <a16:creationId xmlns:a16="http://schemas.microsoft.com/office/drawing/2014/main" id="{44EB6D31-DD03-E33B-D228-D350DF616E88}"/>
              </a:ext>
            </a:extLst>
          </p:cNvPr>
          <p:cNvSpPr txBox="1"/>
          <p:nvPr/>
        </p:nvSpPr>
        <p:spPr>
          <a:xfrm>
            <a:off x="7740828" y="2991305"/>
            <a:ext cx="910827" cy="707886"/>
          </a:xfrm>
          <a:prstGeom prst="rect">
            <a:avLst/>
          </a:prstGeom>
          <a:noFill/>
        </p:spPr>
        <p:txBody>
          <a:bodyPr wrap="none" rtlCol="0">
            <a:spAutoFit/>
          </a:bodyPr>
          <a:lstStyle/>
          <a:p>
            <a:pPr algn="ctr"/>
            <a:r>
              <a:rPr kumimoji="1" lang="en-US" altLang="ja-JP" sz="2000" dirty="0">
                <a:solidFill>
                  <a:schemeClr val="bg1"/>
                </a:solidFill>
              </a:rPr>
              <a:t>David</a:t>
            </a:r>
          </a:p>
          <a:p>
            <a:pPr algn="ctr"/>
            <a:r>
              <a:rPr kumimoji="1" lang="en-US" altLang="ja-JP" sz="2000" dirty="0">
                <a:solidFill>
                  <a:schemeClr val="bg1"/>
                </a:solidFill>
              </a:rPr>
              <a:t>Nelson</a:t>
            </a:r>
            <a:endParaRPr kumimoji="1" lang="ja-JP" altLang="en-US" sz="2000" dirty="0">
              <a:solidFill>
                <a:schemeClr val="bg1"/>
              </a:solidFill>
            </a:endParaRPr>
          </a:p>
        </p:txBody>
      </p:sp>
      <p:sp>
        <p:nvSpPr>
          <p:cNvPr id="3" name="テキスト ボックス 2">
            <a:extLst>
              <a:ext uri="{FF2B5EF4-FFF2-40B4-BE49-F238E27FC236}">
                <a16:creationId xmlns:a16="http://schemas.microsoft.com/office/drawing/2014/main" id="{5B61D8D9-C9F5-C4AA-D1F3-25B48DDF8DD7}"/>
              </a:ext>
            </a:extLst>
          </p:cNvPr>
          <p:cNvSpPr txBox="1"/>
          <p:nvPr/>
        </p:nvSpPr>
        <p:spPr>
          <a:xfrm>
            <a:off x="1257340" y="5793829"/>
            <a:ext cx="4925452" cy="400110"/>
          </a:xfrm>
          <a:prstGeom prst="rect">
            <a:avLst/>
          </a:prstGeom>
          <a:noFill/>
        </p:spPr>
        <p:txBody>
          <a:bodyPr wrap="none" rtlCol="0">
            <a:spAutoFit/>
          </a:bodyPr>
          <a:lstStyle/>
          <a:p>
            <a:pPr algn="ctr"/>
            <a:r>
              <a:rPr kumimoji="1" lang="ja-JP" altLang="en-US" sz="2000"/>
              <a:t>引用</a:t>
            </a:r>
            <a:r>
              <a:rPr kumimoji="1" lang="en-US" altLang="ja-JP" sz="2000" dirty="0"/>
              <a:t> 1511 </a:t>
            </a:r>
            <a:r>
              <a:rPr kumimoji="1" lang="ja-JP" altLang="en-US" sz="2000"/>
              <a:t>件</a:t>
            </a:r>
            <a:r>
              <a:rPr kumimoji="1" lang="en-US" altLang="ja-JP" sz="2000" dirty="0"/>
              <a:t> </a:t>
            </a:r>
            <a:r>
              <a:rPr kumimoji="1" lang="ja-JP" altLang="en-US" sz="1200"/>
              <a:t>（</a:t>
            </a:r>
            <a:r>
              <a:rPr kumimoji="1" lang="en-US" altLang="ja-JP" sz="1200" dirty="0"/>
              <a:t> 2025</a:t>
            </a:r>
            <a:r>
              <a:rPr kumimoji="1" lang="ja-JP" altLang="en-US" sz="1200"/>
              <a:t>年</a:t>
            </a:r>
            <a:r>
              <a:rPr lang="en-US" altLang="ja-JP" sz="1200" dirty="0"/>
              <a:t>1</a:t>
            </a:r>
            <a:r>
              <a:rPr kumimoji="1" lang="ja-JP" altLang="en-US" sz="1200"/>
              <a:t>月</a:t>
            </a:r>
            <a:r>
              <a:rPr kumimoji="1" lang="en-US" altLang="ja-JP" sz="1200" dirty="0"/>
              <a:t>12</a:t>
            </a:r>
            <a:r>
              <a:rPr kumimoji="1" lang="ja-JP" altLang="en-US" sz="1200"/>
              <a:t>日現在、</a:t>
            </a:r>
            <a:r>
              <a:rPr kumimoji="1" lang="en-US" altLang="ja-JP" sz="1200" dirty="0"/>
              <a:t>Google Scholar </a:t>
            </a:r>
            <a:r>
              <a:rPr kumimoji="1" lang="ja-JP" altLang="en-US" sz="1200"/>
              <a:t>による）</a:t>
            </a:r>
            <a:endParaRPr kumimoji="1" lang="ja-JP" altLang="en-US" sz="2000"/>
          </a:p>
        </p:txBody>
      </p:sp>
      <p:pic>
        <p:nvPicPr>
          <p:cNvPr id="6" name="図 5" descr="QR コード&#10;&#10;自動的に生成された説明">
            <a:extLst>
              <a:ext uri="{FF2B5EF4-FFF2-40B4-BE49-F238E27FC236}">
                <a16:creationId xmlns:a16="http://schemas.microsoft.com/office/drawing/2014/main" id="{C2578796-0F6D-856A-A757-FE2E18540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96" y="1564842"/>
            <a:ext cx="1242903" cy="1242903"/>
          </a:xfrm>
          <a:prstGeom prst="rect">
            <a:avLst/>
          </a:prstGeom>
        </p:spPr>
      </p:pic>
      <p:sp>
        <p:nvSpPr>
          <p:cNvPr id="12" name="日付プレースホルダー 11">
            <a:extLst>
              <a:ext uri="{FF2B5EF4-FFF2-40B4-BE49-F238E27FC236}">
                <a16:creationId xmlns:a16="http://schemas.microsoft.com/office/drawing/2014/main" id="{12001A77-3A46-093D-0C2F-3D32282E3D2E}"/>
              </a:ext>
            </a:extLst>
          </p:cNvPr>
          <p:cNvSpPr>
            <a:spLocks noGrp="1"/>
          </p:cNvSpPr>
          <p:nvPr>
            <p:ph type="dt" sz="half" idx="10"/>
          </p:nvPr>
        </p:nvSpPr>
        <p:spPr/>
        <p:txBody>
          <a:bodyPr/>
          <a:lstStyle/>
          <a:p>
            <a:pPr>
              <a:defRPr/>
            </a:pPr>
            <a:r>
              <a:rPr lang="en-US" altLang="ja-JP"/>
              <a:t>2025/1/12</a:t>
            </a:r>
            <a:endParaRPr lang="en-US" altLang="ja-JP" dirty="0"/>
          </a:p>
        </p:txBody>
      </p:sp>
      <p:sp>
        <p:nvSpPr>
          <p:cNvPr id="13" name="フッター プレースホルダー 12">
            <a:extLst>
              <a:ext uri="{FF2B5EF4-FFF2-40B4-BE49-F238E27FC236}">
                <a16:creationId xmlns:a16="http://schemas.microsoft.com/office/drawing/2014/main" id="{F2E06801-AD34-F82A-826C-1077BDA18EF3}"/>
              </a:ext>
            </a:extLst>
          </p:cNvPr>
          <p:cNvSpPr>
            <a:spLocks noGrp="1"/>
          </p:cNvSpPr>
          <p:nvPr>
            <p:ph type="ftr" sz="quarter" idx="11"/>
          </p:nvPr>
        </p:nvSpPr>
        <p:spPr/>
        <p:txBody>
          <a:bodyPr/>
          <a:lstStyle/>
          <a:p>
            <a:pPr>
              <a:defRPr/>
            </a:pPr>
            <a:r>
              <a:rPr lang="en-US" altLang="ja-JP"/>
              <a:t>QUATUO11</a:t>
            </a:r>
            <a:endParaRPr lang="en-US" altLang="ja-JP" dirty="0"/>
          </a:p>
        </p:txBody>
      </p:sp>
      <p:sp>
        <p:nvSpPr>
          <p:cNvPr id="2" name="スライド番号プレースホルダー 1">
            <a:extLst>
              <a:ext uri="{FF2B5EF4-FFF2-40B4-BE49-F238E27FC236}">
                <a16:creationId xmlns:a16="http://schemas.microsoft.com/office/drawing/2014/main" id="{AE2E20E7-B9B6-6CDE-9534-BCF99B6FCB45}"/>
              </a:ext>
            </a:extLst>
          </p:cNvPr>
          <p:cNvSpPr>
            <a:spLocks noGrp="1"/>
          </p:cNvSpPr>
          <p:nvPr>
            <p:ph type="sldNum" sz="quarter" idx="12"/>
          </p:nvPr>
        </p:nvSpPr>
        <p:spPr/>
        <p:txBody>
          <a:bodyPr/>
          <a:lstStyle/>
          <a:p>
            <a:fld id="{FA3C4D4C-6915-3147-AB54-C788617D0F2E}" type="slidenum">
              <a:rPr lang="en-US" altLang="ja-JP" smtClean="0"/>
              <a:pPr/>
              <a:t>48</a:t>
            </a:fld>
            <a:r>
              <a:rPr lang="en-US" altLang="ja-JP"/>
              <a:t>/87</a:t>
            </a:r>
            <a:endParaRPr lang="en-US" altLang="ja-JP" dirty="0"/>
          </a:p>
        </p:txBody>
      </p:sp>
    </p:spTree>
    <p:extLst>
      <p:ext uri="{BB962C8B-B14F-4D97-AF65-F5344CB8AC3E}">
        <p14:creationId xmlns:p14="http://schemas.microsoft.com/office/powerpoint/2010/main" val="1506419818"/>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テキスト, 地図 が含まれている画像&#10;&#10;自動的に生成された説明">
            <a:extLst>
              <a:ext uri="{FF2B5EF4-FFF2-40B4-BE49-F238E27FC236}">
                <a16:creationId xmlns:a16="http://schemas.microsoft.com/office/drawing/2014/main" id="{24241254-186B-7445-B82F-FE7F5C14786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77188" y="1819918"/>
            <a:ext cx="7272808" cy="4921450"/>
          </a:xfrm>
          <a:prstGeom prst="rect">
            <a:avLst/>
          </a:prstGeom>
        </p:spPr>
      </p:pic>
      <p:sp>
        <p:nvSpPr>
          <p:cNvPr id="2" name="タイトル 1">
            <a:extLst>
              <a:ext uri="{FF2B5EF4-FFF2-40B4-BE49-F238E27FC236}">
                <a16:creationId xmlns:a16="http://schemas.microsoft.com/office/drawing/2014/main" id="{FC52DB25-2FC9-B04C-89D9-5E79DD0AC414}"/>
              </a:ext>
            </a:extLst>
          </p:cNvPr>
          <p:cNvSpPr>
            <a:spLocks noGrp="1"/>
          </p:cNvSpPr>
          <p:nvPr>
            <p:ph type="title"/>
          </p:nvPr>
        </p:nvSpPr>
        <p:spPr/>
        <p:txBody>
          <a:bodyPr/>
          <a:lstStyle/>
          <a:p>
            <a:r>
              <a:rPr kumimoji="1" lang="ja-JP" altLang="en-US"/>
              <a:t>開放量子系</a:t>
            </a:r>
          </a:p>
        </p:txBody>
      </p:sp>
      <p:sp>
        <p:nvSpPr>
          <p:cNvPr id="4" name="円/楕円 3">
            <a:extLst>
              <a:ext uri="{FF2B5EF4-FFF2-40B4-BE49-F238E27FC236}">
                <a16:creationId xmlns:a16="http://schemas.microsoft.com/office/drawing/2014/main" id="{B7F69196-BDF8-F241-88CC-55AD7BEE0796}"/>
              </a:ext>
            </a:extLst>
          </p:cNvPr>
          <p:cNvSpPr/>
          <p:nvPr/>
        </p:nvSpPr>
        <p:spPr bwMode="auto">
          <a:xfrm>
            <a:off x="3203848" y="2420888"/>
            <a:ext cx="864096" cy="828092"/>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a:solidFill>
                  <a:schemeClr val="tx1"/>
                </a:solidFill>
                <a:latin typeface="Times New Roman" pitchFamily="-109" charset="0"/>
                <a:ea typeface="ＭＳ ゴシック" pitchFamily="-109" charset="-128"/>
                <a:cs typeface="ＭＳ ゴシック" pitchFamily="-109" charset="-128"/>
              </a:rPr>
              <a:t>核</a:t>
            </a: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9" name="フリーフォーム 8">
            <a:extLst>
              <a:ext uri="{FF2B5EF4-FFF2-40B4-BE49-F238E27FC236}">
                <a16:creationId xmlns:a16="http://schemas.microsoft.com/office/drawing/2014/main" id="{153877CF-DD69-7F40-8414-924B336D6128}"/>
              </a:ext>
            </a:extLst>
          </p:cNvPr>
          <p:cNvSpPr/>
          <p:nvPr/>
        </p:nvSpPr>
        <p:spPr bwMode="auto">
          <a:xfrm>
            <a:off x="638944" y="1432884"/>
            <a:ext cx="3429000" cy="1524000"/>
          </a:xfrm>
          <a:custGeom>
            <a:avLst/>
            <a:gdLst>
              <a:gd name="connsiteX0" fmla="*/ 0 w 3429000"/>
              <a:gd name="connsiteY0" fmla="*/ 1524000 h 1524000"/>
              <a:gd name="connsiteX1" fmla="*/ 1841500 w 3429000"/>
              <a:gd name="connsiteY1" fmla="*/ 1206500 h 1524000"/>
              <a:gd name="connsiteX2" fmla="*/ 3429000 w 3429000"/>
              <a:gd name="connsiteY2" fmla="*/ 0 h 1524000"/>
              <a:gd name="connsiteX0" fmla="*/ 0 w 3429000"/>
              <a:gd name="connsiteY0" fmla="*/ 1524000 h 1524000"/>
              <a:gd name="connsiteX1" fmla="*/ 1841500 w 3429000"/>
              <a:gd name="connsiteY1" fmla="*/ 1206500 h 1524000"/>
              <a:gd name="connsiteX2" fmla="*/ 3429000 w 3429000"/>
              <a:gd name="connsiteY2" fmla="*/ 0 h 1524000"/>
            </a:gdLst>
            <a:ahLst/>
            <a:cxnLst>
              <a:cxn ang="0">
                <a:pos x="connsiteX0" y="connsiteY0"/>
              </a:cxn>
              <a:cxn ang="0">
                <a:pos x="connsiteX1" y="connsiteY1"/>
              </a:cxn>
              <a:cxn ang="0">
                <a:pos x="connsiteX2" y="connsiteY2"/>
              </a:cxn>
            </a:cxnLst>
            <a:rect l="l" t="t" r="r" b="b"/>
            <a:pathLst>
              <a:path w="3429000" h="1524000">
                <a:moveTo>
                  <a:pt x="0" y="1524000"/>
                </a:moveTo>
                <a:cubicBezTo>
                  <a:pt x="635000" y="1492250"/>
                  <a:pt x="1270000" y="1460500"/>
                  <a:pt x="1841500" y="1206500"/>
                </a:cubicBezTo>
                <a:cubicBezTo>
                  <a:pt x="2413000" y="952500"/>
                  <a:pt x="2971800" y="565150"/>
                  <a:pt x="3429000" y="0"/>
                </a:cubicBezTo>
              </a:path>
            </a:pathLst>
          </a:custGeom>
          <a:noFill/>
          <a:ln w="571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12" name="円/楕円 11">
            <a:extLst>
              <a:ext uri="{FF2B5EF4-FFF2-40B4-BE49-F238E27FC236}">
                <a16:creationId xmlns:a16="http://schemas.microsoft.com/office/drawing/2014/main" id="{6DCB5D73-407C-BA40-B6C1-A249166EC748}"/>
              </a:ext>
            </a:extLst>
          </p:cNvPr>
          <p:cNvSpPr/>
          <p:nvPr/>
        </p:nvSpPr>
        <p:spPr bwMode="auto">
          <a:xfrm>
            <a:off x="3996920" y="1227337"/>
            <a:ext cx="304796" cy="292096"/>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10" name="テキスト ボックス 9">
            <a:extLst>
              <a:ext uri="{FF2B5EF4-FFF2-40B4-BE49-F238E27FC236}">
                <a16:creationId xmlns:a16="http://schemas.microsoft.com/office/drawing/2014/main" id="{2A460DC3-CAE2-590A-930A-7770DBEF94FB}"/>
              </a:ext>
            </a:extLst>
          </p:cNvPr>
          <p:cNvSpPr txBox="1"/>
          <p:nvPr/>
        </p:nvSpPr>
        <p:spPr>
          <a:xfrm>
            <a:off x="4564744" y="1513965"/>
            <a:ext cx="4646364" cy="461665"/>
          </a:xfrm>
          <a:prstGeom prst="rect">
            <a:avLst/>
          </a:prstGeom>
          <a:noFill/>
        </p:spPr>
        <p:txBody>
          <a:bodyPr wrap="square">
            <a:spAutoFit/>
          </a:bodyPr>
          <a:lstStyle/>
          <a:p>
            <a:r>
              <a:rPr lang="en" altLang="ja-JP" sz="2400" dirty="0">
                <a:solidFill>
                  <a:srgbClr val="000000"/>
                </a:solidFill>
                <a:effectLst/>
                <a:latin typeface="Times New Roman" panose="02020603050405020304" pitchFamily="18" charset="0"/>
                <a:cs typeface="Times New Roman" panose="02020603050405020304" pitchFamily="18" charset="0"/>
              </a:rPr>
              <a:t>G. Gamow, Z. Phys. 51, 204 (1928)</a:t>
            </a:r>
          </a:p>
        </p:txBody>
      </p:sp>
      <p:sp>
        <p:nvSpPr>
          <p:cNvPr id="8" name="角丸四角形 7">
            <a:extLst>
              <a:ext uri="{FF2B5EF4-FFF2-40B4-BE49-F238E27FC236}">
                <a16:creationId xmlns:a16="http://schemas.microsoft.com/office/drawing/2014/main" id="{442D2234-BB5C-A340-8579-2BED75CCD7C8}"/>
              </a:ext>
            </a:extLst>
          </p:cNvPr>
          <p:cNvSpPr/>
          <p:nvPr/>
        </p:nvSpPr>
        <p:spPr bwMode="auto">
          <a:xfrm>
            <a:off x="6012160" y="5805264"/>
            <a:ext cx="3016798" cy="936104"/>
          </a:xfrm>
          <a:prstGeom prst="roundRect">
            <a:avLst>
              <a:gd name="adj" fmla="val 30360"/>
            </a:avLst>
          </a:prstGeom>
          <a:solidFill>
            <a:srgbClr val="FF00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spcBef>
                <a:spcPct val="0"/>
              </a:spcBef>
              <a:spcAft>
                <a:spcPct val="0"/>
              </a:spcAft>
              <a:buClrTx/>
              <a:buSzTx/>
              <a:buFontTx/>
              <a:buNone/>
              <a:tabLst/>
            </a:pPr>
            <a:r>
              <a:rPr kumimoji="1" lang="ja-JP" altLang="en-US" sz="4400" b="0" i="0" u="none" strike="noStrike" cap="none" normalizeH="0" baseline="0">
                <a:ln>
                  <a:noFill/>
                </a:ln>
                <a:solidFill>
                  <a:srgbClr val="FFFF00"/>
                </a:solidFill>
                <a:effectLst/>
                <a:latin typeface="Times New Roman" pitchFamily="-109" charset="0"/>
                <a:ea typeface="ＭＳ ゴシック" pitchFamily="-109" charset="-128"/>
                <a:cs typeface="ＭＳ ゴシック" pitchFamily="-109" charset="-128"/>
              </a:rPr>
              <a:t>共鳴状態</a:t>
            </a:r>
          </a:p>
        </p:txBody>
      </p:sp>
      <p:cxnSp>
        <p:nvCxnSpPr>
          <p:cNvPr id="7" name="直線矢印コネクタ 6">
            <a:extLst>
              <a:ext uri="{FF2B5EF4-FFF2-40B4-BE49-F238E27FC236}">
                <a16:creationId xmlns:a16="http://schemas.microsoft.com/office/drawing/2014/main" id="{7699FED7-FFEC-6841-AF56-D7C9098D3F44}"/>
              </a:ext>
            </a:extLst>
          </p:cNvPr>
          <p:cNvCxnSpPr>
            <a:cxnSpLocks/>
          </p:cNvCxnSpPr>
          <p:nvPr/>
        </p:nvCxnSpPr>
        <p:spPr bwMode="auto">
          <a:xfrm flipH="1" flipV="1">
            <a:off x="7236296" y="3428999"/>
            <a:ext cx="284263" cy="2376265"/>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
        <p:nvSpPr>
          <p:cNvPr id="5" name="テキスト ボックス 4">
            <a:extLst>
              <a:ext uri="{FF2B5EF4-FFF2-40B4-BE49-F238E27FC236}">
                <a16:creationId xmlns:a16="http://schemas.microsoft.com/office/drawing/2014/main" id="{8886B4DF-9A98-5E4A-BA94-65DC2A94CE87}"/>
              </a:ext>
            </a:extLst>
          </p:cNvPr>
          <p:cNvSpPr txBox="1"/>
          <p:nvPr/>
        </p:nvSpPr>
        <p:spPr>
          <a:xfrm>
            <a:off x="4372697" y="1146456"/>
            <a:ext cx="1261884" cy="523220"/>
          </a:xfrm>
          <a:prstGeom prst="rect">
            <a:avLst/>
          </a:prstGeom>
          <a:noFill/>
        </p:spPr>
        <p:txBody>
          <a:bodyPr wrap="none" rtlCol="0">
            <a:spAutoFit/>
          </a:bodyPr>
          <a:lstStyle/>
          <a:p>
            <a:r>
              <a:rPr kumimoji="1" lang="ja-JP" altLang="en-US"/>
              <a:t>中性子</a:t>
            </a:r>
          </a:p>
        </p:txBody>
      </p:sp>
      <p:sp>
        <p:nvSpPr>
          <p:cNvPr id="6" name="日付プレースホルダー 5">
            <a:extLst>
              <a:ext uri="{FF2B5EF4-FFF2-40B4-BE49-F238E27FC236}">
                <a16:creationId xmlns:a16="http://schemas.microsoft.com/office/drawing/2014/main" id="{0CE149AE-5A51-930E-5B55-7DBED9AC1C8B}"/>
              </a:ext>
            </a:extLst>
          </p:cNvPr>
          <p:cNvSpPr>
            <a:spLocks noGrp="1"/>
          </p:cNvSpPr>
          <p:nvPr>
            <p:ph type="dt" sz="half" idx="10"/>
          </p:nvPr>
        </p:nvSpPr>
        <p:spPr/>
        <p:txBody>
          <a:bodyPr/>
          <a:lstStyle/>
          <a:p>
            <a:pPr>
              <a:defRPr/>
            </a:pPr>
            <a:r>
              <a:rPr lang="en-US" altLang="ja-JP"/>
              <a:t>2025/1/12</a:t>
            </a:r>
            <a:endParaRPr lang="en-US" altLang="ja-JP" dirty="0"/>
          </a:p>
        </p:txBody>
      </p:sp>
      <p:sp>
        <p:nvSpPr>
          <p:cNvPr id="14" name="フッター プレースホルダー 13">
            <a:extLst>
              <a:ext uri="{FF2B5EF4-FFF2-40B4-BE49-F238E27FC236}">
                <a16:creationId xmlns:a16="http://schemas.microsoft.com/office/drawing/2014/main" id="{A85BE0BE-CA28-98B2-684B-A96D8F43A460}"/>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B687F664-008F-9753-E3E4-81FE08104D7F}"/>
              </a:ext>
            </a:extLst>
          </p:cNvPr>
          <p:cNvSpPr>
            <a:spLocks noGrp="1"/>
          </p:cNvSpPr>
          <p:nvPr>
            <p:ph type="sldNum" sz="quarter" idx="12"/>
          </p:nvPr>
        </p:nvSpPr>
        <p:spPr/>
        <p:txBody>
          <a:bodyPr/>
          <a:lstStyle/>
          <a:p>
            <a:fld id="{FA3C4D4C-6915-3147-AB54-C788617D0F2E}" type="slidenum">
              <a:rPr lang="en-US" altLang="ja-JP" smtClean="0"/>
              <a:pPr/>
              <a:t>4</a:t>
            </a:fld>
            <a:r>
              <a:rPr lang="en-US" altLang="ja-JP"/>
              <a:t>/87</a:t>
            </a:r>
            <a:endParaRPr lang="en-US" altLang="ja-JP" dirty="0"/>
          </a:p>
        </p:txBody>
      </p:sp>
    </p:spTree>
    <p:extLst>
      <p:ext uri="{BB962C8B-B14F-4D97-AF65-F5344CB8AC3E}">
        <p14:creationId xmlns:p14="http://schemas.microsoft.com/office/powerpoint/2010/main" val="1283945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0" grpId="0"/>
      <p:bldP spid="8" grpId="0" animBg="1"/>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5C53CE37-23DF-D048-941F-BF0634A226CC}"/>
              </a:ext>
            </a:extLst>
          </p:cNvPr>
          <p:cNvSpPr>
            <a:spLocks noGrp="1"/>
          </p:cNvSpPr>
          <p:nvPr>
            <p:ph type="title"/>
          </p:nvPr>
        </p:nvSpPr>
        <p:spPr/>
        <p:txBody>
          <a:bodyPr>
            <a:noAutofit/>
          </a:bodyPr>
          <a:lstStyle/>
          <a:p>
            <a:r>
              <a:rPr kumimoji="1" lang="ja-JP" altLang="en-US"/>
              <a:t>フロンティア精神</a:t>
            </a:r>
          </a:p>
        </p:txBody>
      </p:sp>
      <p:pic>
        <p:nvPicPr>
          <p:cNvPr id="14" name="図 13">
            <a:extLst>
              <a:ext uri="{FF2B5EF4-FFF2-40B4-BE49-F238E27FC236}">
                <a16:creationId xmlns:a16="http://schemas.microsoft.com/office/drawing/2014/main" id="{6F4C357D-5E53-C9D8-721B-AC1D8BBD8D0C}"/>
              </a:ext>
            </a:extLst>
          </p:cNvPr>
          <p:cNvPicPr>
            <a:picLocks noChangeAspect="1"/>
          </p:cNvPicPr>
          <p:nvPr/>
        </p:nvPicPr>
        <p:blipFill>
          <a:blip r:embed="rId3"/>
          <a:stretch>
            <a:fillRect/>
          </a:stretch>
        </p:blipFill>
        <p:spPr>
          <a:xfrm>
            <a:off x="5011272" y="2685891"/>
            <a:ext cx="4153822" cy="4153822"/>
          </a:xfrm>
          <a:prstGeom prst="rect">
            <a:avLst/>
          </a:prstGeom>
        </p:spPr>
      </p:pic>
      <p:sp>
        <p:nvSpPr>
          <p:cNvPr id="2" name="テキスト ボックス 1">
            <a:extLst>
              <a:ext uri="{FF2B5EF4-FFF2-40B4-BE49-F238E27FC236}">
                <a16:creationId xmlns:a16="http://schemas.microsoft.com/office/drawing/2014/main" id="{B472879B-75C8-EED8-8009-691420BA123B}"/>
              </a:ext>
            </a:extLst>
          </p:cNvPr>
          <p:cNvSpPr txBox="1"/>
          <p:nvPr/>
        </p:nvSpPr>
        <p:spPr>
          <a:xfrm>
            <a:off x="64100" y="5137040"/>
            <a:ext cx="4754881" cy="1754326"/>
          </a:xfrm>
          <a:prstGeom prst="rect">
            <a:avLst/>
          </a:prstGeom>
          <a:noFill/>
        </p:spPr>
        <p:txBody>
          <a:bodyPr wrap="square" rtlCol="0">
            <a:spAutoFit/>
          </a:bodyPr>
          <a:lstStyle/>
          <a:p>
            <a:r>
              <a:rPr kumimoji="1" lang="ja-JP" altLang="en-US" sz="3600">
                <a:solidFill>
                  <a:srgbClr val="FFFF00"/>
                </a:solidFill>
              </a:rPr>
              <a:t>新しい分野を拓く研究を目指している</a:t>
            </a:r>
            <a:endParaRPr kumimoji="1" lang="en-US" altLang="ja-JP" sz="3600" dirty="0">
              <a:solidFill>
                <a:srgbClr val="FFFF00"/>
              </a:solidFill>
            </a:endParaRPr>
          </a:p>
          <a:p>
            <a:r>
              <a:rPr kumimoji="1" lang="ja-JP" altLang="en-US" sz="3600">
                <a:solidFill>
                  <a:srgbClr val="FFFF00"/>
                </a:solidFill>
              </a:rPr>
              <a:t>→新しい問題の提案を</a:t>
            </a:r>
          </a:p>
        </p:txBody>
      </p:sp>
      <p:pic>
        <p:nvPicPr>
          <p:cNvPr id="4" name="図 3">
            <a:extLst>
              <a:ext uri="{FF2B5EF4-FFF2-40B4-BE49-F238E27FC236}">
                <a16:creationId xmlns:a16="http://schemas.microsoft.com/office/drawing/2014/main" id="{72A5E28E-6B39-A91F-9055-04EA3CAA89C5}"/>
              </a:ext>
            </a:extLst>
          </p:cNvPr>
          <p:cNvPicPr>
            <a:picLocks noChangeAspect="1"/>
          </p:cNvPicPr>
          <p:nvPr/>
        </p:nvPicPr>
        <p:blipFill>
          <a:blip r:embed="rId4"/>
          <a:stretch>
            <a:fillRect/>
          </a:stretch>
        </p:blipFill>
        <p:spPr>
          <a:xfrm>
            <a:off x="39757" y="1329851"/>
            <a:ext cx="5633345" cy="3858841"/>
          </a:xfrm>
          <a:prstGeom prst="rect">
            <a:avLst/>
          </a:prstGeom>
        </p:spPr>
      </p:pic>
      <p:pic>
        <p:nvPicPr>
          <p:cNvPr id="8" name="図 7">
            <a:extLst>
              <a:ext uri="{FF2B5EF4-FFF2-40B4-BE49-F238E27FC236}">
                <a16:creationId xmlns:a16="http://schemas.microsoft.com/office/drawing/2014/main" id="{6C54EEFC-BB33-54DC-3720-007C680E6F47}"/>
              </a:ext>
            </a:extLst>
          </p:cNvPr>
          <p:cNvPicPr>
            <a:picLocks noChangeAspect="1"/>
          </p:cNvPicPr>
          <p:nvPr/>
        </p:nvPicPr>
        <p:blipFill>
          <a:blip r:embed="rId5"/>
          <a:stretch>
            <a:fillRect/>
          </a:stretch>
        </p:blipFill>
        <p:spPr>
          <a:xfrm>
            <a:off x="4818981" y="1368006"/>
            <a:ext cx="4285262" cy="990600"/>
          </a:xfrm>
          <a:prstGeom prst="rect">
            <a:avLst/>
          </a:prstGeom>
        </p:spPr>
      </p:pic>
      <p:sp>
        <p:nvSpPr>
          <p:cNvPr id="3" name="日付プレースホルダー 2">
            <a:extLst>
              <a:ext uri="{FF2B5EF4-FFF2-40B4-BE49-F238E27FC236}">
                <a16:creationId xmlns:a16="http://schemas.microsoft.com/office/drawing/2014/main" id="{362A62E9-7BC1-D7D4-A605-8B61E29B62AC}"/>
              </a:ext>
            </a:extLst>
          </p:cNvPr>
          <p:cNvSpPr>
            <a:spLocks noGrp="1"/>
          </p:cNvSpPr>
          <p:nvPr>
            <p:ph type="dt" sz="half" idx="10"/>
          </p:nvPr>
        </p:nvSpPr>
        <p:spPr/>
        <p:txBody>
          <a:bodyPr/>
          <a:lstStyle/>
          <a:p>
            <a:pPr>
              <a:defRPr/>
            </a:pPr>
            <a:r>
              <a:rPr lang="en-US" altLang="ja-JP"/>
              <a:t>2025/1/12</a:t>
            </a:r>
            <a:endParaRPr lang="en-US" altLang="ja-JP" dirty="0"/>
          </a:p>
        </p:txBody>
      </p:sp>
      <p:sp>
        <p:nvSpPr>
          <p:cNvPr id="7" name="フッター プレースホルダー 6">
            <a:extLst>
              <a:ext uri="{FF2B5EF4-FFF2-40B4-BE49-F238E27FC236}">
                <a16:creationId xmlns:a16="http://schemas.microsoft.com/office/drawing/2014/main" id="{25CE9276-DF7D-C9EC-7434-C624BAC7CDD5}"/>
              </a:ext>
            </a:extLst>
          </p:cNvPr>
          <p:cNvSpPr>
            <a:spLocks noGrp="1"/>
          </p:cNvSpPr>
          <p:nvPr>
            <p:ph type="ftr" sz="quarter" idx="11"/>
          </p:nvPr>
        </p:nvSpPr>
        <p:spPr/>
        <p:txBody>
          <a:bodyPr/>
          <a:lstStyle/>
          <a:p>
            <a:pPr>
              <a:defRPr/>
            </a:pPr>
            <a:r>
              <a:rPr lang="en-US" altLang="ja-JP"/>
              <a:t>QUATUO11</a:t>
            </a:r>
            <a:endParaRPr lang="en-US" altLang="ja-JP" dirty="0"/>
          </a:p>
        </p:txBody>
      </p:sp>
      <p:sp>
        <p:nvSpPr>
          <p:cNvPr id="6" name="スライド番号プレースホルダー 5">
            <a:extLst>
              <a:ext uri="{FF2B5EF4-FFF2-40B4-BE49-F238E27FC236}">
                <a16:creationId xmlns:a16="http://schemas.microsoft.com/office/drawing/2014/main" id="{0A3D1449-08E2-0D6B-9185-D0592DC56F57}"/>
              </a:ext>
            </a:extLst>
          </p:cNvPr>
          <p:cNvSpPr>
            <a:spLocks noGrp="1"/>
          </p:cNvSpPr>
          <p:nvPr>
            <p:ph type="sldNum" sz="quarter" idx="12"/>
          </p:nvPr>
        </p:nvSpPr>
        <p:spPr/>
        <p:txBody>
          <a:bodyPr/>
          <a:lstStyle/>
          <a:p>
            <a:fld id="{FA3C4D4C-6915-3147-AB54-C788617D0F2E}" type="slidenum">
              <a:rPr lang="en-US" altLang="ja-JP" smtClean="0"/>
              <a:pPr/>
              <a:t>49</a:t>
            </a:fld>
            <a:r>
              <a:rPr lang="en-US" altLang="ja-JP"/>
              <a:t>/87</a:t>
            </a:r>
            <a:endParaRPr lang="en-US" altLang="ja-JP" dirty="0"/>
          </a:p>
        </p:txBody>
      </p:sp>
    </p:spTree>
    <p:extLst>
      <p:ext uri="{BB962C8B-B14F-4D97-AF65-F5344CB8AC3E}">
        <p14:creationId xmlns:p14="http://schemas.microsoft.com/office/powerpoint/2010/main" val="13113161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7" y="116632"/>
            <a:ext cx="8928986" cy="1152128"/>
          </a:xfrm>
        </p:spPr>
        <p:txBody>
          <a:bodyPr/>
          <a:lstStyle/>
          <a:p>
            <a:r>
              <a:rPr kumimoji="1" lang="ja-JP" altLang="en-US" sz="4800" dirty="0"/>
              <a:t>寧為鶏口、無為牛後</a:t>
            </a:r>
            <a:r>
              <a:rPr lang="ja-JP" altLang="en-US" sz="4800" dirty="0"/>
              <a:t>（史記）</a:t>
            </a:r>
            <a:endParaRPr kumimoji="1" lang="ja-JP" altLang="en-US" sz="4800" dirty="0"/>
          </a:p>
        </p:txBody>
      </p:sp>
      <p:pic>
        <p:nvPicPr>
          <p:cNvPr id="4" name="図 3" descr="watatsu.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364" y="1412776"/>
            <a:ext cx="2540000" cy="3403600"/>
          </a:xfrm>
          <a:prstGeom prst="rect">
            <a:avLst/>
          </a:prstGeom>
        </p:spPr>
      </p:pic>
      <p:sp>
        <p:nvSpPr>
          <p:cNvPr id="5" name="テキスト ボックス 4"/>
          <p:cNvSpPr txBox="1"/>
          <p:nvPr/>
        </p:nvSpPr>
        <p:spPr>
          <a:xfrm>
            <a:off x="284866" y="4816376"/>
            <a:ext cx="3199338" cy="954107"/>
          </a:xfrm>
          <a:prstGeom prst="rect">
            <a:avLst/>
          </a:prstGeom>
          <a:noFill/>
        </p:spPr>
        <p:txBody>
          <a:bodyPr wrap="square" rtlCol="0">
            <a:spAutoFit/>
          </a:bodyPr>
          <a:lstStyle/>
          <a:p>
            <a:pPr algn="ctr"/>
            <a:r>
              <a:rPr kumimoji="1" lang="ja-JP" altLang="en-US" sz="2800"/>
              <a:t>和達三樹先生</a:t>
            </a:r>
            <a:endParaRPr kumimoji="1" lang="en-US" altLang="ja-JP" sz="2800" dirty="0"/>
          </a:p>
          <a:p>
            <a:pPr algn="ctr"/>
            <a:r>
              <a:rPr kumimoji="1" lang="ja-JP" altLang="en-US" sz="2800"/>
              <a:t>（故人）</a:t>
            </a:r>
            <a:endParaRPr kumimoji="1" lang="ja-JP" altLang="en-US" sz="2800" dirty="0"/>
          </a:p>
        </p:txBody>
      </p:sp>
      <p:pic>
        <p:nvPicPr>
          <p:cNvPr id="6" name="図 5" descr="Chicken.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54070" y="1761892"/>
            <a:ext cx="3019698" cy="2412739"/>
          </a:xfrm>
          <a:prstGeom prst="rect">
            <a:avLst/>
          </a:prstGeom>
        </p:spPr>
      </p:pic>
      <p:cxnSp>
        <p:nvCxnSpPr>
          <p:cNvPr id="8" name="直線矢印コネクタ 7"/>
          <p:cNvCxnSpPr>
            <a:cxnSpLocks/>
          </p:cNvCxnSpPr>
          <p:nvPr/>
        </p:nvCxnSpPr>
        <p:spPr>
          <a:xfrm flipV="1">
            <a:off x="4672740" y="2324027"/>
            <a:ext cx="0" cy="750867"/>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直線矢印コネクタ 9"/>
          <p:cNvCxnSpPr>
            <a:cxnSpLocks/>
          </p:cNvCxnSpPr>
          <p:nvPr/>
        </p:nvCxnSpPr>
        <p:spPr>
          <a:xfrm>
            <a:off x="7867593" y="3810000"/>
            <a:ext cx="0" cy="716302"/>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3" name="図 12" descr="US_Beef_cuts.sv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7374" y="4340458"/>
            <a:ext cx="4060381" cy="2423759"/>
          </a:xfrm>
          <a:prstGeom prst="rect">
            <a:avLst/>
          </a:prstGeom>
        </p:spPr>
      </p:pic>
      <p:sp>
        <p:nvSpPr>
          <p:cNvPr id="3" name="日付プレースホルダー 2">
            <a:extLst>
              <a:ext uri="{FF2B5EF4-FFF2-40B4-BE49-F238E27FC236}">
                <a16:creationId xmlns:a16="http://schemas.microsoft.com/office/drawing/2014/main" id="{0BA61049-7EF7-5353-D569-62E514480AE5}"/>
              </a:ext>
            </a:extLst>
          </p:cNvPr>
          <p:cNvSpPr>
            <a:spLocks noGrp="1"/>
          </p:cNvSpPr>
          <p:nvPr>
            <p:ph type="dt" sz="half" idx="10"/>
          </p:nvPr>
        </p:nvSpPr>
        <p:spPr/>
        <p:txBody>
          <a:bodyPr/>
          <a:lstStyle/>
          <a:p>
            <a:pPr>
              <a:defRPr/>
            </a:pPr>
            <a:r>
              <a:rPr lang="en-US" altLang="ja-JP"/>
              <a:t>2025/1/12</a:t>
            </a:r>
            <a:endParaRPr lang="en-US" altLang="ja-JP" dirty="0"/>
          </a:p>
        </p:txBody>
      </p:sp>
      <p:sp>
        <p:nvSpPr>
          <p:cNvPr id="9" name="フッター プレースホルダー 8">
            <a:extLst>
              <a:ext uri="{FF2B5EF4-FFF2-40B4-BE49-F238E27FC236}">
                <a16:creationId xmlns:a16="http://schemas.microsoft.com/office/drawing/2014/main" id="{77C9C001-141C-47A0-3197-86602254F49D}"/>
              </a:ext>
            </a:extLst>
          </p:cNvPr>
          <p:cNvSpPr>
            <a:spLocks noGrp="1"/>
          </p:cNvSpPr>
          <p:nvPr>
            <p:ph type="ftr" sz="quarter" idx="11"/>
          </p:nvPr>
        </p:nvSpPr>
        <p:spPr/>
        <p:txBody>
          <a:bodyPr/>
          <a:lstStyle/>
          <a:p>
            <a:pPr>
              <a:defRPr/>
            </a:pPr>
            <a:r>
              <a:rPr lang="en-US" altLang="ja-JP"/>
              <a:t>QUATUO11</a:t>
            </a:r>
            <a:endParaRPr lang="en-US" altLang="ja-JP" dirty="0"/>
          </a:p>
        </p:txBody>
      </p:sp>
      <p:sp>
        <p:nvSpPr>
          <p:cNvPr id="7" name="スライド番号プレースホルダー 6">
            <a:extLst>
              <a:ext uri="{FF2B5EF4-FFF2-40B4-BE49-F238E27FC236}">
                <a16:creationId xmlns:a16="http://schemas.microsoft.com/office/drawing/2014/main" id="{9B3BE4A9-3812-B0A3-83F5-C554378FB31B}"/>
              </a:ext>
            </a:extLst>
          </p:cNvPr>
          <p:cNvSpPr>
            <a:spLocks noGrp="1"/>
          </p:cNvSpPr>
          <p:nvPr>
            <p:ph type="sldNum" sz="quarter" idx="12"/>
          </p:nvPr>
        </p:nvSpPr>
        <p:spPr/>
        <p:txBody>
          <a:bodyPr/>
          <a:lstStyle/>
          <a:p>
            <a:fld id="{FA3C4D4C-6915-3147-AB54-C788617D0F2E}" type="slidenum">
              <a:rPr lang="en-US" altLang="ja-JP" smtClean="0"/>
              <a:pPr/>
              <a:t>50</a:t>
            </a:fld>
            <a:r>
              <a:rPr lang="en-US" altLang="ja-JP"/>
              <a:t>/87</a:t>
            </a:r>
            <a:endParaRPr lang="en-US" altLang="ja-JP" dirty="0"/>
          </a:p>
        </p:txBody>
      </p:sp>
    </p:spTree>
    <p:extLst>
      <p:ext uri="{BB962C8B-B14F-4D97-AF65-F5344CB8AC3E}">
        <p14:creationId xmlns:p14="http://schemas.microsoft.com/office/powerpoint/2010/main" val="205773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新しいものを見たとき</a:t>
            </a:r>
            <a:endParaRPr kumimoji="1" lang="ja-JP" altLang="en-US" dirty="0"/>
          </a:p>
        </p:txBody>
      </p:sp>
      <p:pic>
        <p:nvPicPr>
          <p:cNvPr id="5" name="図 4" descr="free-vector-stick-man-amazed-clip-art_104285_Stick_Man_Amazed_clip_art_mediu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8258" y="1831788"/>
            <a:ext cx="1470031" cy="1774793"/>
          </a:xfrm>
          <a:prstGeom prst="rect">
            <a:avLst/>
          </a:prstGeom>
        </p:spPr>
      </p:pic>
      <p:sp>
        <p:nvSpPr>
          <p:cNvPr id="7" name="円形吹き出し 6"/>
          <p:cNvSpPr/>
          <p:nvPr/>
        </p:nvSpPr>
        <p:spPr>
          <a:xfrm>
            <a:off x="3296969" y="1644535"/>
            <a:ext cx="3533047" cy="1677101"/>
          </a:xfrm>
          <a:prstGeom prst="wedgeEllipseCallout">
            <a:avLst>
              <a:gd name="adj1" fmla="val 69312"/>
              <a:gd name="adj2" fmla="val -277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4000">
                <a:solidFill>
                  <a:srgbClr val="FFFF00"/>
                </a:solidFill>
              </a:rPr>
              <a:t>へんだぞ</a:t>
            </a:r>
            <a:endParaRPr kumimoji="1" lang="ja-JP" altLang="en-US" sz="4000" dirty="0">
              <a:solidFill>
                <a:srgbClr val="FFFF00"/>
              </a:solidFill>
            </a:endParaRPr>
          </a:p>
        </p:txBody>
      </p:sp>
      <p:pic>
        <p:nvPicPr>
          <p:cNvPr id="8" name="図 7" descr="free-vector-stick-man-clip-art_110825_Stick_Man_clip_art_mediu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5190" y="4116908"/>
            <a:ext cx="1204818" cy="1863701"/>
          </a:xfrm>
          <a:prstGeom prst="rect">
            <a:avLst/>
          </a:prstGeom>
        </p:spPr>
      </p:pic>
      <p:sp>
        <p:nvSpPr>
          <p:cNvPr id="9" name="円形吹き出し 8"/>
          <p:cNvSpPr/>
          <p:nvPr/>
        </p:nvSpPr>
        <p:spPr>
          <a:xfrm>
            <a:off x="3296969" y="3606581"/>
            <a:ext cx="3533047" cy="2971563"/>
          </a:xfrm>
          <a:prstGeom prst="wedgeEllipseCallout">
            <a:avLst>
              <a:gd name="adj1" fmla="val 69312"/>
              <a:gd name="adj2" fmla="val -277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a:solidFill>
                  <a:srgbClr val="FFFF00"/>
                </a:solidFill>
              </a:rPr>
              <a:t>面白そうだけど、みんながどう思うか様子を見よう。</a:t>
            </a:r>
            <a:endParaRPr kumimoji="1" lang="ja-JP" altLang="en-US" sz="2800" dirty="0">
              <a:solidFill>
                <a:srgbClr val="FFFF00"/>
              </a:solidFill>
            </a:endParaRPr>
          </a:p>
        </p:txBody>
      </p:sp>
      <p:grpSp>
        <p:nvGrpSpPr>
          <p:cNvPr id="6" name="グループ化 5">
            <a:extLst>
              <a:ext uri="{FF2B5EF4-FFF2-40B4-BE49-F238E27FC236}">
                <a16:creationId xmlns:a16="http://schemas.microsoft.com/office/drawing/2014/main" id="{DBCF84F6-90A7-724E-806E-CB5EC7F472D7}"/>
              </a:ext>
            </a:extLst>
          </p:cNvPr>
          <p:cNvGrpSpPr/>
          <p:nvPr/>
        </p:nvGrpSpPr>
        <p:grpSpPr>
          <a:xfrm>
            <a:off x="377664" y="2297515"/>
            <a:ext cx="2794000" cy="3302000"/>
            <a:chOff x="377664" y="2297515"/>
            <a:chExt cx="2794000" cy="3302000"/>
          </a:xfrm>
        </p:grpSpPr>
        <p:pic>
          <p:nvPicPr>
            <p:cNvPr id="4" name="図 3" descr="mars_05-1.gif"/>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664" y="2297515"/>
              <a:ext cx="2794000" cy="3302000"/>
            </a:xfrm>
            <a:prstGeom prst="rect">
              <a:avLst/>
            </a:prstGeom>
          </p:spPr>
        </p:pic>
        <p:cxnSp>
          <p:nvCxnSpPr>
            <p:cNvPr id="10" name="直線コネクタ 9"/>
            <p:cNvCxnSpPr/>
            <p:nvPr/>
          </p:nvCxnSpPr>
          <p:spPr>
            <a:xfrm flipH="1">
              <a:off x="1356553" y="3321636"/>
              <a:ext cx="227476" cy="838288"/>
            </a:xfrm>
            <a:prstGeom prst="line">
              <a:avLst/>
            </a:prstGeom>
            <a:ln>
              <a:solidFill>
                <a:srgbClr val="93A299"/>
              </a:solidFill>
            </a:ln>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1993689" y="3321636"/>
              <a:ext cx="211371" cy="694021"/>
            </a:xfrm>
            <a:prstGeom prst="line">
              <a:avLst/>
            </a:prstGeom>
          </p:spPr>
          <p:style>
            <a:lnRef idx="2">
              <a:schemeClr val="accent1"/>
            </a:lnRef>
            <a:fillRef idx="0">
              <a:schemeClr val="accent1"/>
            </a:fillRef>
            <a:effectRef idx="1">
              <a:schemeClr val="accent1"/>
            </a:effectRef>
            <a:fontRef idx="minor">
              <a:schemeClr val="tx1"/>
            </a:fontRef>
          </p:style>
        </p:cxnSp>
        <p:sp>
          <p:nvSpPr>
            <p:cNvPr id="13" name="正方形/長方形 12"/>
            <p:cNvSpPr/>
            <p:nvPr/>
          </p:nvSpPr>
          <p:spPr>
            <a:xfrm rot="21100640">
              <a:off x="1374196" y="4060943"/>
              <a:ext cx="860290" cy="37544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t>N.H.</a:t>
              </a:r>
              <a:endParaRPr kumimoji="1" lang="ja-JP" altLang="en-US" dirty="0"/>
            </a:p>
          </p:txBody>
        </p:sp>
      </p:grpSp>
      <p:grpSp>
        <p:nvGrpSpPr>
          <p:cNvPr id="17" name="グループ化 16">
            <a:extLst>
              <a:ext uri="{FF2B5EF4-FFF2-40B4-BE49-F238E27FC236}">
                <a16:creationId xmlns:a16="http://schemas.microsoft.com/office/drawing/2014/main" id="{F34A53DD-6EF9-106C-9D97-4230A0A7E844}"/>
              </a:ext>
            </a:extLst>
          </p:cNvPr>
          <p:cNvGrpSpPr/>
          <p:nvPr/>
        </p:nvGrpSpPr>
        <p:grpSpPr>
          <a:xfrm>
            <a:off x="154672" y="1975007"/>
            <a:ext cx="3239984" cy="4051300"/>
            <a:chOff x="3171664" y="1368006"/>
            <a:chExt cx="3239984" cy="4051300"/>
          </a:xfrm>
        </p:grpSpPr>
        <p:pic>
          <p:nvPicPr>
            <p:cNvPr id="11" name="図 10" descr="touten020428_1.JPG">
              <a:extLst>
                <a:ext uri="{FF2B5EF4-FFF2-40B4-BE49-F238E27FC236}">
                  <a16:creationId xmlns:a16="http://schemas.microsoft.com/office/drawing/2014/main" id="{7EBBD065-B5E9-9608-8331-8F49FC9A37C7}"/>
                </a:ext>
              </a:extLst>
            </p:cNvPr>
            <p:cNvPicPr>
              <a:picLocks noChangeAspect="1"/>
            </p:cNvPicPr>
            <p:nvPr/>
          </p:nvPicPr>
          <p:blipFill rotWithShape="1">
            <a:blip r:embed="rId5">
              <a:extLst>
                <a:ext uri="{28A0092B-C50C-407E-A947-70E740481C1C}">
                  <a14:useLocalDpi xmlns:a14="http://schemas.microsoft.com/office/drawing/2010/main" val="0"/>
                </a:ext>
              </a:extLst>
            </a:blip>
            <a:srcRect l="17496" r="22477"/>
            <a:stretch/>
          </p:blipFill>
          <p:spPr>
            <a:xfrm>
              <a:off x="3171664" y="1368006"/>
              <a:ext cx="3239984" cy="4051300"/>
            </a:xfrm>
            <a:prstGeom prst="rect">
              <a:avLst/>
            </a:prstGeom>
          </p:spPr>
        </p:pic>
        <p:cxnSp>
          <p:nvCxnSpPr>
            <p:cNvPr id="14" name="直線コネクタ 13">
              <a:extLst>
                <a:ext uri="{FF2B5EF4-FFF2-40B4-BE49-F238E27FC236}">
                  <a16:creationId xmlns:a16="http://schemas.microsoft.com/office/drawing/2014/main" id="{449D4B58-D871-8AAD-3122-6229D35984F0}"/>
                </a:ext>
              </a:extLst>
            </p:cNvPr>
            <p:cNvCxnSpPr/>
            <p:nvPr/>
          </p:nvCxnSpPr>
          <p:spPr>
            <a:xfrm flipH="1">
              <a:off x="5353678" y="2197571"/>
              <a:ext cx="227476" cy="838288"/>
            </a:xfrm>
            <a:prstGeom prst="line">
              <a:avLst/>
            </a:prstGeom>
            <a:ln>
              <a:solidFill>
                <a:srgbClr val="93A299"/>
              </a:solidFill>
            </a:ln>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F582E8AC-B7C8-2D30-FA2D-CF42BB89FB22}"/>
                </a:ext>
              </a:extLst>
            </p:cNvPr>
            <p:cNvCxnSpPr/>
            <p:nvPr/>
          </p:nvCxnSpPr>
          <p:spPr>
            <a:xfrm>
              <a:off x="5990814" y="2197571"/>
              <a:ext cx="211371" cy="694021"/>
            </a:xfrm>
            <a:prstGeom prst="line">
              <a:avLst/>
            </a:prstGeom>
          </p:spPr>
          <p:style>
            <a:lnRef idx="2">
              <a:schemeClr val="accent1"/>
            </a:lnRef>
            <a:fillRef idx="0">
              <a:schemeClr val="accent1"/>
            </a:fillRef>
            <a:effectRef idx="1">
              <a:schemeClr val="accent1"/>
            </a:effectRef>
            <a:fontRef idx="minor">
              <a:schemeClr val="tx1"/>
            </a:fontRef>
          </p:style>
        </p:cxnSp>
        <p:sp>
          <p:nvSpPr>
            <p:cNvPr id="16" name="正方形/長方形 15">
              <a:extLst>
                <a:ext uri="{FF2B5EF4-FFF2-40B4-BE49-F238E27FC236}">
                  <a16:creationId xmlns:a16="http://schemas.microsoft.com/office/drawing/2014/main" id="{922A2A08-C431-D5E7-5CDE-1242A32502AD}"/>
                </a:ext>
              </a:extLst>
            </p:cNvPr>
            <p:cNvSpPr/>
            <p:nvPr/>
          </p:nvSpPr>
          <p:spPr>
            <a:xfrm rot="21100640">
              <a:off x="5371321" y="2936878"/>
              <a:ext cx="860290" cy="37544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solidFill>
                    <a:srgbClr val="FFFF00"/>
                  </a:solidFill>
                </a:rPr>
                <a:t>N.H.</a:t>
              </a:r>
              <a:endParaRPr kumimoji="1" lang="ja-JP" altLang="en-US" dirty="0">
                <a:solidFill>
                  <a:srgbClr val="FFFF00"/>
                </a:solidFill>
              </a:endParaRPr>
            </a:p>
          </p:txBody>
        </p:sp>
      </p:grpSp>
      <p:sp>
        <p:nvSpPr>
          <p:cNvPr id="3" name="日付プレースホルダー 2">
            <a:extLst>
              <a:ext uri="{FF2B5EF4-FFF2-40B4-BE49-F238E27FC236}">
                <a16:creationId xmlns:a16="http://schemas.microsoft.com/office/drawing/2014/main" id="{B598BE34-494A-2904-08C5-B953FC80E1E0}"/>
              </a:ext>
            </a:extLst>
          </p:cNvPr>
          <p:cNvSpPr>
            <a:spLocks noGrp="1"/>
          </p:cNvSpPr>
          <p:nvPr>
            <p:ph type="dt" sz="half" idx="10"/>
          </p:nvPr>
        </p:nvSpPr>
        <p:spPr/>
        <p:txBody>
          <a:bodyPr/>
          <a:lstStyle/>
          <a:p>
            <a:pPr>
              <a:defRPr/>
            </a:pPr>
            <a:r>
              <a:rPr lang="en-US" altLang="ja-JP"/>
              <a:t>2025/1/12</a:t>
            </a:r>
            <a:endParaRPr lang="en-US" altLang="ja-JP" dirty="0"/>
          </a:p>
        </p:txBody>
      </p:sp>
      <p:sp>
        <p:nvSpPr>
          <p:cNvPr id="19" name="フッター プレースホルダー 18">
            <a:extLst>
              <a:ext uri="{FF2B5EF4-FFF2-40B4-BE49-F238E27FC236}">
                <a16:creationId xmlns:a16="http://schemas.microsoft.com/office/drawing/2014/main" id="{A1E9FBE2-8D87-622C-E852-881B9FBEDA5D}"/>
              </a:ext>
            </a:extLst>
          </p:cNvPr>
          <p:cNvSpPr>
            <a:spLocks noGrp="1"/>
          </p:cNvSpPr>
          <p:nvPr>
            <p:ph type="ftr" sz="quarter" idx="11"/>
          </p:nvPr>
        </p:nvSpPr>
        <p:spPr/>
        <p:txBody>
          <a:bodyPr/>
          <a:lstStyle/>
          <a:p>
            <a:pPr>
              <a:defRPr/>
            </a:pPr>
            <a:r>
              <a:rPr lang="en-US" altLang="ja-JP"/>
              <a:t>QUATUO11</a:t>
            </a:r>
            <a:endParaRPr lang="en-US" altLang="ja-JP" dirty="0"/>
          </a:p>
        </p:txBody>
      </p:sp>
      <p:sp>
        <p:nvSpPr>
          <p:cNvPr id="18" name="スライド番号プレースホルダー 17">
            <a:extLst>
              <a:ext uri="{FF2B5EF4-FFF2-40B4-BE49-F238E27FC236}">
                <a16:creationId xmlns:a16="http://schemas.microsoft.com/office/drawing/2014/main" id="{BF3390E3-1E1F-CF07-528B-BA4BAEA6C074}"/>
              </a:ext>
            </a:extLst>
          </p:cNvPr>
          <p:cNvSpPr>
            <a:spLocks noGrp="1"/>
          </p:cNvSpPr>
          <p:nvPr>
            <p:ph type="sldNum" sz="quarter" idx="12"/>
          </p:nvPr>
        </p:nvSpPr>
        <p:spPr/>
        <p:txBody>
          <a:bodyPr/>
          <a:lstStyle/>
          <a:p>
            <a:fld id="{FA3C4D4C-6915-3147-AB54-C788617D0F2E}" type="slidenum">
              <a:rPr lang="en-US" altLang="ja-JP" smtClean="0"/>
              <a:pPr/>
              <a:t>51</a:t>
            </a:fld>
            <a:r>
              <a:rPr lang="en-US" altLang="ja-JP"/>
              <a:t>/87</a:t>
            </a:r>
            <a:endParaRPr lang="en-US" altLang="ja-JP" dirty="0"/>
          </a:p>
        </p:txBody>
      </p:sp>
    </p:spTree>
    <p:extLst>
      <p:ext uri="{BB962C8B-B14F-4D97-AF65-F5344CB8AC3E}">
        <p14:creationId xmlns:p14="http://schemas.microsoft.com/office/powerpoint/2010/main" val="34611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a:t>引用件数の増加</a:t>
            </a:r>
            <a:endParaRPr kumimoji="1" lang="ja-JP" altLang="en-US" dirty="0"/>
          </a:p>
        </p:txBody>
      </p:sp>
      <p:pic>
        <p:nvPicPr>
          <p:cNvPr id="3" name="図 2" descr="グラフ, ヒストグラム&#10;&#10;自動的に生成された説明">
            <a:extLst>
              <a:ext uri="{FF2B5EF4-FFF2-40B4-BE49-F238E27FC236}">
                <a16:creationId xmlns:a16="http://schemas.microsoft.com/office/drawing/2014/main" id="{17D4A9FC-A863-4E58-BA98-54E022903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683" y="2021693"/>
            <a:ext cx="6232634" cy="4698084"/>
          </a:xfrm>
          <a:prstGeom prst="rect">
            <a:avLst/>
          </a:prstGeom>
        </p:spPr>
      </p:pic>
      <p:sp>
        <p:nvSpPr>
          <p:cNvPr id="7" name="テキスト ボックス 6">
            <a:extLst>
              <a:ext uri="{FF2B5EF4-FFF2-40B4-BE49-F238E27FC236}">
                <a16:creationId xmlns:a16="http://schemas.microsoft.com/office/drawing/2014/main" id="{5BEA8734-DD37-EF45-BF2A-E7EBC4FD7393}"/>
              </a:ext>
            </a:extLst>
          </p:cNvPr>
          <p:cNvSpPr txBox="1"/>
          <p:nvPr/>
        </p:nvSpPr>
        <p:spPr>
          <a:xfrm>
            <a:off x="424877" y="1194948"/>
            <a:ext cx="8294258" cy="523220"/>
          </a:xfrm>
          <a:prstGeom prst="rect">
            <a:avLst/>
          </a:prstGeom>
          <a:noFill/>
        </p:spPr>
        <p:txBody>
          <a:bodyPr wrap="none" rtlCol="0">
            <a:spAutoFit/>
          </a:bodyPr>
          <a:lstStyle/>
          <a:p>
            <a:pPr algn="ctr"/>
            <a:r>
              <a:rPr kumimoji="1" lang="ja-JP" altLang="en-US" sz="2800"/>
              <a:t>我々の</a:t>
            </a:r>
            <a:r>
              <a:rPr kumimoji="1" lang="en-US" altLang="ja-JP" sz="2800" dirty="0"/>
              <a:t>1996 </a:t>
            </a:r>
            <a:r>
              <a:rPr kumimoji="1" lang="ja-JP" altLang="en-US" sz="2800"/>
              <a:t>年の</a:t>
            </a:r>
            <a:r>
              <a:rPr kumimoji="1" lang="en-US" altLang="ja-JP" sz="2800" dirty="0" err="1"/>
              <a:t>arXiv</a:t>
            </a:r>
            <a:r>
              <a:rPr kumimoji="1" lang="ja-JP" altLang="en-US" sz="2800"/>
              <a:t>プレプリントのダウンロード数</a:t>
            </a:r>
          </a:p>
        </p:txBody>
      </p:sp>
      <p:sp>
        <p:nvSpPr>
          <p:cNvPr id="8" name="テキスト ボックス 7">
            <a:extLst>
              <a:ext uri="{FF2B5EF4-FFF2-40B4-BE49-F238E27FC236}">
                <a16:creationId xmlns:a16="http://schemas.microsoft.com/office/drawing/2014/main" id="{25877E06-0301-7784-66CB-87B6B4A70711}"/>
              </a:ext>
            </a:extLst>
          </p:cNvPr>
          <p:cNvSpPr txBox="1"/>
          <p:nvPr/>
        </p:nvSpPr>
        <p:spPr>
          <a:xfrm>
            <a:off x="3347947" y="1644353"/>
            <a:ext cx="2448106" cy="461665"/>
          </a:xfrm>
          <a:prstGeom prst="rect">
            <a:avLst/>
          </a:prstGeom>
          <a:noFill/>
        </p:spPr>
        <p:txBody>
          <a:bodyPr wrap="none" rtlCol="0">
            <a:spAutoFit/>
          </a:bodyPr>
          <a:lstStyle/>
          <a:p>
            <a:pPr algn="ctr"/>
            <a:r>
              <a:rPr kumimoji="1" lang="en-US" altLang="ja-JP" sz="2400" dirty="0"/>
              <a:t>© Paul </a:t>
            </a:r>
            <a:r>
              <a:rPr kumimoji="1" lang="en-US" altLang="ja-JP" sz="2400" dirty="0" err="1"/>
              <a:t>Ginsparg</a:t>
            </a:r>
            <a:endParaRPr kumimoji="1" lang="ja-JP" altLang="en-US" sz="2400"/>
          </a:p>
        </p:txBody>
      </p:sp>
      <p:sp>
        <p:nvSpPr>
          <p:cNvPr id="9" name="テキスト ボックス 8">
            <a:extLst>
              <a:ext uri="{FF2B5EF4-FFF2-40B4-BE49-F238E27FC236}">
                <a16:creationId xmlns:a16="http://schemas.microsoft.com/office/drawing/2014/main" id="{F3E6D40A-9187-791E-7848-7B0B178D10E3}"/>
              </a:ext>
            </a:extLst>
          </p:cNvPr>
          <p:cNvSpPr txBox="1"/>
          <p:nvPr/>
        </p:nvSpPr>
        <p:spPr>
          <a:xfrm rot="5400000">
            <a:off x="1609942" y="4712496"/>
            <a:ext cx="1027845" cy="276999"/>
          </a:xfrm>
          <a:prstGeom prst="rect">
            <a:avLst/>
          </a:prstGeom>
          <a:noFill/>
        </p:spPr>
        <p:txBody>
          <a:bodyPr wrap="none" rtlCol="0">
            <a:spAutoFit/>
          </a:bodyPr>
          <a:lstStyle/>
          <a:p>
            <a:r>
              <a:rPr kumimoji="1" lang="en-US" altLang="ja-JP" sz="1200" dirty="0"/>
              <a:t>01/Jan/1997</a:t>
            </a:r>
            <a:endParaRPr kumimoji="1" lang="ja-JP" altLang="en-US" sz="1200"/>
          </a:p>
        </p:txBody>
      </p:sp>
      <p:sp>
        <p:nvSpPr>
          <p:cNvPr id="10" name="テキスト ボックス 9">
            <a:extLst>
              <a:ext uri="{FF2B5EF4-FFF2-40B4-BE49-F238E27FC236}">
                <a16:creationId xmlns:a16="http://schemas.microsoft.com/office/drawing/2014/main" id="{3A866E15-5B25-BA59-3C88-E251BB3BE412}"/>
              </a:ext>
            </a:extLst>
          </p:cNvPr>
          <p:cNvSpPr txBox="1"/>
          <p:nvPr/>
        </p:nvSpPr>
        <p:spPr>
          <a:xfrm rot="5400000">
            <a:off x="7043589" y="2059929"/>
            <a:ext cx="1027845" cy="276999"/>
          </a:xfrm>
          <a:prstGeom prst="rect">
            <a:avLst/>
          </a:prstGeom>
          <a:noFill/>
        </p:spPr>
        <p:txBody>
          <a:bodyPr wrap="none" rtlCol="0">
            <a:spAutoFit/>
          </a:bodyPr>
          <a:lstStyle/>
          <a:p>
            <a:r>
              <a:rPr kumimoji="1" lang="en-US" altLang="ja-JP" sz="1200" dirty="0"/>
              <a:t>01/Jan/2023</a:t>
            </a:r>
            <a:endParaRPr kumimoji="1" lang="ja-JP" altLang="en-US" sz="1200"/>
          </a:p>
        </p:txBody>
      </p:sp>
      <p:pic>
        <p:nvPicPr>
          <p:cNvPr id="11" name="図 10">
            <a:extLst>
              <a:ext uri="{FF2B5EF4-FFF2-40B4-BE49-F238E27FC236}">
                <a16:creationId xmlns:a16="http://schemas.microsoft.com/office/drawing/2014/main" id="{95D852F4-174F-2AF0-0374-C3AA1D4079E3}"/>
              </a:ext>
            </a:extLst>
          </p:cNvPr>
          <p:cNvPicPr>
            <a:picLocks noChangeAspect="1"/>
          </p:cNvPicPr>
          <p:nvPr/>
        </p:nvPicPr>
        <p:blipFill rotWithShape="1">
          <a:blip r:embed="rId3"/>
          <a:srcRect t="15833"/>
          <a:stretch/>
        </p:blipFill>
        <p:spPr>
          <a:xfrm>
            <a:off x="2660601" y="4433799"/>
            <a:ext cx="1460491" cy="1229253"/>
          </a:xfrm>
          <a:prstGeom prst="rect">
            <a:avLst/>
          </a:prstGeom>
        </p:spPr>
      </p:pic>
      <p:pic>
        <p:nvPicPr>
          <p:cNvPr id="12" name="図 11">
            <a:extLst>
              <a:ext uri="{FF2B5EF4-FFF2-40B4-BE49-F238E27FC236}">
                <a16:creationId xmlns:a16="http://schemas.microsoft.com/office/drawing/2014/main" id="{6C2AF9E3-DD96-F1EB-CED3-3827C7E080FA}"/>
              </a:ext>
            </a:extLst>
          </p:cNvPr>
          <p:cNvPicPr>
            <a:picLocks noChangeAspect="1"/>
          </p:cNvPicPr>
          <p:nvPr/>
        </p:nvPicPr>
        <p:blipFill>
          <a:blip r:embed="rId4"/>
          <a:stretch>
            <a:fillRect/>
          </a:stretch>
        </p:blipFill>
        <p:spPr>
          <a:xfrm>
            <a:off x="5816234" y="2274922"/>
            <a:ext cx="1231265" cy="1231265"/>
          </a:xfrm>
          <a:prstGeom prst="rect">
            <a:avLst/>
          </a:prstGeom>
        </p:spPr>
      </p:pic>
      <p:pic>
        <p:nvPicPr>
          <p:cNvPr id="6" name="図 5" descr="QR コード&#10;&#10;自動的に生成された説明">
            <a:extLst>
              <a:ext uri="{FF2B5EF4-FFF2-40B4-BE49-F238E27FC236}">
                <a16:creationId xmlns:a16="http://schemas.microsoft.com/office/drawing/2014/main" id="{CE6F50EB-A0C7-7B07-3D91-2E0D4B8969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4755" y="1644353"/>
            <a:ext cx="1314185" cy="1314185"/>
          </a:xfrm>
          <a:prstGeom prst="rect">
            <a:avLst/>
          </a:prstGeom>
        </p:spPr>
      </p:pic>
      <p:pic>
        <p:nvPicPr>
          <p:cNvPr id="5" name="図 4">
            <a:extLst>
              <a:ext uri="{FF2B5EF4-FFF2-40B4-BE49-F238E27FC236}">
                <a16:creationId xmlns:a16="http://schemas.microsoft.com/office/drawing/2014/main" id="{A81E382D-33DD-E882-A662-86913DE3F845}"/>
              </a:ext>
            </a:extLst>
          </p:cNvPr>
          <p:cNvPicPr>
            <a:picLocks noChangeAspect="1"/>
          </p:cNvPicPr>
          <p:nvPr/>
        </p:nvPicPr>
        <p:blipFill rotWithShape="1">
          <a:blip r:embed="rId6">
            <a:clrChange>
              <a:clrFrom>
                <a:srgbClr val="000000">
                  <a:alpha val="0"/>
                </a:srgbClr>
              </a:clrFrom>
              <a:clrTo>
                <a:srgbClr val="000000">
                  <a:alpha val="0"/>
                </a:srgbClr>
              </a:clrTo>
            </a:clrChange>
          </a:blip>
          <a:srcRect l="50757" t="57855" r="8235" b="15748"/>
          <a:stretch/>
        </p:blipFill>
        <p:spPr>
          <a:xfrm>
            <a:off x="2262364" y="2550677"/>
            <a:ext cx="1672816" cy="1393497"/>
          </a:xfrm>
          <a:prstGeom prst="rect">
            <a:avLst/>
          </a:prstGeom>
        </p:spPr>
      </p:pic>
      <p:sp>
        <p:nvSpPr>
          <p:cNvPr id="14" name="日付プレースホルダー 13">
            <a:extLst>
              <a:ext uri="{FF2B5EF4-FFF2-40B4-BE49-F238E27FC236}">
                <a16:creationId xmlns:a16="http://schemas.microsoft.com/office/drawing/2014/main" id="{97343408-39AF-3255-F494-2BCCE13DBC26}"/>
              </a:ext>
            </a:extLst>
          </p:cNvPr>
          <p:cNvSpPr>
            <a:spLocks noGrp="1"/>
          </p:cNvSpPr>
          <p:nvPr>
            <p:ph type="dt" sz="half" idx="10"/>
          </p:nvPr>
        </p:nvSpPr>
        <p:spPr/>
        <p:txBody>
          <a:bodyPr/>
          <a:lstStyle/>
          <a:p>
            <a:pPr>
              <a:defRPr/>
            </a:pPr>
            <a:r>
              <a:rPr lang="en-US" altLang="ja-JP"/>
              <a:t>2025/1/12</a:t>
            </a:r>
            <a:endParaRPr lang="en-US" altLang="ja-JP" dirty="0"/>
          </a:p>
        </p:txBody>
      </p:sp>
      <p:sp>
        <p:nvSpPr>
          <p:cNvPr id="15" name="フッター プレースホルダー 14">
            <a:extLst>
              <a:ext uri="{FF2B5EF4-FFF2-40B4-BE49-F238E27FC236}">
                <a16:creationId xmlns:a16="http://schemas.microsoft.com/office/drawing/2014/main" id="{AFCFC9DB-F30A-266E-D2AD-1FC0B0542BD4}"/>
              </a:ext>
            </a:extLst>
          </p:cNvPr>
          <p:cNvSpPr>
            <a:spLocks noGrp="1"/>
          </p:cNvSpPr>
          <p:nvPr>
            <p:ph type="ftr" sz="quarter" idx="11"/>
          </p:nvPr>
        </p:nvSpPr>
        <p:spPr/>
        <p:txBody>
          <a:bodyPr/>
          <a:lstStyle/>
          <a:p>
            <a:pPr>
              <a:defRPr/>
            </a:pPr>
            <a:r>
              <a:rPr lang="en-US" altLang="ja-JP"/>
              <a:t>QUATUO11</a:t>
            </a:r>
            <a:endParaRPr lang="en-US" altLang="ja-JP" dirty="0"/>
          </a:p>
        </p:txBody>
      </p:sp>
      <p:sp>
        <p:nvSpPr>
          <p:cNvPr id="16" name="テキスト ボックス 15">
            <a:extLst>
              <a:ext uri="{FF2B5EF4-FFF2-40B4-BE49-F238E27FC236}">
                <a16:creationId xmlns:a16="http://schemas.microsoft.com/office/drawing/2014/main" id="{6433B6EB-3483-5368-7796-D3D89833F11D}"/>
              </a:ext>
            </a:extLst>
          </p:cNvPr>
          <p:cNvSpPr txBox="1"/>
          <p:nvPr/>
        </p:nvSpPr>
        <p:spPr>
          <a:xfrm>
            <a:off x="2098254" y="3925728"/>
            <a:ext cx="917848" cy="523220"/>
          </a:xfrm>
          <a:prstGeom prst="rect">
            <a:avLst/>
          </a:prstGeom>
          <a:noFill/>
        </p:spPr>
        <p:txBody>
          <a:bodyPr wrap="square">
            <a:spAutoFit/>
          </a:bodyPr>
          <a:lstStyle/>
          <a:p>
            <a:r>
              <a:rPr kumimoji="1" lang="ja-JP" altLang="en-US" sz="2800">
                <a:solidFill>
                  <a:srgbClr val="FF0000"/>
                </a:solidFill>
              </a:rPr>
              <a:t>鶏口</a:t>
            </a:r>
            <a:endParaRPr lang="ja-JP" altLang="en-US">
              <a:solidFill>
                <a:srgbClr val="FF0000"/>
              </a:solidFill>
            </a:endParaRPr>
          </a:p>
        </p:txBody>
      </p:sp>
      <p:sp>
        <p:nvSpPr>
          <p:cNvPr id="17" name="テキスト ボックス 16">
            <a:extLst>
              <a:ext uri="{FF2B5EF4-FFF2-40B4-BE49-F238E27FC236}">
                <a16:creationId xmlns:a16="http://schemas.microsoft.com/office/drawing/2014/main" id="{273451A5-96ED-3645-8A31-DAD59ED231EC}"/>
              </a:ext>
            </a:extLst>
          </p:cNvPr>
          <p:cNvSpPr txBox="1"/>
          <p:nvPr/>
        </p:nvSpPr>
        <p:spPr>
          <a:xfrm>
            <a:off x="5839937" y="3925728"/>
            <a:ext cx="917848" cy="523220"/>
          </a:xfrm>
          <a:prstGeom prst="rect">
            <a:avLst/>
          </a:prstGeom>
          <a:noFill/>
        </p:spPr>
        <p:txBody>
          <a:bodyPr wrap="square">
            <a:spAutoFit/>
          </a:bodyPr>
          <a:lstStyle/>
          <a:p>
            <a:r>
              <a:rPr kumimoji="1" lang="ja-JP" altLang="en-US" sz="2800">
                <a:solidFill>
                  <a:srgbClr val="FF0000"/>
                </a:solidFill>
              </a:rPr>
              <a:t>牛後</a:t>
            </a:r>
            <a:endParaRPr lang="ja-JP" altLang="en-US">
              <a:solidFill>
                <a:srgbClr val="FF0000"/>
              </a:solidFill>
            </a:endParaRPr>
          </a:p>
        </p:txBody>
      </p:sp>
      <p:sp>
        <p:nvSpPr>
          <p:cNvPr id="2" name="スライド番号プレースホルダー 1">
            <a:extLst>
              <a:ext uri="{FF2B5EF4-FFF2-40B4-BE49-F238E27FC236}">
                <a16:creationId xmlns:a16="http://schemas.microsoft.com/office/drawing/2014/main" id="{743ABD6C-998C-9649-DBF2-7B1F6224F834}"/>
              </a:ext>
            </a:extLst>
          </p:cNvPr>
          <p:cNvSpPr>
            <a:spLocks noGrp="1"/>
          </p:cNvSpPr>
          <p:nvPr>
            <p:ph type="sldNum" sz="quarter" idx="12"/>
          </p:nvPr>
        </p:nvSpPr>
        <p:spPr/>
        <p:txBody>
          <a:bodyPr/>
          <a:lstStyle/>
          <a:p>
            <a:fld id="{FA3C4D4C-6915-3147-AB54-C788617D0F2E}" type="slidenum">
              <a:rPr lang="en-US" altLang="ja-JP" smtClean="0"/>
              <a:pPr/>
              <a:t>52</a:t>
            </a:fld>
            <a:r>
              <a:rPr lang="en-US" altLang="ja-JP"/>
              <a:t>/87</a:t>
            </a:r>
            <a:endParaRPr lang="en-US" altLang="ja-JP" dirty="0"/>
          </a:p>
        </p:txBody>
      </p:sp>
    </p:spTree>
    <p:extLst>
      <p:ext uri="{BB962C8B-B14F-4D97-AF65-F5344CB8AC3E}">
        <p14:creationId xmlns:p14="http://schemas.microsoft.com/office/powerpoint/2010/main" val="47696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50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62439"/>
            <a:ext cx="8229600" cy="990600"/>
          </a:xfrm>
        </p:spPr>
        <p:txBody>
          <a:bodyPr>
            <a:noAutofit/>
          </a:bodyPr>
          <a:lstStyle/>
          <a:p>
            <a:r>
              <a:rPr lang="en-US" altLang="ja-JP" dirty="0"/>
              <a:t>Hatano-Nelson </a:t>
            </a:r>
            <a:r>
              <a:rPr lang="ja-JP" altLang="en-US"/>
              <a:t>模型</a:t>
            </a:r>
            <a:endParaRPr lang="ja-JP" altLang="en-US" dirty="0"/>
          </a:p>
        </p:txBody>
      </p:sp>
      <p:grpSp>
        <p:nvGrpSpPr>
          <p:cNvPr id="48" name="グループ化 47">
            <a:extLst>
              <a:ext uri="{FF2B5EF4-FFF2-40B4-BE49-F238E27FC236}">
                <a16:creationId xmlns:a16="http://schemas.microsoft.com/office/drawing/2014/main" id="{DBB1704B-6EA9-7C71-A916-AFBF525962C8}"/>
              </a:ext>
            </a:extLst>
          </p:cNvPr>
          <p:cNvGrpSpPr/>
          <p:nvPr/>
        </p:nvGrpSpPr>
        <p:grpSpPr>
          <a:xfrm>
            <a:off x="222796" y="1523466"/>
            <a:ext cx="6204099" cy="1587684"/>
            <a:chOff x="907073" y="1251820"/>
            <a:chExt cx="7985407" cy="2043537"/>
          </a:xfrm>
        </p:grpSpPr>
        <p:sp>
          <p:nvSpPr>
            <p:cNvPr id="22" name="フリーフォーム 21"/>
            <p:cNvSpPr/>
            <p:nvPr/>
          </p:nvSpPr>
          <p:spPr>
            <a:xfrm>
              <a:off x="990804" y="1571122"/>
              <a:ext cx="7214724" cy="1228194"/>
            </a:xfrm>
            <a:custGeom>
              <a:avLst/>
              <a:gdLst>
                <a:gd name="connsiteX0" fmla="*/ 0 w 7214724"/>
                <a:gd name="connsiteY0" fmla="*/ 404746 h 1228194"/>
                <a:gd name="connsiteX1" fmla="*/ 795433 w 7214724"/>
                <a:gd name="connsiteY1" fmla="*/ 55827 h 1228194"/>
                <a:gd name="connsiteX2" fmla="*/ 1744372 w 7214724"/>
                <a:gd name="connsiteY2" fmla="*/ 1228194 h 1228194"/>
                <a:gd name="connsiteX3" fmla="*/ 2651446 w 7214724"/>
                <a:gd name="connsiteY3" fmla="*/ 516400 h 1228194"/>
                <a:gd name="connsiteX4" fmla="*/ 3572474 w 7214724"/>
                <a:gd name="connsiteY4" fmla="*/ 1144454 h 1228194"/>
                <a:gd name="connsiteX5" fmla="*/ 4493503 w 7214724"/>
                <a:gd name="connsiteY5" fmla="*/ 0 h 1228194"/>
                <a:gd name="connsiteX6" fmla="*/ 5414531 w 7214724"/>
                <a:gd name="connsiteY6" fmla="*/ 516400 h 1228194"/>
                <a:gd name="connsiteX7" fmla="*/ 6307650 w 7214724"/>
                <a:gd name="connsiteY7" fmla="*/ 111654 h 1228194"/>
                <a:gd name="connsiteX8" fmla="*/ 7214724 w 7214724"/>
                <a:gd name="connsiteY8" fmla="*/ 1130497 h 12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4724" h="1228194">
                  <a:moveTo>
                    <a:pt x="0" y="404746"/>
                  </a:moveTo>
                  <a:lnTo>
                    <a:pt x="795433" y="55827"/>
                  </a:lnTo>
                  <a:lnTo>
                    <a:pt x="1744372" y="1228194"/>
                  </a:lnTo>
                  <a:lnTo>
                    <a:pt x="2651446" y="516400"/>
                  </a:lnTo>
                  <a:lnTo>
                    <a:pt x="3572474" y="1144454"/>
                  </a:lnTo>
                  <a:lnTo>
                    <a:pt x="4493503" y="0"/>
                  </a:lnTo>
                  <a:lnTo>
                    <a:pt x="5414531" y="516400"/>
                  </a:lnTo>
                  <a:lnTo>
                    <a:pt x="6307650" y="111654"/>
                  </a:lnTo>
                  <a:lnTo>
                    <a:pt x="7214724" y="1130497"/>
                  </a:lnTo>
                </a:path>
              </a:pathLst>
            </a:custGeom>
            <a:ln w="38100">
              <a:solidFill>
                <a:srgbClr val="00B050"/>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a:p>
          </p:txBody>
        </p:sp>
        <p:sp>
          <p:nvSpPr>
            <p:cNvPr id="16" name="フリーフォーム 15"/>
            <p:cNvSpPr/>
            <p:nvPr/>
          </p:nvSpPr>
          <p:spPr>
            <a:xfrm>
              <a:off x="4605143" y="1808297"/>
              <a:ext cx="893119" cy="362967"/>
            </a:xfrm>
            <a:custGeom>
              <a:avLst/>
              <a:gdLst>
                <a:gd name="connsiteX0" fmla="*/ 0 w 879164"/>
                <a:gd name="connsiteY0" fmla="*/ 334986 h 334986"/>
                <a:gd name="connsiteX1" fmla="*/ 390739 w 879164"/>
                <a:gd name="connsiteY1" fmla="*/ 24 h 334986"/>
                <a:gd name="connsiteX2" fmla="*/ 879164 w 879164"/>
                <a:gd name="connsiteY2" fmla="*/ 321029 h 334986"/>
                <a:gd name="connsiteX0" fmla="*/ 0 w 879164"/>
                <a:gd name="connsiteY0" fmla="*/ 334986 h 334986"/>
                <a:gd name="connsiteX1" fmla="*/ 460514 w 879164"/>
                <a:gd name="connsiteY1" fmla="*/ 24 h 334986"/>
                <a:gd name="connsiteX2" fmla="*/ 879164 w 879164"/>
                <a:gd name="connsiteY2" fmla="*/ 321029 h 334986"/>
                <a:gd name="connsiteX0" fmla="*/ 0 w 893119"/>
                <a:gd name="connsiteY0" fmla="*/ 335053 h 362967"/>
                <a:gd name="connsiteX1" fmla="*/ 460514 w 893119"/>
                <a:gd name="connsiteY1" fmla="*/ 91 h 362967"/>
                <a:gd name="connsiteX2" fmla="*/ 893119 w 893119"/>
                <a:gd name="connsiteY2" fmla="*/ 362967 h 362967"/>
              </a:gdLst>
              <a:ahLst/>
              <a:cxnLst>
                <a:cxn ang="0">
                  <a:pos x="connsiteX0" y="connsiteY0"/>
                </a:cxn>
                <a:cxn ang="0">
                  <a:pos x="connsiteX1" y="connsiteY1"/>
                </a:cxn>
                <a:cxn ang="0">
                  <a:pos x="connsiteX2" y="connsiteY2"/>
                </a:cxn>
              </a:cxnLst>
              <a:rect l="l" t="t" r="r" b="b"/>
              <a:pathLst>
                <a:path w="893119" h="362967">
                  <a:moveTo>
                    <a:pt x="0" y="335053"/>
                  </a:moveTo>
                  <a:cubicBezTo>
                    <a:pt x="122106" y="168735"/>
                    <a:pt x="311661" y="-4561"/>
                    <a:pt x="460514" y="91"/>
                  </a:cubicBezTo>
                  <a:cubicBezTo>
                    <a:pt x="609367" y="4743"/>
                    <a:pt x="722170" y="201301"/>
                    <a:pt x="893119" y="362967"/>
                  </a:cubicBezTo>
                </a:path>
              </a:pathLst>
            </a:custGeom>
            <a:ln w="38100">
              <a:headEnd type="none"/>
              <a:tailEnd type="triangle" w="lg" len="lg"/>
            </a:ln>
          </p:spPr>
          <p:style>
            <a:lnRef idx="2">
              <a:schemeClr val="accent4"/>
            </a:lnRef>
            <a:fillRef idx="0">
              <a:schemeClr val="accent4"/>
            </a:fillRef>
            <a:effectRef idx="1">
              <a:schemeClr val="accent4"/>
            </a:effectRef>
            <a:fontRef idx="minor">
              <a:schemeClr val="tx1"/>
            </a:fontRef>
          </p:style>
          <p:txBody>
            <a:bodyPr rtlCol="0" anchor="ctr"/>
            <a:lstStyle/>
            <a:p>
              <a:pPr algn="ctr"/>
              <a:endParaRPr kumimoji="1" lang="ja-JP" altLang="en-US"/>
            </a:p>
          </p:txBody>
        </p:sp>
        <p:sp>
          <p:nvSpPr>
            <p:cNvPr id="17" name="フリーフォーム 16"/>
            <p:cNvSpPr/>
            <p:nvPr/>
          </p:nvSpPr>
          <p:spPr>
            <a:xfrm flipH="1" flipV="1">
              <a:off x="4591188" y="2428292"/>
              <a:ext cx="893119" cy="362967"/>
            </a:xfrm>
            <a:custGeom>
              <a:avLst/>
              <a:gdLst>
                <a:gd name="connsiteX0" fmla="*/ 0 w 879164"/>
                <a:gd name="connsiteY0" fmla="*/ 334986 h 334986"/>
                <a:gd name="connsiteX1" fmla="*/ 390739 w 879164"/>
                <a:gd name="connsiteY1" fmla="*/ 24 h 334986"/>
                <a:gd name="connsiteX2" fmla="*/ 879164 w 879164"/>
                <a:gd name="connsiteY2" fmla="*/ 321029 h 334986"/>
                <a:gd name="connsiteX0" fmla="*/ 0 w 879164"/>
                <a:gd name="connsiteY0" fmla="*/ 334986 h 334986"/>
                <a:gd name="connsiteX1" fmla="*/ 460514 w 879164"/>
                <a:gd name="connsiteY1" fmla="*/ 24 h 334986"/>
                <a:gd name="connsiteX2" fmla="*/ 879164 w 879164"/>
                <a:gd name="connsiteY2" fmla="*/ 321029 h 334986"/>
                <a:gd name="connsiteX0" fmla="*/ 0 w 893119"/>
                <a:gd name="connsiteY0" fmla="*/ 335053 h 362967"/>
                <a:gd name="connsiteX1" fmla="*/ 460514 w 893119"/>
                <a:gd name="connsiteY1" fmla="*/ 91 h 362967"/>
                <a:gd name="connsiteX2" fmla="*/ 893119 w 893119"/>
                <a:gd name="connsiteY2" fmla="*/ 362967 h 362967"/>
              </a:gdLst>
              <a:ahLst/>
              <a:cxnLst>
                <a:cxn ang="0">
                  <a:pos x="connsiteX0" y="connsiteY0"/>
                </a:cxn>
                <a:cxn ang="0">
                  <a:pos x="connsiteX1" y="connsiteY1"/>
                </a:cxn>
                <a:cxn ang="0">
                  <a:pos x="connsiteX2" y="connsiteY2"/>
                </a:cxn>
              </a:cxnLst>
              <a:rect l="l" t="t" r="r" b="b"/>
              <a:pathLst>
                <a:path w="893119" h="362967">
                  <a:moveTo>
                    <a:pt x="0" y="335053"/>
                  </a:moveTo>
                  <a:cubicBezTo>
                    <a:pt x="122106" y="168735"/>
                    <a:pt x="311661" y="-4561"/>
                    <a:pt x="460514" y="91"/>
                  </a:cubicBezTo>
                  <a:cubicBezTo>
                    <a:pt x="609367" y="4743"/>
                    <a:pt x="722170" y="201301"/>
                    <a:pt x="893119" y="362967"/>
                  </a:cubicBezTo>
                </a:path>
              </a:pathLst>
            </a:custGeom>
            <a:ln w="38100">
              <a:headEnd type="none"/>
              <a:tailEnd type="triangle" w="lg" len="lg"/>
            </a:ln>
          </p:spPr>
          <p:style>
            <a:lnRef idx="2">
              <a:schemeClr val="accent4"/>
            </a:lnRef>
            <a:fillRef idx="0">
              <a:schemeClr val="accent4"/>
            </a:fillRef>
            <a:effectRef idx="1">
              <a:schemeClr val="accent4"/>
            </a:effectRef>
            <a:fontRef idx="minor">
              <a:schemeClr val="tx1"/>
            </a:fontRef>
          </p:style>
          <p:txBody>
            <a:bodyPr rtlCol="0" anchor="ctr"/>
            <a:lstStyle/>
            <a:p>
              <a:pPr algn="ctr"/>
              <a:endParaRPr kumimoji="1" lang="ja-JP" altLang="en-US"/>
            </a:p>
          </p:txBody>
        </p:sp>
        <p:grpSp>
          <p:nvGrpSpPr>
            <p:cNvPr id="4" name="図形グループ 3"/>
            <p:cNvGrpSpPr/>
            <p:nvPr/>
          </p:nvGrpSpPr>
          <p:grpSpPr>
            <a:xfrm>
              <a:off x="907073" y="2059609"/>
              <a:ext cx="7985407" cy="377098"/>
              <a:chOff x="1074533" y="2079557"/>
              <a:chExt cx="7985407" cy="377098"/>
            </a:xfrm>
          </p:grpSpPr>
          <p:cxnSp>
            <p:nvCxnSpPr>
              <p:cNvPr id="5" name="直線コネクタ 4"/>
              <p:cNvCxnSpPr/>
              <p:nvPr/>
            </p:nvCxnSpPr>
            <p:spPr>
              <a:xfrm>
                <a:off x="1074533" y="2316821"/>
                <a:ext cx="7352289" cy="0"/>
              </a:xfrm>
              <a:prstGeom prst="line">
                <a:avLst/>
              </a:prstGeom>
              <a:ln w="28575">
                <a:solidFill>
                  <a:schemeClr val="accent4"/>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7" name="円/楕円 6"/>
              <p:cNvSpPr/>
              <p:nvPr/>
            </p:nvSpPr>
            <p:spPr>
              <a:xfrm>
                <a:off x="4625082"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3704389"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2783696"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1863003"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6466468"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5545775"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7387162"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pic>
            <p:nvPicPr>
              <p:cNvPr id="15" name="図 1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4279" y="2079557"/>
                <a:ext cx="445661" cy="377098"/>
              </a:xfrm>
              <a:prstGeom prst="rect">
                <a:avLst/>
              </a:prstGeom>
            </p:spPr>
          </p:pic>
        </p:grpSp>
        <p:pic>
          <p:nvPicPr>
            <p:cNvPr id="35" name="図 34" descr="latex-image-1.pdf">
              <a:extLst>
                <a:ext uri="{FF2B5EF4-FFF2-40B4-BE49-F238E27FC236}">
                  <a16:creationId xmlns:a16="http://schemas.microsoft.com/office/drawing/2014/main" id="{CF5BD289-6570-9A4E-85E9-6E8582C652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152" y="1251820"/>
              <a:ext cx="544469" cy="544469"/>
            </a:xfrm>
            <a:prstGeom prst="rect">
              <a:avLst/>
            </a:prstGeom>
          </p:spPr>
        </p:pic>
        <p:pic>
          <p:nvPicPr>
            <p:cNvPr id="36" name="図 35" descr="latex-image-1.pdf">
              <a:extLst>
                <a:ext uri="{FF2B5EF4-FFF2-40B4-BE49-F238E27FC236}">
                  <a16:creationId xmlns:a16="http://schemas.microsoft.com/office/drawing/2014/main" id="{3898E09F-FC6E-064E-AFD1-EE4026775B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3135" y="2804401"/>
              <a:ext cx="862892" cy="490956"/>
            </a:xfrm>
            <a:prstGeom prst="rect">
              <a:avLst/>
            </a:prstGeom>
          </p:spPr>
        </p:pic>
      </p:grpSp>
      <p:grpSp>
        <p:nvGrpSpPr>
          <p:cNvPr id="3" name="グループ化 2">
            <a:extLst>
              <a:ext uri="{FF2B5EF4-FFF2-40B4-BE49-F238E27FC236}">
                <a16:creationId xmlns:a16="http://schemas.microsoft.com/office/drawing/2014/main" id="{60D2F8A5-FFB7-DD46-C536-B277A73DC6BB}"/>
              </a:ext>
            </a:extLst>
          </p:cNvPr>
          <p:cNvGrpSpPr/>
          <p:nvPr/>
        </p:nvGrpSpPr>
        <p:grpSpPr>
          <a:xfrm>
            <a:off x="3225690" y="3082722"/>
            <a:ext cx="5453217" cy="3488689"/>
            <a:chOff x="292078" y="1257693"/>
            <a:chExt cx="8436563" cy="5397280"/>
          </a:xfrm>
        </p:grpSpPr>
        <p:pic>
          <p:nvPicPr>
            <p:cNvPr id="33" name="Picture 2">
              <a:extLst>
                <a:ext uri="{FF2B5EF4-FFF2-40B4-BE49-F238E27FC236}">
                  <a16:creationId xmlns:a16="http://schemas.microsoft.com/office/drawing/2014/main" id="{37408FF6-2F43-FE94-CBF6-FA85F9105F5B}"/>
                </a:ext>
              </a:extLst>
            </p:cNvPr>
            <p:cNvPicPr>
              <a:picLocks noChangeArrowheads="1"/>
            </p:cNvPicPr>
            <p:nvPr/>
          </p:nvPicPr>
          <p:blipFill rotWithShape="1">
            <a:blip r:embed="rId5">
              <a:extLst>
                <a:ext uri="{28A0092B-C50C-407E-A947-70E740481C1C}">
                  <a14:useLocalDpi xmlns:a14="http://schemas.microsoft.com/office/drawing/2010/main" val="0"/>
                </a:ext>
              </a:extLst>
            </a:blip>
            <a:srcRect l="18455" t="17813" r="2238" b="17572"/>
            <a:stretch/>
          </p:blipFill>
          <p:spPr bwMode="auto">
            <a:xfrm>
              <a:off x="1032576" y="1257693"/>
              <a:ext cx="5729731" cy="4712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図 36">
              <a:extLst>
                <a:ext uri="{FF2B5EF4-FFF2-40B4-BE49-F238E27FC236}">
                  <a16:creationId xmlns:a16="http://schemas.microsoft.com/office/drawing/2014/main" id="{97E9819B-34F3-7463-67A4-5702AFB43240}"/>
                </a:ext>
              </a:extLst>
            </p:cNvPr>
            <p:cNvPicPr>
              <a:picLocks noChangeAspect="1"/>
            </p:cNvPicPr>
            <p:nvPr/>
          </p:nvPicPr>
          <p:blipFill>
            <a:blip r:embed="rId6"/>
            <a:stretch>
              <a:fillRect/>
            </a:stretch>
          </p:blipFill>
          <p:spPr>
            <a:xfrm>
              <a:off x="7268141" y="1974180"/>
              <a:ext cx="1460500" cy="3975100"/>
            </a:xfrm>
            <a:prstGeom prst="rect">
              <a:avLst/>
            </a:prstGeom>
          </p:spPr>
        </p:pic>
        <p:cxnSp>
          <p:nvCxnSpPr>
            <p:cNvPr id="38" name="直線矢印コネクタ 37">
              <a:extLst>
                <a:ext uri="{FF2B5EF4-FFF2-40B4-BE49-F238E27FC236}">
                  <a16:creationId xmlns:a16="http://schemas.microsoft.com/office/drawing/2014/main" id="{06084F34-5E08-30B5-0CE9-3DF51BDB10BF}"/>
                </a:ext>
              </a:extLst>
            </p:cNvPr>
            <p:cNvCxnSpPr>
              <a:cxnSpLocks/>
            </p:cNvCxnSpPr>
            <p:nvPr/>
          </p:nvCxnSpPr>
          <p:spPr>
            <a:xfrm flipH="1" flipV="1">
              <a:off x="6187605" y="4614298"/>
              <a:ext cx="1048094" cy="1118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BD0D3411-0647-1695-E3D2-BC0721F66B42}"/>
                </a:ext>
              </a:extLst>
            </p:cNvPr>
            <p:cNvCxnSpPr>
              <a:cxnSpLocks/>
            </p:cNvCxnSpPr>
            <p:nvPr/>
          </p:nvCxnSpPr>
          <p:spPr>
            <a:xfrm flipH="1" flipV="1">
              <a:off x="6187605" y="4451450"/>
              <a:ext cx="1065157" cy="759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7CD5B509-C8CE-5BB4-D3F6-A499FEDB7083}"/>
                </a:ext>
              </a:extLst>
            </p:cNvPr>
            <p:cNvCxnSpPr>
              <a:cxnSpLocks/>
            </p:cNvCxnSpPr>
            <p:nvPr/>
          </p:nvCxnSpPr>
          <p:spPr>
            <a:xfrm flipH="1" flipV="1">
              <a:off x="6220047" y="4346438"/>
              <a:ext cx="1048094" cy="3890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8A56340B-735E-E2D2-DF17-E6667A61197C}"/>
                </a:ext>
              </a:extLst>
            </p:cNvPr>
            <p:cNvCxnSpPr>
              <a:cxnSpLocks/>
            </p:cNvCxnSpPr>
            <p:nvPr/>
          </p:nvCxnSpPr>
          <p:spPr>
            <a:xfrm flipH="1" flipV="1">
              <a:off x="6220047" y="4218841"/>
              <a:ext cx="1048094" cy="55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C15F7EB2-8E0A-3921-BF72-16F574581BD4}"/>
                </a:ext>
              </a:extLst>
            </p:cNvPr>
            <p:cNvCxnSpPr>
              <a:cxnSpLocks/>
            </p:cNvCxnSpPr>
            <p:nvPr/>
          </p:nvCxnSpPr>
          <p:spPr>
            <a:xfrm flipH="1">
              <a:off x="5656521" y="3739426"/>
              <a:ext cx="1596241" cy="109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7F129CE5-70DE-F5C5-A2EA-12ED09DAECA4}"/>
                </a:ext>
              </a:extLst>
            </p:cNvPr>
            <p:cNvCxnSpPr>
              <a:cxnSpLocks/>
            </p:cNvCxnSpPr>
            <p:nvPr/>
          </p:nvCxnSpPr>
          <p:spPr>
            <a:xfrm flipH="1">
              <a:off x="5773479" y="3246927"/>
              <a:ext cx="1494662" cy="245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6913925A-A3FB-33F7-1B75-ECF014775B39}"/>
                </a:ext>
              </a:extLst>
            </p:cNvPr>
            <p:cNvCxnSpPr>
              <a:cxnSpLocks/>
            </p:cNvCxnSpPr>
            <p:nvPr/>
          </p:nvCxnSpPr>
          <p:spPr>
            <a:xfrm flipH="1">
              <a:off x="5773479" y="2764748"/>
              <a:ext cx="1479283" cy="274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90954769-2E73-79E1-AFCA-97AA39A25CB1}"/>
                </a:ext>
              </a:extLst>
            </p:cNvPr>
            <p:cNvCxnSpPr>
              <a:cxnSpLocks/>
            </p:cNvCxnSpPr>
            <p:nvPr/>
          </p:nvCxnSpPr>
          <p:spPr>
            <a:xfrm flipH="1">
              <a:off x="5900525" y="2249192"/>
              <a:ext cx="1352237" cy="470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6D04E1BF-3628-4E9D-3E12-17754DED7EAF}"/>
                </a:ext>
              </a:extLst>
            </p:cNvPr>
            <p:cNvSpPr txBox="1"/>
            <p:nvPr/>
          </p:nvSpPr>
          <p:spPr>
            <a:xfrm rot="16200000">
              <a:off x="-782371" y="3233321"/>
              <a:ext cx="2909688" cy="760789"/>
            </a:xfrm>
            <a:prstGeom prst="rect">
              <a:avLst/>
            </a:prstGeom>
            <a:noFill/>
          </p:spPr>
          <p:txBody>
            <a:bodyPr wrap="none" rtlCol="0">
              <a:spAutoFit/>
            </a:bodyPr>
            <a:lstStyle/>
            <a:p>
              <a:pPr algn="l"/>
              <a:r>
                <a:rPr lang="ja-JP" altLang="en-US" sz="3200"/>
                <a:t>固有値虚部</a:t>
              </a:r>
              <a:endParaRPr kumimoji="1" lang="en-US" altLang="ja-JP" sz="3200" dirty="0"/>
            </a:p>
          </p:txBody>
        </p:sp>
        <p:sp>
          <p:nvSpPr>
            <p:cNvPr id="47" name="テキスト ボックス 46">
              <a:extLst>
                <a:ext uri="{FF2B5EF4-FFF2-40B4-BE49-F238E27FC236}">
                  <a16:creationId xmlns:a16="http://schemas.microsoft.com/office/drawing/2014/main" id="{0C1005F5-C5E1-4180-594A-EFB4AD1811E7}"/>
                </a:ext>
              </a:extLst>
            </p:cNvPr>
            <p:cNvSpPr txBox="1"/>
            <p:nvPr/>
          </p:nvSpPr>
          <p:spPr>
            <a:xfrm>
              <a:off x="2522805" y="5894184"/>
              <a:ext cx="2909688" cy="760789"/>
            </a:xfrm>
            <a:prstGeom prst="rect">
              <a:avLst/>
            </a:prstGeom>
            <a:noFill/>
          </p:spPr>
          <p:txBody>
            <a:bodyPr wrap="none" rtlCol="0">
              <a:spAutoFit/>
            </a:bodyPr>
            <a:lstStyle/>
            <a:p>
              <a:pPr algn="ctr"/>
              <a:r>
                <a:rPr lang="ja-JP" altLang="en-US" sz="3200"/>
                <a:t>固有値実部</a:t>
              </a:r>
              <a:endParaRPr kumimoji="1" lang="en-US" altLang="ja-JP" sz="3200" dirty="0"/>
            </a:p>
          </p:txBody>
        </p:sp>
      </p:grpSp>
      <p:pic>
        <p:nvPicPr>
          <p:cNvPr id="6" name="図 5" descr="drnHiB.jpg">
            <a:extLst>
              <a:ext uri="{FF2B5EF4-FFF2-40B4-BE49-F238E27FC236}">
                <a16:creationId xmlns:a16="http://schemas.microsoft.com/office/drawing/2014/main" id="{91B09F5E-5497-9457-2D09-04BFBB50B0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2109" y="547472"/>
            <a:ext cx="1394598" cy="2091897"/>
          </a:xfrm>
          <a:prstGeom prst="rect">
            <a:avLst/>
          </a:prstGeom>
        </p:spPr>
      </p:pic>
      <p:sp>
        <p:nvSpPr>
          <p:cNvPr id="18" name="テキスト ボックス 17">
            <a:extLst>
              <a:ext uri="{FF2B5EF4-FFF2-40B4-BE49-F238E27FC236}">
                <a16:creationId xmlns:a16="http://schemas.microsoft.com/office/drawing/2014/main" id="{CF15B065-8829-CAE2-7476-CBE7937A11FF}"/>
              </a:ext>
            </a:extLst>
          </p:cNvPr>
          <p:cNvSpPr txBox="1"/>
          <p:nvPr/>
        </p:nvSpPr>
        <p:spPr>
          <a:xfrm>
            <a:off x="7777882" y="1973934"/>
            <a:ext cx="910827" cy="707886"/>
          </a:xfrm>
          <a:prstGeom prst="rect">
            <a:avLst/>
          </a:prstGeom>
          <a:noFill/>
        </p:spPr>
        <p:txBody>
          <a:bodyPr wrap="none" rtlCol="0">
            <a:spAutoFit/>
          </a:bodyPr>
          <a:lstStyle/>
          <a:p>
            <a:pPr algn="ctr"/>
            <a:r>
              <a:rPr kumimoji="1" lang="en-US" altLang="ja-JP" sz="2000" dirty="0">
                <a:solidFill>
                  <a:schemeClr val="bg1"/>
                </a:solidFill>
              </a:rPr>
              <a:t>David</a:t>
            </a:r>
          </a:p>
          <a:p>
            <a:pPr algn="ctr"/>
            <a:r>
              <a:rPr kumimoji="1" lang="en-US" altLang="ja-JP" sz="2000" dirty="0">
                <a:solidFill>
                  <a:schemeClr val="bg1"/>
                </a:solidFill>
              </a:rPr>
              <a:t>Nelson</a:t>
            </a:r>
            <a:endParaRPr kumimoji="1" lang="ja-JP" altLang="en-US" sz="2000" dirty="0">
              <a:solidFill>
                <a:schemeClr val="bg1"/>
              </a:solidFill>
            </a:endParaRPr>
          </a:p>
        </p:txBody>
      </p:sp>
      <p:pic>
        <p:nvPicPr>
          <p:cNvPr id="21" name="図 20" descr="QR コード&#10;&#10;自動的に生成された説明">
            <a:extLst>
              <a:ext uri="{FF2B5EF4-FFF2-40B4-BE49-F238E27FC236}">
                <a16:creationId xmlns:a16="http://schemas.microsoft.com/office/drawing/2014/main" id="{9F19DA5B-4C8F-2D20-BB14-E0EBD18E25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8095" y="1173822"/>
            <a:ext cx="1242903" cy="1242903"/>
          </a:xfrm>
          <a:prstGeom prst="rect">
            <a:avLst/>
          </a:prstGeom>
        </p:spPr>
      </p:pic>
      <p:sp>
        <p:nvSpPr>
          <p:cNvPr id="23" name="テキスト ボックス 22">
            <a:extLst>
              <a:ext uri="{FF2B5EF4-FFF2-40B4-BE49-F238E27FC236}">
                <a16:creationId xmlns:a16="http://schemas.microsoft.com/office/drawing/2014/main" id="{5F35DA00-D4EA-AF68-F5DC-E8E7D0134ACE}"/>
              </a:ext>
            </a:extLst>
          </p:cNvPr>
          <p:cNvSpPr txBox="1"/>
          <p:nvPr/>
        </p:nvSpPr>
        <p:spPr>
          <a:xfrm>
            <a:off x="583754" y="1164432"/>
            <a:ext cx="5120440" cy="400110"/>
          </a:xfrm>
          <a:prstGeom prst="rect">
            <a:avLst/>
          </a:prstGeom>
          <a:noFill/>
        </p:spPr>
        <p:txBody>
          <a:bodyPr wrap="none" rtlCol="0">
            <a:spAutoFit/>
          </a:bodyPr>
          <a:lstStyle/>
          <a:p>
            <a:pPr algn="ctr"/>
            <a:r>
              <a:rPr kumimoji="1" lang="en-US" altLang="ja-JP" sz="2000" dirty="0"/>
              <a:t>N. Hatano and D.R. Nelson, PRL 77 (1996) 570</a:t>
            </a:r>
            <a:endParaRPr kumimoji="1" lang="ja-JP" altLang="en-US" sz="2000"/>
          </a:p>
        </p:txBody>
      </p:sp>
      <p:sp>
        <p:nvSpPr>
          <p:cNvPr id="13" name="テキスト ボックス 12">
            <a:extLst>
              <a:ext uri="{FF2B5EF4-FFF2-40B4-BE49-F238E27FC236}">
                <a16:creationId xmlns:a16="http://schemas.microsoft.com/office/drawing/2014/main" id="{9FC3C1D6-C9E2-D98D-FDF3-CBF72B5CBE30}"/>
              </a:ext>
            </a:extLst>
          </p:cNvPr>
          <p:cNvSpPr txBox="1"/>
          <p:nvPr/>
        </p:nvSpPr>
        <p:spPr>
          <a:xfrm>
            <a:off x="174390" y="3545844"/>
            <a:ext cx="3051300" cy="2308324"/>
          </a:xfrm>
          <a:prstGeom prst="rect">
            <a:avLst/>
          </a:prstGeom>
          <a:noFill/>
        </p:spPr>
        <p:txBody>
          <a:bodyPr wrap="square" rtlCol="0">
            <a:spAutoFit/>
          </a:bodyPr>
          <a:lstStyle/>
          <a:p>
            <a:pPr algn="ctr"/>
            <a:r>
              <a:rPr kumimoji="1" lang="ja-JP" altLang="en-US" sz="3600">
                <a:solidFill>
                  <a:srgbClr val="0432FF"/>
                </a:solidFill>
              </a:rPr>
              <a:t>ランダムポテンシャル</a:t>
            </a:r>
            <a:r>
              <a:rPr kumimoji="1" lang="ja-JP" altLang="en-US" sz="3600"/>
              <a:t>と</a:t>
            </a:r>
            <a:endParaRPr kumimoji="1" lang="en-US" altLang="ja-JP" sz="3600" dirty="0"/>
          </a:p>
          <a:p>
            <a:pPr algn="ctr"/>
            <a:r>
              <a:rPr kumimoji="1" lang="ja-JP" altLang="en-US" sz="3600">
                <a:solidFill>
                  <a:srgbClr val="FF0000"/>
                </a:solidFill>
              </a:rPr>
              <a:t>非対称ホッピング</a:t>
            </a:r>
            <a:r>
              <a:rPr kumimoji="1" lang="ja-JP" altLang="en-US" sz="3600"/>
              <a:t>の競合</a:t>
            </a:r>
          </a:p>
        </p:txBody>
      </p:sp>
      <p:sp>
        <p:nvSpPr>
          <p:cNvPr id="24" name="日付プレースホルダー 23">
            <a:extLst>
              <a:ext uri="{FF2B5EF4-FFF2-40B4-BE49-F238E27FC236}">
                <a16:creationId xmlns:a16="http://schemas.microsoft.com/office/drawing/2014/main" id="{6282DF2D-AC47-33A7-3700-F63D1DC4674A}"/>
              </a:ext>
            </a:extLst>
          </p:cNvPr>
          <p:cNvSpPr>
            <a:spLocks noGrp="1"/>
          </p:cNvSpPr>
          <p:nvPr>
            <p:ph type="dt" sz="half" idx="10"/>
          </p:nvPr>
        </p:nvSpPr>
        <p:spPr/>
        <p:txBody>
          <a:bodyPr/>
          <a:lstStyle/>
          <a:p>
            <a:pPr>
              <a:defRPr/>
            </a:pPr>
            <a:r>
              <a:rPr lang="en-US" altLang="ja-JP"/>
              <a:t>2025/1/12</a:t>
            </a:r>
            <a:endParaRPr lang="en-US" altLang="ja-JP" dirty="0"/>
          </a:p>
        </p:txBody>
      </p:sp>
      <p:sp>
        <p:nvSpPr>
          <p:cNvPr id="25" name="フッター プレースホルダー 24">
            <a:extLst>
              <a:ext uri="{FF2B5EF4-FFF2-40B4-BE49-F238E27FC236}">
                <a16:creationId xmlns:a16="http://schemas.microsoft.com/office/drawing/2014/main" id="{98820F3D-04F5-AB69-BAFB-AFC7BDB87DC0}"/>
              </a:ext>
            </a:extLst>
          </p:cNvPr>
          <p:cNvSpPr>
            <a:spLocks noGrp="1"/>
          </p:cNvSpPr>
          <p:nvPr>
            <p:ph type="ftr" sz="quarter" idx="11"/>
          </p:nvPr>
        </p:nvSpPr>
        <p:spPr/>
        <p:txBody>
          <a:bodyPr/>
          <a:lstStyle/>
          <a:p>
            <a:pPr>
              <a:defRPr/>
            </a:pPr>
            <a:r>
              <a:rPr lang="en-US" altLang="ja-JP"/>
              <a:t>QUATUO11</a:t>
            </a:r>
            <a:endParaRPr lang="en-US" altLang="ja-JP" dirty="0"/>
          </a:p>
        </p:txBody>
      </p:sp>
      <p:sp>
        <p:nvSpPr>
          <p:cNvPr id="19" name="スライド番号プレースホルダー 18">
            <a:extLst>
              <a:ext uri="{FF2B5EF4-FFF2-40B4-BE49-F238E27FC236}">
                <a16:creationId xmlns:a16="http://schemas.microsoft.com/office/drawing/2014/main" id="{665485FC-79D4-CAC4-D1F6-C7191202AABB}"/>
              </a:ext>
            </a:extLst>
          </p:cNvPr>
          <p:cNvSpPr>
            <a:spLocks noGrp="1"/>
          </p:cNvSpPr>
          <p:nvPr>
            <p:ph type="sldNum" sz="quarter" idx="12"/>
          </p:nvPr>
        </p:nvSpPr>
        <p:spPr/>
        <p:txBody>
          <a:bodyPr/>
          <a:lstStyle/>
          <a:p>
            <a:fld id="{FA3C4D4C-6915-3147-AB54-C788617D0F2E}" type="slidenum">
              <a:rPr lang="en-US" altLang="ja-JP" smtClean="0"/>
              <a:pPr/>
              <a:t>53</a:t>
            </a:fld>
            <a:r>
              <a:rPr lang="en-US" altLang="ja-JP"/>
              <a:t>/87</a:t>
            </a:r>
            <a:endParaRPr lang="en-US" altLang="ja-JP" dirty="0"/>
          </a:p>
        </p:txBody>
      </p:sp>
    </p:spTree>
    <p:extLst>
      <p:ext uri="{BB962C8B-B14F-4D97-AF65-F5344CB8AC3E}">
        <p14:creationId xmlns:p14="http://schemas.microsoft.com/office/powerpoint/2010/main" val="36725724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752C28-936E-CF83-F28A-EE6D4B4152F2}"/>
              </a:ext>
            </a:extLst>
          </p:cNvPr>
          <p:cNvSpPr>
            <a:spLocks noGrp="1"/>
          </p:cNvSpPr>
          <p:nvPr>
            <p:ph type="title"/>
          </p:nvPr>
        </p:nvSpPr>
        <p:spPr/>
        <p:txBody>
          <a:bodyPr>
            <a:normAutofit/>
          </a:bodyPr>
          <a:lstStyle/>
          <a:p>
            <a:r>
              <a:rPr kumimoji="1" lang="ja-JP" altLang="en-US"/>
              <a:t>超伝導体中の磁束線</a:t>
            </a:r>
          </a:p>
        </p:txBody>
      </p:sp>
      <p:pic>
        <p:nvPicPr>
          <p:cNvPr id="5" name="図 4" descr="ダイアグラム が含まれている画像&#10;&#10;自動的に生成された説明">
            <a:extLst>
              <a:ext uri="{FF2B5EF4-FFF2-40B4-BE49-F238E27FC236}">
                <a16:creationId xmlns:a16="http://schemas.microsoft.com/office/drawing/2014/main" id="{801B6F2B-52D1-8CC9-7BF8-1775592E6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675" y="1485422"/>
            <a:ext cx="6484989" cy="5303752"/>
          </a:xfrm>
          <a:prstGeom prst="rect">
            <a:avLst/>
          </a:prstGeom>
        </p:spPr>
      </p:pic>
      <p:sp>
        <p:nvSpPr>
          <p:cNvPr id="6" name="角丸四角形 5">
            <a:extLst>
              <a:ext uri="{FF2B5EF4-FFF2-40B4-BE49-F238E27FC236}">
                <a16:creationId xmlns:a16="http://schemas.microsoft.com/office/drawing/2014/main" id="{882DABFB-38FD-D6E7-36C3-FD22F07C4F11}"/>
              </a:ext>
            </a:extLst>
          </p:cNvPr>
          <p:cNvSpPr/>
          <p:nvPr/>
        </p:nvSpPr>
        <p:spPr>
          <a:xfrm>
            <a:off x="1022555" y="1353039"/>
            <a:ext cx="3244645" cy="2678187"/>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a:extLst>
              <a:ext uri="{FF2B5EF4-FFF2-40B4-BE49-F238E27FC236}">
                <a16:creationId xmlns:a16="http://schemas.microsoft.com/office/drawing/2014/main" id="{6EECE3A7-C6E8-1435-0AA8-DD5DA06F6F98}"/>
              </a:ext>
            </a:extLst>
          </p:cNvPr>
          <p:cNvSpPr/>
          <p:nvPr/>
        </p:nvSpPr>
        <p:spPr>
          <a:xfrm>
            <a:off x="4589930" y="1353038"/>
            <a:ext cx="3244645" cy="2678187"/>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日付プレースホルダー 7">
            <a:extLst>
              <a:ext uri="{FF2B5EF4-FFF2-40B4-BE49-F238E27FC236}">
                <a16:creationId xmlns:a16="http://schemas.microsoft.com/office/drawing/2014/main" id="{2523E0B9-C37F-A97E-B1D6-24EBDB7D9DAD}"/>
              </a:ext>
            </a:extLst>
          </p:cNvPr>
          <p:cNvSpPr>
            <a:spLocks noGrp="1"/>
          </p:cNvSpPr>
          <p:nvPr>
            <p:ph type="dt" sz="half" idx="10"/>
          </p:nvPr>
        </p:nvSpPr>
        <p:spPr/>
        <p:txBody>
          <a:bodyPr/>
          <a:lstStyle/>
          <a:p>
            <a:pPr>
              <a:defRPr/>
            </a:pPr>
            <a:r>
              <a:rPr lang="en-US" altLang="ja-JP"/>
              <a:t>2025/1/12</a:t>
            </a:r>
            <a:endParaRPr lang="en-US" altLang="ja-JP" dirty="0"/>
          </a:p>
        </p:txBody>
      </p:sp>
      <p:sp>
        <p:nvSpPr>
          <p:cNvPr id="9" name="フッター プレースホルダー 8">
            <a:extLst>
              <a:ext uri="{FF2B5EF4-FFF2-40B4-BE49-F238E27FC236}">
                <a16:creationId xmlns:a16="http://schemas.microsoft.com/office/drawing/2014/main" id="{30548E7C-3C54-CC27-4E90-BA61D1A0F72F}"/>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FD55BEFF-D5B8-C2EE-DCA3-489BF341B373}"/>
              </a:ext>
            </a:extLst>
          </p:cNvPr>
          <p:cNvSpPr>
            <a:spLocks noGrp="1"/>
          </p:cNvSpPr>
          <p:nvPr>
            <p:ph type="sldNum" sz="quarter" idx="12"/>
          </p:nvPr>
        </p:nvSpPr>
        <p:spPr/>
        <p:txBody>
          <a:bodyPr/>
          <a:lstStyle/>
          <a:p>
            <a:fld id="{FA3C4D4C-6915-3147-AB54-C788617D0F2E}" type="slidenum">
              <a:rPr lang="en-US" altLang="ja-JP" smtClean="0"/>
              <a:pPr/>
              <a:t>54</a:t>
            </a:fld>
            <a:r>
              <a:rPr lang="en-US" altLang="ja-JP"/>
              <a:t>/87</a:t>
            </a:r>
            <a:endParaRPr lang="en-US" altLang="ja-JP" dirty="0"/>
          </a:p>
        </p:txBody>
      </p:sp>
    </p:spTree>
    <p:extLst>
      <p:ext uri="{BB962C8B-B14F-4D97-AF65-F5344CB8AC3E}">
        <p14:creationId xmlns:p14="http://schemas.microsoft.com/office/powerpoint/2010/main" val="125579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88889E-6 -1.11111E-6 L 0.39218 -0.00023 " pathEditMode="relative" rAng="0" ptsTypes="AA">
                                      <p:cBhvr>
                                        <p:cTn id="6" dur="500" fill="hold"/>
                                        <p:tgtEl>
                                          <p:spTgt spid="6"/>
                                        </p:tgtEl>
                                        <p:attrNameLst>
                                          <p:attrName>ppt_x</p:attrName>
                                          <p:attrName>ppt_y</p:attrName>
                                        </p:attrNameLst>
                                      </p:cBhvr>
                                      <p:rCtr x="19601" y="-23"/>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0"/>
                            </p:stCondLst>
                            <p:childTnLst>
                              <p:par>
                                <p:cTn id="14" presetID="42" presetClass="path" presetSubtype="0" accel="50000" decel="50000" fill="hold" grpId="1" nodeType="afterEffect">
                                  <p:stCondLst>
                                    <p:cond delay="0"/>
                                  </p:stCondLst>
                                  <p:childTnLst>
                                    <p:animMotion origin="layout" path="M -2.77778E-7 -1.11111E-6 L -0.39496 0.40116 " pathEditMode="relative" rAng="0" ptsTypes="AA">
                                      <p:cBhvr>
                                        <p:cTn id="15" dur="500" fill="hold"/>
                                        <p:tgtEl>
                                          <p:spTgt spid="7"/>
                                        </p:tgtEl>
                                        <p:attrNameLst>
                                          <p:attrName>ppt_x</p:attrName>
                                          <p:attrName>ppt_y</p:attrName>
                                        </p:attrNameLst>
                                      </p:cBhvr>
                                      <p:rCtr x="-19757" y="200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752C28-936E-CF83-F28A-EE6D4B4152F2}"/>
              </a:ext>
            </a:extLst>
          </p:cNvPr>
          <p:cNvSpPr>
            <a:spLocks noGrp="1"/>
          </p:cNvSpPr>
          <p:nvPr>
            <p:ph type="title"/>
          </p:nvPr>
        </p:nvSpPr>
        <p:spPr/>
        <p:txBody>
          <a:bodyPr>
            <a:normAutofit fontScale="90000"/>
          </a:bodyPr>
          <a:lstStyle/>
          <a:p>
            <a:r>
              <a:rPr lang="ja-JP" altLang="en-US"/>
              <a:t>磁束線の古典統計力学模型</a:t>
            </a:r>
            <a:endParaRPr kumimoji="1" lang="ja-JP" altLang="en-US"/>
          </a:p>
        </p:txBody>
      </p:sp>
      <p:sp>
        <p:nvSpPr>
          <p:cNvPr id="4" name="テキスト ボックス 3">
            <a:extLst>
              <a:ext uri="{FF2B5EF4-FFF2-40B4-BE49-F238E27FC236}">
                <a16:creationId xmlns:a16="http://schemas.microsoft.com/office/drawing/2014/main" id="{F5E97A74-20A2-68DC-6D94-624410E7E99D}"/>
              </a:ext>
            </a:extLst>
          </p:cNvPr>
          <p:cNvSpPr txBox="1"/>
          <p:nvPr/>
        </p:nvSpPr>
        <p:spPr>
          <a:xfrm>
            <a:off x="1445502" y="1268361"/>
            <a:ext cx="6252995" cy="400110"/>
          </a:xfrm>
          <a:prstGeom prst="rect">
            <a:avLst/>
          </a:prstGeom>
          <a:noFill/>
        </p:spPr>
        <p:txBody>
          <a:bodyPr wrap="none" rtlCol="0">
            <a:spAutoFit/>
          </a:bodyPr>
          <a:lstStyle/>
          <a:p>
            <a:pPr algn="ctr"/>
            <a:r>
              <a:rPr kumimoji="1" lang="en-US" altLang="ja-JP" sz="2000" dirty="0"/>
              <a:t>D.R. Nelson and V.M. </a:t>
            </a:r>
            <a:r>
              <a:rPr kumimoji="1" lang="en-US" altLang="ja-JP" sz="2000" dirty="0" err="1"/>
              <a:t>Vinokur</a:t>
            </a:r>
            <a:r>
              <a:rPr kumimoji="1" lang="en-US" altLang="ja-JP" sz="2000" dirty="0"/>
              <a:t>, PRB 48, 13060 (1993)</a:t>
            </a:r>
            <a:endParaRPr kumimoji="1" lang="ja-JP" altLang="en-US" sz="2000"/>
          </a:p>
        </p:txBody>
      </p:sp>
      <p:pic>
        <p:nvPicPr>
          <p:cNvPr id="7" name="図 6" descr="ロゴ&#10;&#10;自動的に生成された説明">
            <a:extLst>
              <a:ext uri="{FF2B5EF4-FFF2-40B4-BE49-F238E27FC236}">
                <a16:creationId xmlns:a16="http://schemas.microsoft.com/office/drawing/2014/main" id="{DBCF56A4-4968-80FA-1376-0DC39CB73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417" y="1752385"/>
            <a:ext cx="7447935" cy="3353230"/>
          </a:xfrm>
          <a:prstGeom prst="rect">
            <a:avLst/>
          </a:prstGeom>
        </p:spPr>
      </p:pic>
      <p:pic>
        <p:nvPicPr>
          <p:cNvPr id="11" name="図 10">
            <a:extLst>
              <a:ext uri="{FF2B5EF4-FFF2-40B4-BE49-F238E27FC236}">
                <a16:creationId xmlns:a16="http://schemas.microsoft.com/office/drawing/2014/main" id="{C76DBEB7-B416-A559-8AE4-FD9DE338DA30}"/>
              </a:ext>
            </a:extLst>
          </p:cNvPr>
          <p:cNvPicPr>
            <a:picLocks noChangeAspect="1"/>
          </p:cNvPicPr>
          <p:nvPr/>
        </p:nvPicPr>
        <p:blipFill rotWithShape="1">
          <a:blip r:embed="rId3"/>
          <a:srcRect l="52257" t="11146" r="30807" b="78127"/>
          <a:stretch/>
        </p:blipFill>
        <p:spPr>
          <a:xfrm>
            <a:off x="5367773" y="1881541"/>
            <a:ext cx="3776227" cy="3094918"/>
          </a:xfrm>
          <a:prstGeom prst="rect">
            <a:avLst/>
          </a:prstGeom>
        </p:spPr>
      </p:pic>
      <p:pic>
        <p:nvPicPr>
          <p:cNvPr id="13" name="図 12">
            <a:extLst>
              <a:ext uri="{FF2B5EF4-FFF2-40B4-BE49-F238E27FC236}">
                <a16:creationId xmlns:a16="http://schemas.microsoft.com/office/drawing/2014/main" id="{39AA94DF-53E1-C75B-340C-EA39F0583B36}"/>
              </a:ext>
            </a:extLst>
          </p:cNvPr>
          <p:cNvPicPr>
            <a:picLocks noChangeAspect="1"/>
          </p:cNvPicPr>
          <p:nvPr/>
        </p:nvPicPr>
        <p:blipFill>
          <a:blip r:embed="rId4"/>
          <a:stretch>
            <a:fillRect/>
          </a:stretch>
        </p:blipFill>
        <p:spPr>
          <a:xfrm>
            <a:off x="542430" y="4976459"/>
            <a:ext cx="2197100" cy="1282700"/>
          </a:xfrm>
          <a:prstGeom prst="rect">
            <a:avLst/>
          </a:prstGeom>
        </p:spPr>
      </p:pic>
      <p:pic>
        <p:nvPicPr>
          <p:cNvPr id="14" name="図 13">
            <a:extLst>
              <a:ext uri="{FF2B5EF4-FFF2-40B4-BE49-F238E27FC236}">
                <a16:creationId xmlns:a16="http://schemas.microsoft.com/office/drawing/2014/main" id="{0B711D74-2E88-1096-EE50-82E4A9933E54}"/>
              </a:ext>
            </a:extLst>
          </p:cNvPr>
          <p:cNvPicPr>
            <a:picLocks noChangeAspect="1"/>
          </p:cNvPicPr>
          <p:nvPr/>
        </p:nvPicPr>
        <p:blipFill>
          <a:blip r:embed="rId5"/>
          <a:stretch>
            <a:fillRect/>
          </a:stretch>
        </p:blipFill>
        <p:spPr>
          <a:xfrm>
            <a:off x="3244052" y="5183973"/>
            <a:ext cx="1828800" cy="508000"/>
          </a:xfrm>
          <a:prstGeom prst="rect">
            <a:avLst/>
          </a:prstGeom>
        </p:spPr>
      </p:pic>
      <p:pic>
        <p:nvPicPr>
          <p:cNvPr id="15" name="図 14">
            <a:extLst>
              <a:ext uri="{FF2B5EF4-FFF2-40B4-BE49-F238E27FC236}">
                <a16:creationId xmlns:a16="http://schemas.microsoft.com/office/drawing/2014/main" id="{F7A62163-DFAA-7B23-90AB-40C27B05D614}"/>
              </a:ext>
            </a:extLst>
          </p:cNvPr>
          <p:cNvPicPr>
            <a:picLocks noChangeAspect="1"/>
          </p:cNvPicPr>
          <p:nvPr/>
        </p:nvPicPr>
        <p:blipFill>
          <a:blip r:embed="rId6"/>
          <a:stretch>
            <a:fillRect/>
          </a:stretch>
        </p:blipFill>
        <p:spPr>
          <a:xfrm>
            <a:off x="5515986" y="5187717"/>
            <a:ext cx="3479800" cy="546100"/>
          </a:xfrm>
          <a:prstGeom prst="rect">
            <a:avLst/>
          </a:prstGeom>
        </p:spPr>
      </p:pic>
      <p:sp>
        <p:nvSpPr>
          <p:cNvPr id="3" name="テキスト ボックス 2">
            <a:extLst>
              <a:ext uri="{FF2B5EF4-FFF2-40B4-BE49-F238E27FC236}">
                <a16:creationId xmlns:a16="http://schemas.microsoft.com/office/drawing/2014/main" id="{40324F01-CD66-E6C3-7437-7064D28D728C}"/>
              </a:ext>
            </a:extLst>
          </p:cNvPr>
          <p:cNvSpPr txBox="1"/>
          <p:nvPr/>
        </p:nvSpPr>
        <p:spPr>
          <a:xfrm>
            <a:off x="3094169" y="5720241"/>
            <a:ext cx="2125903" cy="954107"/>
          </a:xfrm>
          <a:prstGeom prst="rect">
            <a:avLst/>
          </a:prstGeom>
          <a:noFill/>
        </p:spPr>
        <p:txBody>
          <a:bodyPr wrap="none" rtlCol="0">
            <a:spAutoFit/>
          </a:bodyPr>
          <a:lstStyle/>
          <a:p>
            <a:pPr algn="ctr"/>
            <a:r>
              <a:rPr kumimoji="1" lang="ja-JP" altLang="en-US" sz="2800"/>
              <a:t>ランダム</a:t>
            </a:r>
            <a:endParaRPr kumimoji="1" lang="en-US" altLang="ja-JP" sz="2800" dirty="0"/>
          </a:p>
          <a:p>
            <a:pPr algn="ctr"/>
            <a:r>
              <a:rPr kumimoji="1" lang="ja-JP" altLang="en-US" sz="2800"/>
              <a:t>ポテンシャル</a:t>
            </a:r>
          </a:p>
        </p:txBody>
      </p:sp>
      <p:sp>
        <p:nvSpPr>
          <p:cNvPr id="5" name="テキスト ボックス 4">
            <a:extLst>
              <a:ext uri="{FF2B5EF4-FFF2-40B4-BE49-F238E27FC236}">
                <a16:creationId xmlns:a16="http://schemas.microsoft.com/office/drawing/2014/main" id="{9C316622-B22F-A17C-6996-F47F53988F70}"/>
              </a:ext>
            </a:extLst>
          </p:cNvPr>
          <p:cNvSpPr txBox="1"/>
          <p:nvPr/>
        </p:nvSpPr>
        <p:spPr>
          <a:xfrm>
            <a:off x="7860005" y="4296276"/>
            <a:ext cx="415499" cy="646331"/>
          </a:xfrm>
          <a:prstGeom prst="rect">
            <a:avLst/>
          </a:prstGeom>
          <a:noFill/>
        </p:spPr>
        <p:txBody>
          <a:bodyPr wrap="none" rtlCol="0">
            <a:spAutoFit/>
          </a:bodyPr>
          <a:lstStyle/>
          <a:p>
            <a:pPr algn="ctr"/>
            <a:r>
              <a:rPr kumimoji="1" lang="en-US" altLang="ja-JP" sz="3600" b="1" i="1" dirty="0">
                <a:latin typeface="Times New Roman" panose="02020603050405020304" pitchFamily="18" charset="0"/>
                <a:cs typeface="Times New Roman" panose="02020603050405020304" pitchFamily="18" charset="0"/>
              </a:rPr>
              <a:t>x</a:t>
            </a:r>
            <a:endParaRPr kumimoji="1" lang="ja-JP" altLang="en-US" sz="3600" b="1" i="1">
              <a:latin typeface="Times New Roman" panose="02020603050405020304" pitchFamily="18" charset="0"/>
              <a:cs typeface="Times New Roman" panose="02020603050405020304" pitchFamily="18" charset="0"/>
            </a:endParaRPr>
          </a:p>
        </p:txBody>
      </p:sp>
      <p:cxnSp>
        <p:nvCxnSpPr>
          <p:cNvPr id="10" name="直線矢印コネクタ 9">
            <a:extLst>
              <a:ext uri="{FF2B5EF4-FFF2-40B4-BE49-F238E27FC236}">
                <a16:creationId xmlns:a16="http://schemas.microsoft.com/office/drawing/2014/main" id="{5622F64A-7EE5-3081-5583-8CF2E4A2AC8B}"/>
              </a:ext>
            </a:extLst>
          </p:cNvPr>
          <p:cNvCxnSpPr/>
          <p:nvPr/>
        </p:nvCxnSpPr>
        <p:spPr>
          <a:xfrm flipV="1">
            <a:off x="5521125" y="2395965"/>
            <a:ext cx="0" cy="2431826"/>
          </a:xfrm>
          <a:prstGeom prst="straightConnector1">
            <a:avLst/>
          </a:prstGeom>
          <a:ln w="508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FA7CF498-0336-535B-7A86-1DF6ED37496B}"/>
              </a:ext>
            </a:extLst>
          </p:cNvPr>
          <p:cNvSpPr txBox="1"/>
          <p:nvPr/>
        </p:nvSpPr>
        <p:spPr>
          <a:xfrm>
            <a:off x="5313847" y="1652318"/>
            <a:ext cx="404278" cy="830997"/>
          </a:xfrm>
          <a:prstGeom prst="rect">
            <a:avLst/>
          </a:prstGeom>
          <a:noFill/>
        </p:spPr>
        <p:txBody>
          <a:bodyPr wrap="none" rtlCol="0">
            <a:spAutoFit/>
          </a:bodyPr>
          <a:lstStyle/>
          <a:p>
            <a:pPr algn="ctr"/>
            <a:r>
              <a:rPr kumimoji="1" lang="el-GR" altLang="ja-JP" sz="4800" i="1" dirty="0">
                <a:latin typeface="Times New Roman" panose="02020603050405020304" pitchFamily="18" charset="0"/>
                <a:cs typeface="Times New Roman" panose="02020603050405020304" pitchFamily="18" charset="0"/>
              </a:rPr>
              <a:t>τ</a:t>
            </a:r>
            <a:endParaRPr kumimoji="1" lang="el-GR" altLang="ja-JP" sz="3600" i="1" dirty="0">
              <a:latin typeface="Times New Roman" panose="02020603050405020304" pitchFamily="18" charset="0"/>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7E64159E-3B5D-0683-D7E3-15BC81E6CEDC}"/>
              </a:ext>
            </a:extLst>
          </p:cNvPr>
          <p:cNvSpPr txBox="1"/>
          <p:nvPr/>
        </p:nvSpPr>
        <p:spPr>
          <a:xfrm>
            <a:off x="6196695" y="5733817"/>
            <a:ext cx="2125903" cy="954107"/>
          </a:xfrm>
          <a:prstGeom prst="rect">
            <a:avLst/>
          </a:prstGeom>
          <a:noFill/>
        </p:spPr>
        <p:txBody>
          <a:bodyPr wrap="none" rtlCol="0">
            <a:spAutoFit/>
          </a:bodyPr>
          <a:lstStyle/>
          <a:p>
            <a:pPr algn="ctr"/>
            <a:r>
              <a:rPr kumimoji="1" lang="ja-JP" altLang="en-US" sz="2800"/>
              <a:t>相互作用</a:t>
            </a:r>
            <a:endParaRPr kumimoji="1" lang="en-US" altLang="ja-JP" sz="2800" dirty="0"/>
          </a:p>
          <a:p>
            <a:pPr algn="ctr"/>
            <a:r>
              <a:rPr kumimoji="1" lang="ja-JP" altLang="en-US" sz="2800"/>
              <a:t>ポテンシャル</a:t>
            </a:r>
          </a:p>
        </p:txBody>
      </p:sp>
      <p:sp>
        <p:nvSpPr>
          <p:cNvPr id="17" name="日付プレースホルダー 16">
            <a:extLst>
              <a:ext uri="{FF2B5EF4-FFF2-40B4-BE49-F238E27FC236}">
                <a16:creationId xmlns:a16="http://schemas.microsoft.com/office/drawing/2014/main" id="{0152CE62-93AF-635A-3B57-1FDBF0AD97F7}"/>
              </a:ext>
            </a:extLst>
          </p:cNvPr>
          <p:cNvSpPr>
            <a:spLocks noGrp="1"/>
          </p:cNvSpPr>
          <p:nvPr>
            <p:ph type="dt" sz="half" idx="10"/>
          </p:nvPr>
        </p:nvSpPr>
        <p:spPr/>
        <p:txBody>
          <a:bodyPr/>
          <a:lstStyle/>
          <a:p>
            <a:pPr>
              <a:defRPr/>
            </a:pPr>
            <a:r>
              <a:rPr lang="en-US" altLang="ja-JP"/>
              <a:t>2025/1/12</a:t>
            </a:r>
            <a:endParaRPr lang="en-US" altLang="ja-JP" dirty="0"/>
          </a:p>
        </p:txBody>
      </p:sp>
      <p:sp>
        <p:nvSpPr>
          <p:cNvPr id="18" name="フッター プレースホルダー 17">
            <a:extLst>
              <a:ext uri="{FF2B5EF4-FFF2-40B4-BE49-F238E27FC236}">
                <a16:creationId xmlns:a16="http://schemas.microsoft.com/office/drawing/2014/main" id="{622A178A-0961-29F9-227F-CE2042E9131C}"/>
              </a:ext>
            </a:extLst>
          </p:cNvPr>
          <p:cNvSpPr>
            <a:spLocks noGrp="1"/>
          </p:cNvSpPr>
          <p:nvPr>
            <p:ph type="ftr" sz="quarter" idx="11"/>
          </p:nvPr>
        </p:nvSpPr>
        <p:spPr/>
        <p:txBody>
          <a:bodyPr/>
          <a:lstStyle/>
          <a:p>
            <a:pPr>
              <a:defRPr/>
            </a:pPr>
            <a:r>
              <a:rPr lang="en-US" altLang="ja-JP"/>
              <a:t>QUATUO11</a:t>
            </a:r>
            <a:endParaRPr lang="en-US" altLang="ja-JP" dirty="0"/>
          </a:p>
        </p:txBody>
      </p:sp>
      <p:sp>
        <p:nvSpPr>
          <p:cNvPr id="6" name="スライド番号プレースホルダー 5">
            <a:extLst>
              <a:ext uri="{FF2B5EF4-FFF2-40B4-BE49-F238E27FC236}">
                <a16:creationId xmlns:a16="http://schemas.microsoft.com/office/drawing/2014/main" id="{F088C016-5B23-5CCD-A677-E7AB723F0E94}"/>
              </a:ext>
            </a:extLst>
          </p:cNvPr>
          <p:cNvSpPr>
            <a:spLocks noGrp="1"/>
          </p:cNvSpPr>
          <p:nvPr>
            <p:ph type="sldNum" sz="quarter" idx="12"/>
          </p:nvPr>
        </p:nvSpPr>
        <p:spPr/>
        <p:txBody>
          <a:bodyPr/>
          <a:lstStyle/>
          <a:p>
            <a:fld id="{FA3C4D4C-6915-3147-AB54-C788617D0F2E}" type="slidenum">
              <a:rPr lang="en-US" altLang="ja-JP" smtClean="0"/>
              <a:pPr/>
              <a:t>55</a:t>
            </a:fld>
            <a:r>
              <a:rPr lang="en-US" altLang="ja-JP"/>
              <a:t>/87</a:t>
            </a:r>
            <a:endParaRPr lang="en-US" altLang="ja-JP" dirty="0"/>
          </a:p>
        </p:txBody>
      </p:sp>
    </p:spTree>
    <p:extLst>
      <p:ext uri="{BB962C8B-B14F-4D97-AF65-F5344CB8AC3E}">
        <p14:creationId xmlns:p14="http://schemas.microsoft.com/office/powerpoint/2010/main" val="103619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752C28-936E-CF83-F28A-EE6D4B4152F2}"/>
              </a:ext>
            </a:extLst>
          </p:cNvPr>
          <p:cNvSpPr>
            <a:spLocks noGrp="1"/>
          </p:cNvSpPr>
          <p:nvPr>
            <p:ph type="title"/>
          </p:nvPr>
        </p:nvSpPr>
        <p:spPr/>
        <p:txBody>
          <a:bodyPr>
            <a:normAutofit fontScale="90000"/>
          </a:bodyPr>
          <a:lstStyle/>
          <a:p>
            <a:r>
              <a:rPr lang="ja-JP" altLang="en-US"/>
              <a:t>磁束線の古典統計力学模型</a:t>
            </a:r>
            <a:endParaRPr kumimoji="1" lang="ja-JP" altLang="en-US"/>
          </a:p>
        </p:txBody>
      </p:sp>
      <p:sp>
        <p:nvSpPr>
          <p:cNvPr id="4" name="テキスト ボックス 3">
            <a:extLst>
              <a:ext uri="{FF2B5EF4-FFF2-40B4-BE49-F238E27FC236}">
                <a16:creationId xmlns:a16="http://schemas.microsoft.com/office/drawing/2014/main" id="{F5E97A74-20A2-68DC-6D94-624410E7E99D}"/>
              </a:ext>
            </a:extLst>
          </p:cNvPr>
          <p:cNvSpPr txBox="1"/>
          <p:nvPr/>
        </p:nvSpPr>
        <p:spPr>
          <a:xfrm>
            <a:off x="1445502" y="1268361"/>
            <a:ext cx="6252995" cy="400110"/>
          </a:xfrm>
          <a:prstGeom prst="rect">
            <a:avLst/>
          </a:prstGeom>
          <a:noFill/>
        </p:spPr>
        <p:txBody>
          <a:bodyPr wrap="none" rtlCol="0">
            <a:spAutoFit/>
          </a:bodyPr>
          <a:lstStyle/>
          <a:p>
            <a:pPr algn="ctr"/>
            <a:r>
              <a:rPr kumimoji="1" lang="en-US" altLang="ja-JP" sz="2000" dirty="0"/>
              <a:t>D.R. Nelson and V.M. </a:t>
            </a:r>
            <a:r>
              <a:rPr kumimoji="1" lang="en-US" altLang="ja-JP" sz="2000" dirty="0" err="1"/>
              <a:t>Vinokur</a:t>
            </a:r>
            <a:r>
              <a:rPr kumimoji="1" lang="en-US" altLang="ja-JP" sz="2000" dirty="0"/>
              <a:t>, PRB 48, 13060 (1993)</a:t>
            </a:r>
            <a:endParaRPr kumimoji="1" lang="ja-JP" altLang="en-US" sz="2000"/>
          </a:p>
        </p:txBody>
      </p:sp>
      <p:pic>
        <p:nvPicPr>
          <p:cNvPr id="6" name="図 5">
            <a:extLst>
              <a:ext uri="{FF2B5EF4-FFF2-40B4-BE49-F238E27FC236}">
                <a16:creationId xmlns:a16="http://schemas.microsoft.com/office/drawing/2014/main" id="{D62D999A-03E1-9813-1E8E-2B58E8964F82}"/>
              </a:ext>
            </a:extLst>
          </p:cNvPr>
          <p:cNvPicPr>
            <a:picLocks noChangeAspect="1"/>
          </p:cNvPicPr>
          <p:nvPr/>
        </p:nvPicPr>
        <p:blipFill>
          <a:blip r:embed="rId2"/>
          <a:stretch>
            <a:fillRect/>
          </a:stretch>
        </p:blipFill>
        <p:spPr>
          <a:xfrm>
            <a:off x="685799" y="1681746"/>
            <a:ext cx="7772400" cy="1154430"/>
          </a:xfrm>
          <a:prstGeom prst="rect">
            <a:avLst/>
          </a:prstGeom>
        </p:spPr>
      </p:pic>
      <p:pic>
        <p:nvPicPr>
          <p:cNvPr id="11" name="図 10">
            <a:extLst>
              <a:ext uri="{FF2B5EF4-FFF2-40B4-BE49-F238E27FC236}">
                <a16:creationId xmlns:a16="http://schemas.microsoft.com/office/drawing/2014/main" id="{7A436375-B8BB-7A62-25EF-4EBCC3D66A5A}"/>
              </a:ext>
            </a:extLst>
          </p:cNvPr>
          <p:cNvPicPr>
            <a:picLocks noChangeAspect="1"/>
          </p:cNvPicPr>
          <p:nvPr/>
        </p:nvPicPr>
        <p:blipFill>
          <a:blip r:embed="rId3"/>
          <a:stretch>
            <a:fillRect/>
          </a:stretch>
        </p:blipFill>
        <p:spPr>
          <a:xfrm>
            <a:off x="1006671" y="5134915"/>
            <a:ext cx="2971800" cy="508000"/>
          </a:xfrm>
          <a:prstGeom prst="rect">
            <a:avLst/>
          </a:prstGeom>
        </p:spPr>
      </p:pic>
      <p:pic>
        <p:nvPicPr>
          <p:cNvPr id="12" name="図 11">
            <a:extLst>
              <a:ext uri="{FF2B5EF4-FFF2-40B4-BE49-F238E27FC236}">
                <a16:creationId xmlns:a16="http://schemas.microsoft.com/office/drawing/2014/main" id="{D5AF3CF7-E099-EE00-85CA-ED6E9DC4F61E}"/>
              </a:ext>
            </a:extLst>
          </p:cNvPr>
          <p:cNvPicPr>
            <a:picLocks noChangeAspect="1"/>
          </p:cNvPicPr>
          <p:nvPr/>
        </p:nvPicPr>
        <p:blipFill>
          <a:blip r:embed="rId4"/>
          <a:stretch>
            <a:fillRect/>
          </a:stretch>
        </p:blipFill>
        <p:spPr>
          <a:xfrm>
            <a:off x="903338" y="2716443"/>
            <a:ext cx="7337322" cy="897650"/>
          </a:xfrm>
          <a:prstGeom prst="rect">
            <a:avLst/>
          </a:prstGeom>
        </p:spPr>
      </p:pic>
      <p:pic>
        <p:nvPicPr>
          <p:cNvPr id="13" name="図 12">
            <a:extLst>
              <a:ext uri="{FF2B5EF4-FFF2-40B4-BE49-F238E27FC236}">
                <a16:creationId xmlns:a16="http://schemas.microsoft.com/office/drawing/2014/main" id="{3B22C319-A353-9C9F-4F19-D23C607F1FA4}"/>
              </a:ext>
            </a:extLst>
          </p:cNvPr>
          <p:cNvPicPr>
            <a:picLocks noChangeAspect="1"/>
          </p:cNvPicPr>
          <p:nvPr/>
        </p:nvPicPr>
        <p:blipFill>
          <a:blip r:embed="rId5"/>
          <a:stretch>
            <a:fillRect/>
          </a:stretch>
        </p:blipFill>
        <p:spPr>
          <a:xfrm>
            <a:off x="1647375" y="5725771"/>
            <a:ext cx="5488858" cy="871760"/>
          </a:xfrm>
          <a:prstGeom prst="rect">
            <a:avLst/>
          </a:prstGeom>
        </p:spPr>
      </p:pic>
      <p:sp>
        <p:nvSpPr>
          <p:cNvPr id="14" name="上下矢印 13">
            <a:extLst>
              <a:ext uri="{FF2B5EF4-FFF2-40B4-BE49-F238E27FC236}">
                <a16:creationId xmlns:a16="http://schemas.microsoft.com/office/drawing/2014/main" id="{06D0E950-6FD7-AADD-2210-770D71735C13}"/>
              </a:ext>
            </a:extLst>
          </p:cNvPr>
          <p:cNvSpPr/>
          <p:nvPr/>
        </p:nvSpPr>
        <p:spPr>
          <a:xfrm>
            <a:off x="1029929" y="3517168"/>
            <a:ext cx="520950" cy="1652290"/>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353A1475-7B13-34EF-9CD3-8A8F5459B404}"/>
              </a:ext>
            </a:extLst>
          </p:cNvPr>
          <p:cNvSpPr txBox="1"/>
          <p:nvPr/>
        </p:nvSpPr>
        <p:spPr>
          <a:xfrm>
            <a:off x="1639369" y="4081703"/>
            <a:ext cx="2339102" cy="523220"/>
          </a:xfrm>
          <a:prstGeom prst="rect">
            <a:avLst/>
          </a:prstGeom>
          <a:noFill/>
        </p:spPr>
        <p:txBody>
          <a:bodyPr wrap="none" rtlCol="0">
            <a:spAutoFit/>
          </a:bodyPr>
          <a:lstStyle/>
          <a:p>
            <a:r>
              <a:rPr kumimoji="1" lang="ja-JP" altLang="en-US" sz="2800"/>
              <a:t>経路積分変換</a:t>
            </a:r>
          </a:p>
        </p:txBody>
      </p:sp>
      <p:grpSp>
        <p:nvGrpSpPr>
          <p:cNvPr id="38" name="グループ化 37">
            <a:extLst>
              <a:ext uri="{FF2B5EF4-FFF2-40B4-BE49-F238E27FC236}">
                <a16:creationId xmlns:a16="http://schemas.microsoft.com/office/drawing/2014/main" id="{E5D6BE7F-9F10-F0C8-9720-E15E5EF2DB1E}"/>
              </a:ext>
            </a:extLst>
          </p:cNvPr>
          <p:cNvGrpSpPr/>
          <p:nvPr/>
        </p:nvGrpSpPr>
        <p:grpSpPr>
          <a:xfrm>
            <a:off x="5987845" y="3706450"/>
            <a:ext cx="2317954" cy="2612807"/>
            <a:chOff x="5987845" y="3706450"/>
            <a:chExt cx="2317954" cy="2612807"/>
          </a:xfrm>
        </p:grpSpPr>
        <p:grpSp>
          <p:nvGrpSpPr>
            <p:cNvPr id="36" name="グループ化 35">
              <a:extLst>
                <a:ext uri="{FF2B5EF4-FFF2-40B4-BE49-F238E27FC236}">
                  <a16:creationId xmlns:a16="http://schemas.microsoft.com/office/drawing/2014/main" id="{7E9B3215-E85F-6F64-3E6F-72EB64BE2F37}"/>
                </a:ext>
              </a:extLst>
            </p:cNvPr>
            <p:cNvGrpSpPr/>
            <p:nvPr/>
          </p:nvGrpSpPr>
          <p:grpSpPr>
            <a:xfrm>
              <a:off x="5987845" y="4007218"/>
              <a:ext cx="2317954" cy="1862642"/>
              <a:chOff x="5987845" y="4007218"/>
              <a:chExt cx="2317954" cy="1862642"/>
            </a:xfrm>
          </p:grpSpPr>
          <p:cxnSp>
            <p:nvCxnSpPr>
              <p:cNvPr id="19" name="直線矢印コネクタ 18">
                <a:extLst>
                  <a:ext uri="{FF2B5EF4-FFF2-40B4-BE49-F238E27FC236}">
                    <a16:creationId xmlns:a16="http://schemas.microsoft.com/office/drawing/2014/main" id="{60DE4101-51D4-8667-C71C-71355483562A}"/>
                  </a:ext>
                </a:extLst>
              </p:cNvPr>
              <p:cNvCxnSpPr>
                <a:cxnSpLocks/>
              </p:cNvCxnSpPr>
              <p:nvPr/>
            </p:nvCxnSpPr>
            <p:spPr>
              <a:xfrm flipV="1">
                <a:off x="5987845" y="4007218"/>
                <a:ext cx="0" cy="1845826"/>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DFE7383-D2F8-1133-F09C-C83B8C920D54}"/>
                  </a:ext>
                </a:extLst>
              </p:cNvPr>
              <p:cNvCxnSpPr>
                <a:cxnSpLocks/>
              </p:cNvCxnSpPr>
              <p:nvPr/>
            </p:nvCxnSpPr>
            <p:spPr>
              <a:xfrm>
                <a:off x="5987845" y="5843212"/>
                <a:ext cx="2317954" cy="0"/>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A2BE16E6-EB49-D41F-944E-D14ED2C1D943}"/>
                  </a:ext>
                </a:extLst>
              </p:cNvPr>
              <p:cNvCxnSpPr/>
              <p:nvPr/>
            </p:nvCxnSpPr>
            <p:spPr>
              <a:xfrm>
                <a:off x="5987845" y="5624055"/>
                <a:ext cx="19959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AF7F7A2-C0EF-DA9D-4409-9EE3876841B6}"/>
                  </a:ext>
                </a:extLst>
              </p:cNvPr>
              <p:cNvCxnSpPr/>
              <p:nvPr/>
            </p:nvCxnSpPr>
            <p:spPr>
              <a:xfrm>
                <a:off x="5987845" y="5427408"/>
                <a:ext cx="19959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9FB3604E-D5AF-BE92-E0AB-82EAABBB1FD4}"/>
                  </a:ext>
                </a:extLst>
              </p:cNvPr>
              <p:cNvCxnSpPr/>
              <p:nvPr/>
            </p:nvCxnSpPr>
            <p:spPr>
              <a:xfrm>
                <a:off x="5987845" y="5230763"/>
                <a:ext cx="19959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ED5EEB1E-933B-69A7-7B14-A35BDFC0CA37}"/>
                  </a:ext>
                </a:extLst>
              </p:cNvPr>
              <p:cNvCxnSpPr/>
              <p:nvPr/>
            </p:nvCxnSpPr>
            <p:spPr>
              <a:xfrm>
                <a:off x="5987845" y="5034118"/>
                <a:ext cx="19959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A4E29562-4E24-9A67-55AD-C314B79FB72E}"/>
                  </a:ext>
                </a:extLst>
              </p:cNvPr>
              <p:cNvCxnSpPr/>
              <p:nvPr/>
            </p:nvCxnSpPr>
            <p:spPr>
              <a:xfrm>
                <a:off x="5987845" y="4837473"/>
                <a:ext cx="19959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17B70000-1A38-42A6-6E6F-73C1EC015BC8}"/>
                  </a:ext>
                </a:extLst>
              </p:cNvPr>
              <p:cNvCxnSpPr/>
              <p:nvPr/>
            </p:nvCxnSpPr>
            <p:spPr>
              <a:xfrm>
                <a:off x="5987845" y="4640828"/>
                <a:ext cx="19959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478CB523-D6B0-C27C-9CCB-50528435CB9D}"/>
                  </a:ext>
                </a:extLst>
              </p:cNvPr>
              <p:cNvCxnSpPr/>
              <p:nvPr/>
            </p:nvCxnSpPr>
            <p:spPr>
              <a:xfrm>
                <a:off x="5987845" y="4444183"/>
                <a:ext cx="1995949"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フリーフォーム 31">
                <a:extLst>
                  <a:ext uri="{FF2B5EF4-FFF2-40B4-BE49-F238E27FC236}">
                    <a16:creationId xmlns:a16="http://schemas.microsoft.com/office/drawing/2014/main" id="{CA61509E-E12B-2BF7-C40A-627BAA003739}"/>
                  </a:ext>
                </a:extLst>
              </p:cNvPr>
              <p:cNvSpPr/>
              <p:nvPr/>
            </p:nvSpPr>
            <p:spPr>
              <a:xfrm>
                <a:off x="6461716" y="4434351"/>
                <a:ext cx="845574" cy="1435509"/>
              </a:xfrm>
              <a:custGeom>
                <a:avLst/>
                <a:gdLst>
                  <a:gd name="connsiteX0" fmla="*/ 78658 w 727587"/>
                  <a:gd name="connsiteY0" fmla="*/ 1386348 h 1386348"/>
                  <a:gd name="connsiteX1" fmla="*/ 393290 w 727587"/>
                  <a:gd name="connsiteY1" fmla="*/ 1150374 h 1386348"/>
                  <a:gd name="connsiteX2" fmla="*/ 226142 w 727587"/>
                  <a:gd name="connsiteY2" fmla="*/ 973393 h 1386348"/>
                  <a:gd name="connsiteX3" fmla="*/ 727587 w 727587"/>
                  <a:gd name="connsiteY3" fmla="*/ 757084 h 1386348"/>
                  <a:gd name="connsiteX4" fmla="*/ 0 w 727587"/>
                  <a:gd name="connsiteY4" fmla="*/ 550606 h 1386348"/>
                  <a:gd name="connsiteX5" fmla="*/ 383458 w 727587"/>
                  <a:gd name="connsiteY5" fmla="*/ 412955 h 1386348"/>
                  <a:gd name="connsiteX6" fmla="*/ 19664 w 727587"/>
                  <a:gd name="connsiteY6" fmla="*/ 167148 h 1386348"/>
                  <a:gd name="connsiteX7" fmla="*/ 393290 w 727587"/>
                  <a:gd name="connsiteY7" fmla="*/ 0 h 1386348"/>
                  <a:gd name="connsiteX0" fmla="*/ 78658 w 727587"/>
                  <a:gd name="connsiteY0" fmla="*/ 1415845 h 1415845"/>
                  <a:gd name="connsiteX1" fmla="*/ 393290 w 727587"/>
                  <a:gd name="connsiteY1" fmla="*/ 1179871 h 1415845"/>
                  <a:gd name="connsiteX2" fmla="*/ 226142 w 727587"/>
                  <a:gd name="connsiteY2" fmla="*/ 1002890 h 1415845"/>
                  <a:gd name="connsiteX3" fmla="*/ 727587 w 727587"/>
                  <a:gd name="connsiteY3" fmla="*/ 786581 h 1415845"/>
                  <a:gd name="connsiteX4" fmla="*/ 0 w 727587"/>
                  <a:gd name="connsiteY4" fmla="*/ 580103 h 1415845"/>
                  <a:gd name="connsiteX5" fmla="*/ 383458 w 727587"/>
                  <a:gd name="connsiteY5" fmla="*/ 442452 h 1415845"/>
                  <a:gd name="connsiteX6" fmla="*/ 19664 w 727587"/>
                  <a:gd name="connsiteY6" fmla="*/ 196645 h 1415845"/>
                  <a:gd name="connsiteX7" fmla="*/ 393290 w 727587"/>
                  <a:gd name="connsiteY7" fmla="*/ 0 h 1415845"/>
                  <a:gd name="connsiteX0" fmla="*/ 78658 w 845574"/>
                  <a:gd name="connsiteY0" fmla="*/ 1435509 h 1435509"/>
                  <a:gd name="connsiteX1" fmla="*/ 393290 w 845574"/>
                  <a:gd name="connsiteY1" fmla="*/ 1199535 h 1435509"/>
                  <a:gd name="connsiteX2" fmla="*/ 226142 w 845574"/>
                  <a:gd name="connsiteY2" fmla="*/ 1022554 h 1435509"/>
                  <a:gd name="connsiteX3" fmla="*/ 727587 w 845574"/>
                  <a:gd name="connsiteY3" fmla="*/ 806245 h 1435509"/>
                  <a:gd name="connsiteX4" fmla="*/ 0 w 845574"/>
                  <a:gd name="connsiteY4" fmla="*/ 599767 h 1435509"/>
                  <a:gd name="connsiteX5" fmla="*/ 383458 w 845574"/>
                  <a:gd name="connsiteY5" fmla="*/ 462116 h 1435509"/>
                  <a:gd name="connsiteX6" fmla="*/ 19664 w 845574"/>
                  <a:gd name="connsiteY6" fmla="*/ 216309 h 1435509"/>
                  <a:gd name="connsiteX7" fmla="*/ 845574 w 845574"/>
                  <a:gd name="connsiteY7" fmla="*/ 0 h 1435509"/>
                  <a:gd name="connsiteX0" fmla="*/ 78658 w 845574"/>
                  <a:gd name="connsiteY0" fmla="*/ 1435509 h 1435509"/>
                  <a:gd name="connsiteX1" fmla="*/ 393290 w 845574"/>
                  <a:gd name="connsiteY1" fmla="*/ 1199535 h 1435509"/>
                  <a:gd name="connsiteX2" fmla="*/ 226142 w 845574"/>
                  <a:gd name="connsiteY2" fmla="*/ 1022554 h 1435509"/>
                  <a:gd name="connsiteX3" fmla="*/ 727587 w 845574"/>
                  <a:gd name="connsiteY3" fmla="*/ 806245 h 1435509"/>
                  <a:gd name="connsiteX4" fmla="*/ 0 w 845574"/>
                  <a:gd name="connsiteY4" fmla="*/ 599767 h 1435509"/>
                  <a:gd name="connsiteX5" fmla="*/ 383458 w 845574"/>
                  <a:gd name="connsiteY5" fmla="*/ 462116 h 1435509"/>
                  <a:gd name="connsiteX6" fmla="*/ 127819 w 845574"/>
                  <a:gd name="connsiteY6" fmla="*/ 216309 h 1435509"/>
                  <a:gd name="connsiteX7" fmla="*/ 845574 w 845574"/>
                  <a:gd name="connsiteY7" fmla="*/ 0 h 143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5574" h="1435509">
                    <a:moveTo>
                      <a:pt x="78658" y="1435509"/>
                    </a:moveTo>
                    <a:lnTo>
                      <a:pt x="393290" y="1199535"/>
                    </a:lnTo>
                    <a:lnTo>
                      <a:pt x="226142" y="1022554"/>
                    </a:lnTo>
                    <a:lnTo>
                      <a:pt x="727587" y="806245"/>
                    </a:lnTo>
                    <a:lnTo>
                      <a:pt x="0" y="599767"/>
                    </a:lnTo>
                    <a:lnTo>
                      <a:pt x="383458" y="462116"/>
                    </a:lnTo>
                    <a:lnTo>
                      <a:pt x="127819" y="216309"/>
                    </a:lnTo>
                    <a:cubicBezTo>
                      <a:pt x="252361" y="160593"/>
                      <a:pt x="721032" y="55716"/>
                      <a:pt x="845574" y="0"/>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a:extLst>
                  <a:ext uri="{FF2B5EF4-FFF2-40B4-BE49-F238E27FC236}">
                    <a16:creationId xmlns:a16="http://schemas.microsoft.com/office/drawing/2014/main" id="{080D4FFA-AE7B-20E3-D10E-0438769AA620}"/>
                  </a:ext>
                </a:extLst>
              </p:cNvPr>
              <p:cNvSpPr/>
              <p:nvPr/>
            </p:nvSpPr>
            <p:spPr>
              <a:xfrm>
                <a:off x="6577781" y="4454016"/>
                <a:ext cx="865239" cy="1396181"/>
              </a:xfrm>
              <a:custGeom>
                <a:avLst/>
                <a:gdLst>
                  <a:gd name="connsiteX0" fmla="*/ 845574 w 865239"/>
                  <a:gd name="connsiteY0" fmla="*/ 1396181 h 1396181"/>
                  <a:gd name="connsiteX1" fmla="*/ 560439 w 865239"/>
                  <a:gd name="connsiteY1" fmla="*/ 1170039 h 1396181"/>
                  <a:gd name="connsiteX2" fmla="*/ 747251 w 865239"/>
                  <a:gd name="connsiteY2" fmla="*/ 993058 h 1396181"/>
                  <a:gd name="connsiteX3" fmla="*/ 196645 w 865239"/>
                  <a:gd name="connsiteY3" fmla="*/ 796413 h 1396181"/>
                  <a:gd name="connsiteX4" fmla="*/ 452284 w 865239"/>
                  <a:gd name="connsiteY4" fmla="*/ 589936 h 1396181"/>
                  <a:gd name="connsiteX5" fmla="*/ 865239 w 865239"/>
                  <a:gd name="connsiteY5" fmla="*/ 393290 h 1396181"/>
                  <a:gd name="connsiteX6" fmla="*/ 570271 w 865239"/>
                  <a:gd name="connsiteY6" fmla="*/ 196645 h 1396181"/>
                  <a:gd name="connsiteX7" fmla="*/ 0 w 865239"/>
                  <a:gd name="connsiteY7" fmla="*/ 0 h 139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239" h="1396181">
                    <a:moveTo>
                      <a:pt x="845574" y="1396181"/>
                    </a:moveTo>
                    <a:lnTo>
                      <a:pt x="560439" y="1170039"/>
                    </a:lnTo>
                    <a:lnTo>
                      <a:pt x="747251" y="993058"/>
                    </a:lnTo>
                    <a:lnTo>
                      <a:pt x="196645" y="796413"/>
                    </a:lnTo>
                    <a:lnTo>
                      <a:pt x="452284" y="589936"/>
                    </a:lnTo>
                    <a:lnTo>
                      <a:pt x="865239" y="393290"/>
                    </a:lnTo>
                    <a:lnTo>
                      <a:pt x="570271" y="196645"/>
                    </a:lnTo>
                    <a:lnTo>
                      <a:pt x="0" y="0"/>
                    </a:lnTo>
                  </a:path>
                </a:pathLst>
              </a:cu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4" name="図 33">
              <a:extLst>
                <a:ext uri="{FF2B5EF4-FFF2-40B4-BE49-F238E27FC236}">
                  <a16:creationId xmlns:a16="http://schemas.microsoft.com/office/drawing/2014/main" id="{3EB224A6-0732-EE2C-1639-9ADF74FE6D3F}"/>
                </a:ext>
              </a:extLst>
            </p:cNvPr>
            <p:cNvPicPr>
              <a:picLocks noChangeAspect="1"/>
            </p:cNvPicPr>
            <p:nvPr/>
          </p:nvPicPr>
          <p:blipFill>
            <a:blip r:embed="rId6"/>
            <a:stretch>
              <a:fillRect/>
            </a:stretch>
          </p:blipFill>
          <p:spPr>
            <a:xfrm>
              <a:off x="6058593" y="3706450"/>
              <a:ext cx="1193800" cy="368300"/>
            </a:xfrm>
            <a:prstGeom prst="rect">
              <a:avLst/>
            </a:prstGeom>
          </p:spPr>
        </p:pic>
        <p:pic>
          <p:nvPicPr>
            <p:cNvPr id="37" name="図 36">
              <a:extLst>
                <a:ext uri="{FF2B5EF4-FFF2-40B4-BE49-F238E27FC236}">
                  <a16:creationId xmlns:a16="http://schemas.microsoft.com/office/drawing/2014/main" id="{56EFA1FC-1444-2498-F2B0-BEA285DFAD82}"/>
                </a:ext>
              </a:extLst>
            </p:cNvPr>
            <p:cNvPicPr>
              <a:picLocks noChangeAspect="1"/>
            </p:cNvPicPr>
            <p:nvPr/>
          </p:nvPicPr>
          <p:blipFill>
            <a:blip r:embed="rId7"/>
            <a:stretch>
              <a:fillRect/>
            </a:stretch>
          </p:blipFill>
          <p:spPr>
            <a:xfrm>
              <a:off x="7901036" y="6039857"/>
              <a:ext cx="317500" cy="279400"/>
            </a:xfrm>
            <a:prstGeom prst="rect">
              <a:avLst/>
            </a:prstGeom>
          </p:spPr>
        </p:pic>
      </p:grpSp>
      <p:sp>
        <p:nvSpPr>
          <p:cNvPr id="8" name="日付プレースホルダー 7">
            <a:extLst>
              <a:ext uri="{FF2B5EF4-FFF2-40B4-BE49-F238E27FC236}">
                <a16:creationId xmlns:a16="http://schemas.microsoft.com/office/drawing/2014/main" id="{21956461-46E2-8085-49CC-366D62E99291}"/>
              </a:ext>
            </a:extLst>
          </p:cNvPr>
          <p:cNvSpPr>
            <a:spLocks noGrp="1"/>
          </p:cNvSpPr>
          <p:nvPr>
            <p:ph type="dt" sz="half" idx="10"/>
          </p:nvPr>
        </p:nvSpPr>
        <p:spPr/>
        <p:txBody>
          <a:bodyPr/>
          <a:lstStyle/>
          <a:p>
            <a:pPr>
              <a:defRPr/>
            </a:pPr>
            <a:r>
              <a:rPr lang="en-US" altLang="ja-JP"/>
              <a:t>2025/1/12</a:t>
            </a:r>
            <a:endParaRPr lang="en-US" altLang="ja-JP" dirty="0"/>
          </a:p>
        </p:txBody>
      </p:sp>
      <p:sp>
        <p:nvSpPr>
          <p:cNvPr id="9" name="フッター プレースホルダー 8">
            <a:extLst>
              <a:ext uri="{FF2B5EF4-FFF2-40B4-BE49-F238E27FC236}">
                <a16:creationId xmlns:a16="http://schemas.microsoft.com/office/drawing/2014/main" id="{B38FA16F-1563-C770-13AB-A1AAC033E018}"/>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59C723EF-F5EC-61AF-CE69-12832582190C}"/>
              </a:ext>
            </a:extLst>
          </p:cNvPr>
          <p:cNvSpPr>
            <a:spLocks noGrp="1"/>
          </p:cNvSpPr>
          <p:nvPr>
            <p:ph type="sldNum" sz="quarter" idx="12"/>
          </p:nvPr>
        </p:nvSpPr>
        <p:spPr/>
        <p:txBody>
          <a:bodyPr/>
          <a:lstStyle/>
          <a:p>
            <a:fld id="{FA3C4D4C-6915-3147-AB54-C788617D0F2E}" type="slidenum">
              <a:rPr lang="en-US" altLang="ja-JP" smtClean="0"/>
              <a:pPr/>
              <a:t>56</a:t>
            </a:fld>
            <a:r>
              <a:rPr lang="en-US" altLang="ja-JP"/>
              <a:t>/87</a:t>
            </a:r>
            <a:endParaRPr lang="en-US" altLang="ja-JP" dirty="0"/>
          </a:p>
        </p:txBody>
      </p:sp>
    </p:spTree>
    <p:extLst>
      <p:ext uri="{BB962C8B-B14F-4D97-AF65-F5344CB8AC3E}">
        <p14:creationId xmlns:p14="http://schemas.microsoft.com/office/powerpoint/2010/main" val="332860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dissolve">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752C28-936E-CF83-F28A-EE6D4B4152F2}"/>
              </a:ext>
            </a:extLst>
          </p:cNvPr>
          <p:cNvSpPr>
            <a:spLocks noGrp="1"/>
          </p:cNvSpPr>
          <p:nvPr>
            <p:ph type="title"/>
          </p:nvPr>
        </p:nvSpPr>
        <p:spPr/>
        <p:txBody>
          <a:bodyPr>
            <a:normAutofit/>
          </a:bodyPr>
          <a:lstStyle/>
          <a:p>
            <a:r>
              <a:rPr kumimoji="1" lang="ja-JP" altLang="en-US"/>
              <a:t>超伝導体中の磁束線</a:t>
            </a:r>
          </a:p>
        </p:txBody>
      </p:sp>
      <p:pic>
        <p:nvPicPr>
          <p:cNvPr id="5" name="図 4" descr="ダイアグラム が含まれている画像&#10;&#10;自動的に生成された説明">
            <a:extLst>
              <a:ext uri="{FF2B5EF4-FFF2-40B4-BE49-F238E27FC236}">
                <a16:creationId xmlns:a16="http://schemas.microsoft.com/office/drawing/2014/main" id="{801B6F2B-52D1-8CC9-7BF8-1775592E6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675" y="1485422"/>
            <a:ext cx="6484989" cy="5303752"/>
          </a:xfrm>
          <a:prstGeom prst="rect">
            <a:avLst/>
          </a:prstGeom>
        </p:spPr>
      </p:pic>
      <p:sp>
        <p:nvSpPr>
          <p:cNvPr id="4" name="角丸四角形 3">
            <a:extLst>
              <a:ext uri="{FF2B5EF4-FFF2-40B4-BE49-F238E27FC236}">
                <a16:creationId xmlns:a16="http://schemas.microsoft.com/office/drawing/2014/main" id="{F2F4FE5C-BDD9-DBCA-3CA7-A767FD52E6CF}"/>
              </a:ext>
            </a:extLst>
          </p:cNvPr>
          <p:cNvSpPr/>
          <p:nvPr/>
        </p:nvSpPr>
        <p:spPr>
          <a:xfrm>
            <a:off x="4237704" y="4110987"/>
            <a:ext cx="3529780" cy="2678187"/>
          </a:xfrm>
          <a:prstGeom prst="round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日付プレースホルダー 6">
            <a:extLst>
              <a:ext uri="{FF2B5EF4-FFF2-40B4-BE49-F238E27FC236}">
                <a16:creationId xmlns:a16="http://schemas.microsoft.com/office/drawing/2014/main" id="{0B3402A3-3800-ECA0-E7AE-9F39EAA8B0AD}"/>
              </a:ext>
            </a:extLst>
          </p:cNvPr>
          <p:cNvSpPr>
            <a:spLocks noGrp="1"/>
          </p:cNvSpPr>
          <p:nvPr>
            <p:ph type="dt" sz="half" idx="10"/>
          </p:nvPr>
        </p:nvSpPr>
        <p:spPr/>
        <p:txBody>
          <a:bodyPr/>
          <a:lstStyle/>
          <a:p>
            <a:pPr>
              <a:defRPr/>
            </a:pPr>
            <a:r>
              <a:rPr lang="en-US" altLang="ja-JP"/>
              <a:t>2025/1/12</a:t>
            </a:r>
            <a:endParaRPr lang="en-US" altLang="ja-JP" dirty="0"/>
          </a:p>
        </p:txBody>
      </p:sp>
      <p:sp>
        <p:nvSpPr>
          <p:cNvPr id="8" name="フッター プレースホルダー 7">
            <a:extLst>
              <a:ext uri="{FF2B5EF4-FFF2-40B4-BE49-F238E27FC236}">
                <a16:creationId xmlns:a16="http://schemas.microsoft.com/office/drawing/2014/main" id="{FFFC018D-FE54-D7BB-16DF-4DAF954BD674}"/>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9BD86645-1409-27FD-6E10-8784CF9467F6}"/>
              </a:ext>
            </a:extLst>
          </p:cNvPr>
          <p:cNvSpPr>
            <a:spLocks noGrp="1"/>
          </p:cNvSpPr>
          <p:nvPr>
            <p:ph type="sldNum" sz="quarter" idx="12"/>
          </p:nvPr>
        </p:nvSpPr>
        <p:spPr/>
        <p:txBody>
          <a:bodyPr/>
          <a:lstStyle/>
          <a:p>
            <a:fld id="{FA3C4D4C-6915-3147-AB54-C788617D0F2E}" type="slidenum">
              <a:rPr lang="en-US" altLang="ja-JP" smtClean="0"/>
              <a:pPr/>
              <a:t>57</a:t>
            </a:fld>
            <a:r>
              <a:rPr lang="en-US" altLang="ja-JP"/>
              <a:t>/87</a:t>
            </a:r>
            <a:endParaRPr lang="en-US" altLang="ja-JP" dirty="0"/>
          </a:p>
        </p:txBody>
      </p:sp>
    </p:spTree>
    <p:extLst>
      <p:ext uri="{BB962C8B-B14F-4D97-AF65-F5344CB8AC3E}">
        <p14:creationId xmlns:p14="http://schemas.microsoft.com/office/powerpoint/2010/main" val="38494853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752C28-936E-CF83-F28A-EE6D4B4152F2}"/>
              </a:ext>
            </a:extLst>
          </p:cNvPr>
          <p:cNvSpPr>
            <a:spLocks noGrp="1"/>
          </p:cNvSpPr>
          <p:nvPr>
            <p:ph type="title"/>
          </p:nvPr>
        </p:nvSpPr>
        <p:spPr/>
        <p:txBody>
          <a:bodyPr>
            <a:normAutofit fontScale="90000"/>
          </a:bodyPr>
          <a:lstStyle/>
          <a:p>
            <a:r>
              <a:rPr lang="ja-JP" altLang="en-US">
                <a:highlight>
                  <a:srgbClr val="FFFF00"/>
                </a:highlight>
              </a:rPr>
              <a:t>傾いた</a:t>
            </a:r>
            <a:r>
              <a:rPr lang="ja-JP" altLang="en-US"/>
              <a:t>磁束線の</a:t>
            </a:r>
            <a:br>
              <a:rPr lang="en-US" altLang="ja-JP" dirty="0"/>
            </a:br>
            <a:r>
              <a:rPr lang="ja-JP" altLang="en-US"/>
              <a:t>古典統計力学模型</a:t>
            </a:r>
            <a:endParaRPr kumimoji="1" lang="ja-JP" altLang="en-US"/>
          </a:p>
        </p:txBody>
      </p:sp>
      <p:sp>
        <p:nvSpPr>
          <p:cNvPr id="4" name="テキスト ボックス 3">
            <a:extLst>
              <a:ext uri="{FF2B5EF4-FFF2-40B4-BE49-F238E27FC236}">
                <a16:creationId xmlns:a16="http://schemas.microsoft.com/office/drawing/2014/main" id="{F5E97A74-20A2-68DC-6D94-624410E7E99D}"/>
              </a:ext>
            </a:extLst>
          </p:cNvPr>
          <p:cNvSpPr txBox="1"/>
          <p:nvPr/>
        </p:nvSpPr>
        <p:spPr>
          <a:xfrm>
            <a:off x="2435040" y="1268361"/>
            <a:ext cx="4273927" cy="400110"/>
          </a:xfrm>
          <a:prstGeom prst="rect">
            <a:avLst/>
          </a:prstGeom>
          <a:noFill/>
        </p:spPr>
        <p:txBody>
          <a:bodyPr wrap="none" rtlCol="0">
            <a:spAutoFit/>
          </a:bodyPr>
          <a:lstStyle/>
          <a:p>
            <a:pPr algn="ctr"/>
            <a:r>
              <a:rPr kumimoji="1" lang="en-US" altLang="ja-JP" sz="2000" dirty="0"/>
              <a:t>D.R. Nelson, private communication</a:t>
            </a:r>
            <a:endParaRPr kumimoji="1" lang="ja-JP" altLang="en-US" sz="2000"/>
          </a:p>
        </p:txBody>
      </p:sp>
      <p:pic>
        <p:nvPicPr>
          <p:cNvPr id="7" name="図 6" descr="ロゴ&#10;&#10;自動的に生成された説明">
            <a:extLst>
              <a:ext uri="{FF2B5EF4-FFF2-40B4-BE49-F238E27FC236}">
                <a16:creationId xmlns:a16="http://schemas.microsoft.com/office/drawing/2014/main" id="{DBCF56A4-4968-80FA-1376-0DC39CB73A68}"/>
              </a:ext>
            </a:extLst>
          </p:cNvPr>
          <p:cNvPicPr>
            <a:picLocks noChangeAspect="1"/>
          </p:cNvPicPr>
          <p:nvPr/>
        </p:nvPicPr>
        <p:blipFill rotWithShape="1">
          <a:blip r:embed="rId2">
            <a:extLst>
              <a:ext uri="{28A0092B-C50C-407E-A947-70E740481C1C}">
                <a14:useLocalDpi xmlns:a14="http://schemas.microsoft.com/office/drawing/2010/main" val="0"/>
              </a:ext>
            </a:extLst>
          </a:blip>
          <a:srcRect r="66568"/>
          <a:stretch/>
        </p:blipFill>
        <p:spPr>
          <a:xfrm>
            <a:off x="1207069" y="1693393"/>
            <a:ext cx="2490019" cy="3353230"/>
          </a:xfrm>
          <a:prstGeom prst="rect">
            <a:avLst/>
          </a:prstGeom>
        </p:spPr>
      </p:pic>
      <p:pic>
        <p:nvPicPr>
          <p:cNvPr id="13" name="図 12">
            <a:extLst>
              <a:ext uri="{FF2B5EF4-FFF2-40B4-BE49-F238E27FC236}">
                <a16:creationId xmlns:a16="http://schemas.microsoft.com/office/drawing/2014/main" id="{39AA94DF-53E1-C75B-340C-EA39F0583B36}"/>
              </a:ext>
            </a:extLst>
          </p:cNvPr>
          <p:cNvPicPr>
            <a:picLocks noChangeAspect="1"/>
          </p:cNvPicPr>
          <p:nvPr/>
        </p:nvPicPr>
        <p:blipFill>
          <a:blip r:embed="rId3"/>
          <a:stretch>
            <a:fillRect/>
          </a:stretch>
        </p:blipFill>
        <p:spPr>
          <a:xfrm>
            <a:off x="1445502" y="4847386"/>
            <a:ext cx="2197100" cy="1282700"/>
          </a:xfrm>
          <a:prstGeom prst="rect">
            <a:avLst/>
          </a:prstGeom>
        </p:spPr>
      </p:pic>
      <p:pic>
        <p:nvPicPr>
          <p:cNvPr id="5" name="図 4" descr="ロゴ&#10;&#10;自動的に生成された説明">
            <a:extLst>
              <a:ext uri="{FF2B5EF4-FFF2-40B4-BE49-F238E27FC236}">
                <a16:creationId xmlns:a16="http://schemas.microsoft.com/office/drawing/2014/main" id="{BF46BC45-0F70-D602-D2DD-BABA08271190}"/>
              </a:ext>
            </a:extLst>
          </p:cNvPr>
          <p:cNvPicPr>
            <a:picLocks noChangeAspect="1"/>
          </p:cNvPicPr>
          <p:nvPr/>
        </p:nvPicPr>
        <p:blipFill rotWithShape="1">
          <a:blip r:embed="rId2">
            <a:extLst>
              <a:ext uri="{28A0092B-C50C-407E-A947-70E740481C1C}">
                <a14:useLocalDpi xmlns:a14="http://schemas.microsoft.com/office/drawing/2010/main" val="0"/>
              </a:ext>
            </a:extLst>
          </a:blip>
          <a:srcRect l="66568"/>
          <a:stretch/>
        </p:blipFill>
        <p:spPr>
          <a:xfrm>
            <a:off x="4758813" y="1693393"/>
            <a:ext cx="2490018" cy="3353230"/>
          </a:xfrm>
          <a:prstGeom prst="rect">
            <a:avLst/>
          </a:prstGeom>
        </p:spPr>
      </p:pic>
      <p:cxnSp>
        <p:nvCxnSpPr>
          <p:cNvPr id="9" name="直線矢印コネクタ 8">
            <a:extLst>
              <a:ext uri="{FF2B5EF4-FFF2-40B4-BE49-F238E27FC236}">
                <a16:creationId xmlns:a16="http://schemas.microsoft.com/office/drawing/2014/main" id="{CA117182-64C2-EA2D-191B-1BA25E2774E0}"/>
              </a:ext>
            </a:extLst>
          </p:cNvPr>
          <p:cNvCxnSpPr>
            <a:cxnSpLocks/>
          </p:cNvCxnSpPr>
          <p:nvPr/>
        </p:nvCxnSpPr>
        <p:spPr>
          <a:xfrm>
            <a:off x="6062814" y="3379840"/>
            <a:ext cx="446141"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6" name="図 15">
            <a:extLst>
              <a:ext uri="{FF2B5EF4-FFF2-40B4-BE49-F238E27FC236}">
                <a16:creationId xmlns:a16="http://schemas.microsoft.com/office/drawing/2014/main" id="{80A65D89-4175-C1FC-A868-67EEA7EC3E1A}"/>
              </a:ext>
            </a:extLst>
          </p:cNvPr>
          <p:cNvPicPr>
            <a:picLocks noChangeAspect="1"/>
          </p:cNvPicPr>
          <p:nvPr/>
        </p:nvPicPr>
        <p:blipFill>
          <a:blip r:embed="rId4"/>
          <a:stretch>
            <a:fillRect/>
          </a:stretch>
        </p:blipFill>
        <p:spPr>
          <a:xfrm>
            <a:off x="6394039" y="3424305"/>
            <a:ext cx="665088" cy="392511"/>
          </a:xfrm>
          <a:prstGeom prst="rect">
            <a:avLst/>
          </a:prstGeom>
        </p:spPr>
      </p:pic>
      <p:pic>
        <p:nvPicPr>
          <p:cNvPr id="20" name="図 19">
            <a:extLst>
              <a:ext uri="{FF2B5EF4-FFF2-40B4-BE49-F238E27FC236}">
                <a16:creationId xmlns:a16="http://schemas.microsoft.com/office/drawing/2014/main" id="{E1BFBF5D-B3A3-E00D-F799-FBD18B22B2C7}"/>
              </a:ext>
            </a:extLst>
          </p:cNvPr>
          <p:cNvPicPr>
            <a:picLocks noChangeAspect="1"/>
          </p:cNvPicPr>
          <p:nvPr/>
        </p:nvPicPr>
        <p:blipFill>
          <a:blip r:embed="rId5"/>
          <a:stretch>
            <a:fillRect/>
          </a:stretch>
        </p:blipFill>
        <p:spPr>
          <a:xfrm>
            <a:off x="5320559" y="6162122"/>
            <a:ext cx="1879600" cy="457200"/>
          </a:xfrm>
          <a:prstGeom prst="rect">
            <a:avLst/>
          </a:prstGeom>
        </p:spPr>
      </p:pic>
      <p:pic>
        <p:nvPicPr>
          <p:cNvPr id="21" name="図 20">
            <a:extLst>
              <a:ext uri="{FF2B5EF4-FFF2-40B4-BE49-F238E27FC236}">
                <a16:creationId xmlns:a16="http://schemas.microsoft.com/office/drawing/2014/main" id="{8562F084-80D1-4CD0-2865-45E66D030D4B}"/>
              </a:ext>
            </a:extLst>
          </p:cNvPr>
          <p:cNvPicPr>
            <a:picLocks noChangeAspect="1"/>
          </p:cNvPicPr>
          <p:nvPr/>
        </p:nvPicPr>
        <p:blipFill>
          <a:blip r:embed="rId6"/>
          <a:stretch>
            <a:fillRect/>
          </a:stretch>
        </p:blipFill>
        <p:spPr>
          <a:xfrm>
            <a:off x="4660284" y="4847386"/>
            <a:ext cx="3251200" cy="1282700"/>
          </a:xfrm>
          <a:prstGeom prst="rect">
            <a:avLst/>
          </a:prstGeom>
        </p:spPr>
      </p:pic>
      <p:pic>
        <p:nvPicPr>
          <p:cNvPr id="6" name="図 5" descr="drnHiB.jpg">
            <a:extLst>
              <a:ext uri="{FF2B5EF4-FFF2-40B4-BE49-F238E27FC236}">
                <a16:creationId xmlns:a16="http://schemas.microsoft.com/office/drawing/2014/main" id="{08578342-F2C4-E924-B4FF-59E10D98E1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9402" y="1157267"/>
            <a:ext cx="1394598" cy="2091897"/>
          </a:xfrm>
          <a:prstGeom prst="rect">
            <a:avLst/>
          </a:prstGeom>
        </p:spPr>
      </p:pic>
      <p:sp>
        <p:nvSpPr>
          <p:cNvPr id="10" name="日付プレースホルダー 9">
            <a:extLst>
              <a:ext uri="{FF2B5EF4-FFF2-40B4-BE49-F238E27FC236}">
                <a16:creationId xmlns:a16="http://schemas.microsoft.com/office/drawing/2014/main" id="{BF850967-AF44-ED56-6182-4250114919DB}"/>
              </a:ext>
            </a:extLst>
          </p:cNvPr>
          <p:cNvSpPr>
            <a:spLocks noGrp="1"/>
          </p:cNvSpPr>
          <p:nvPr>
            <p:ph type="dt" sz="half" idx="10"/>
          </p:nvPr>
        </p:nvSpPr>
        <p:spPr/>
        <p:txBody>
          <a:bodyPr/>
          <a:lstStyle/>
          <a:p>
            <a:pPr>
              <a:defRPr/>
            </a:pPr>
            <a:r>
              <a:rPr lang="en-US" altLang="ja-JP"/>
              <a:t>2025/1/12</a:t>
            </a:r>
            <a:endParaRPr lang="en-US" altLang="ja-JP" dirty="0"/>
          </a:p>
        </p:txBody>
      </p:sp>
      <p:sp>
        <p:nvSpPr>
          <p:cNvPr id="11" name="フッター プレースホルダー 10">
            <a:extLst>
              <a:ext uri="{FF2B5EF4-FFF2-40B4-BE49-F238E27FC236}">
                <a16:creationId xmlns:a16="http://schemas.microsoft.com/office/drawing/2014/main" id="{797D120E-9250-ACFD-109B-37206FA61DBB}"/>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76C3F7C4-9E3F-63E3-11AC-7DBC2C76E964}"/>
              </a:ext>
            </a:extLst>
          </p:cNvPr>
          <p:cNvSpPr>
            <a:spLocks noGrp="1"/>
          </p:cNvSpPr>
          <p:nvPr>
            <p:ph type="sldNum" sz="quarter" idx="12"/>
          </p:nvPr>
        </p:nvSpPr>
        <p:spPr/>
        <p:txBody>
          <a:bodyPr/>
          <a:lstStyle/>
          <a:p>
            <a:fld id="{FA3C4D4C-6915-3147-AB54-C788617D0F2E}" type="slidenum">
              <a:rPr lang="en-US" altLang="ja-JP" smtClean="0"/>
              <a:pPr/>
              <a:t>58</a:t>
            </a:fld>
            <a:r>
              <a:rPr lang="en-US" altLang="ja-JP"/>
              <a:t>/87</a:t>
            </a:r>
            <a:endParaRPr lang="en-US" altLang="ja-JP" dirty="0"/>
          </a:p>
        </p:txBody>
      </p:sp>
    </p:spTree>
    <p:extLst>
      <p:ext uri="{BB962C8B-B14F-4D97-AF65-F5344CB8AC3E}">
        <p14:creationId xmlns:p14="http://schemas.microsoft.com/office/powerpoint/2010/main" val="221617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a:defRPr/>
            </a:pPr>
            <a:r>
              <a:rPr lang="ja-JP" altLang="en-US"/>
              <a:t>開放量子系</a:t>
            </a:r>
            <a:endParaRPr lang="en-US" altLang="ja-JP" dirty="0"/>
          </a:p>
        </p:txBody>
      </p:sp>
      <p:pic>
        <p:nvPicPr>
          <p:cNvPr id="16388" name="Picture 3"/>
          <p:cNvPicPr>
            <a:picLocks noChangeAspect="1" noChangeArrowheads="1"/>
          </p:cNvPicPr>
          <p:nvPr/>
        </p:nvPicPr>
        <p:blipFill>
          <a:blip r:embed="rId3">
            <a:extLst>
              <a:ext uri="{28A0092B-C50C-407E-A947-70E740481C1C}">
                <a14:useLocalDpi xmlns:a14="http://schemas.microsoft.com/office/drawing/2010/main" val="0"/>
              </a:ext>
            </a:extLst>
          </a:blip>
          <a:srcRect r="54276"/>
          <a:stretch>
            <a:fillRect/>
          </a:stretch>
        </p:blipFill>
        <p:spPr bwMode="auto">
          <a:xfrm>
            <a:off x="762000" y="1235075"/>
            <a:ext cx="348138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019550"/>
            <a:ext cx="33782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35" t="11009" r="52141" b="9174"/>
          <a:stretch>
            <a:fillRect/>
          </a:stretch>
        </p:blipFill>
        <p:spPr bwMode="auto">
          <a:xfrm>
            <a:off x="5105400" y="1219200"/>
            <a:ext cx="2971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6"/>
          <p:cNvSpPr txBox="1">
            <a:spLocks noChangeArrowheads="1"/>
          </p:cNvSpPr>
          <p:nvPr/>
        </p:nvSpPr>
        <p:spPr bwMode="auto">
          <a:xfrm>
            <a:off x="736600" y="5105400"/>
            <a:ext cx="3506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a:solidFill>
                  <a:schemeClr val="tx1"/>
                </a:solidFill>
                <a:latin typeface="Times New Roman" charset="0"/>
                <a:ea typeface="ＭＳ ゴシック" charset="-128"/>
              </a:defRPr>
            </a:lvl1pPr>
            <a:lvl2pPr marL="37931725" indent="-37474525">
              <a:defRPr kumimoji="1" sz="2800">
                <a:solidFill>
                  <a:schemeClr val="tx1"/>
                </a:solidFill>
                <a:latin typeface="Times New Roman" charset="0"/>
                <a:ea typeface="ＭＳ ゴシック" charset="-128"/>
              </a:defRPr>
            </a:lvl2pPr>
            <a:lvl3pPr>
              <a:defRPr kumimoji="1" sz="2800">
                <a:solidFill>
                  <a:schemeClr val="tx1"/>
                </a:solidFill>
                <a:latin typeface="Times New Roman" charset="0"/>
                <a:ea typeface="ＭＳ ゴシック" charset="-128"/>
              </a:defRPr>
            </a:lvl3pPr>
            <a:lvl4pPr>
              <a:defRPr kumimoji="1" sz="2800">
                <a:solidFill>
                  <a:schemeClr val="tx1"/>
                </a:solidFill>
                <a:latin typeface="Times New Roman" charset="0"/>
                <a:ea typeface="ＭＳ ゴシック" charset="-128"/>
              </a:defRPr>
            </a:lvl4pPr>
            <a:lvl5pPr>
              <a:defRPr kumimoji="1" sz="2800">
                <a:solidFill>
                  <a:schemeClr val="tx1"/>
                </a:solidFill>
                <a:latin typeface="Times New Roman" charset="0"/>
                <a:ea typeface="ＭＳ ゴシック" charset="-128"/>
              </a:defRPr>
            </a:lvl5pPr>
            <a:lvl6pPr marL="457200" fontAlgn="base">
              <a:spcBef>
                <a:spcPct val="0"/>
              </a:spcBef>
              <a:spcAft>
                <a:spcPct val="0"/>
              </a:spcAft>
              <a:defRPr kumimoji="1" sz="2800">
                <a:solidFill>
                  <a:schemeClr val="tx1"/>
                </a:solidFill>
                <a:latin typeface="Times New Roman" charset="0"/>
                <a:ea typeface="ＭＳ ゴシック" charset="-128"/>
              </a:defRPr>
            </a:lvl6pPr>
            <a:lvl7pPr marL="914400" fontAlgn="base">
              <a:spcBef>
                <a:spcPct val="0"/>
              </a:spcBef>
              <a:spcAft>
                <a:spcPct val="0"/>
              </a:spcAft>
              <a:defRPr kumimoji="1" sz="2800">
                <a:solidFill>
                  <a:schemeClr val="tx1"/>
                </a:solidFill>
                <a:latin typeface="Times New Roman" charset="0"/>
                <a:ea typeface="ＭＳ ゴシック" charset="-128"/>
              </a:defRPr>
            </a:lvl7pPr>
            <a:lvl8pPr marL="1371600" fontAlgn="base">
              <a:spcBef>
                <a:spcPct val="0"/>
              </a:spcBef>
              <a:spcAft>
                <a:spcPct val="0"/>
              </a:spcAft>
              <a:defRPr kumimoji="1" sz="2800">
                <a:solidFill>
                  <a:schemeClr val="tx1"/>
                </a:solidFill>
                <a:latin typeface="Times New Roman" charset="0"/>
                <a:ea typeface="ＭＳ ゴシック" charset="-128"/>
              </a:defRPr>
            </a:lvl8pPr>
            <a:lvl9pPr marL="1828800" fontAlgn="base">
              <a:spcBef>
                <a:spcPct val="0"/>
              </a:spcBef>
              <a:spcAft>
                <a:spcPct val="0"/>
              </a:spcAft>
              <a:defRPr kumimoji="1" sz="2800">
                <a:solidFill>
                  <a:schemeClr val="tx1"/>
                </a:solidFill>
                <a:latin typeface="Times New Roman" charset="0"/>
                <a:ea typeface="ＭＳ ゴシック" charset="-128"/>
              </a:defRPr>
            </a:lvl9pPr>
          </a:lstStyle>
          <a:p>
            <a:pPr algn="ctr"/>
            <a:r>
              <a:rPr lang="en-US" altLang="ja-JP" sz="2000" dirty="0"/>
              <a:t>T. Machida (IIS, U. Tokyo)</a:t>
            </a:r>
          </a:p>
        </p:txBody>
      </p:sp>
      <p:sp>
        <p:nvSpPr>
          <p:cNvPr id="16392" name="Text Box 7"/>
          <p:cNvSpPr txBox="1">
            <a:spLocks noChangeArrowheads="1"/>
          </p:cNvSpPr>
          <p:nvPr/>
        </p:nvSpPr>
        <p:spPr bwMode="auto">
          <a:xfrm>
            <a:off x="1347788" y="6173788"/>
            <a:ext cx="37576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a:solidFill>
                  <a:schemeClr val="tx1"/>
                </a:solidFill>
                <a:latin typeface="Times New Roman" charset="0"/>
                <a:ea typeface="ＭＳ ゴシック" charset="-128"/>
              </a:defRPr>
            </a:lvl1pPr>
            <a:lvl2pPr marL="37931725" indent="-37474525">
              <a:defRPr kumimoji="1" sz="2800">
                <a:solidFill>
                  <a:schemeClr val="tx1"/>
                </a:solidFill>
                <a:latin typeface="Times New Roman" charset="0"/>
                <a:ea typeface="ＭＳ ゴシック" charset="-128"/>
              </a:defRPr>
            </a:lvl2pPr>
            <a:lvl3pPr>
              <a:defRPr kumimoji="1" sz="2800">
                <a:solidFill>
                  <a:schemeClr val="tx1"/>
                </a:solidFill>
                <a:latin typeface="Times New Roman" charset="0"/>
                <a:ea typeface="ＭＳ ゴシック" charset="-128"/>
              </a:defRPr>
            </a:lvl3pPr>
            <a:lvl4pPr>
              <a:defRPr kumimoji="1" sz="2800">
                <a:solidFill>
                  <a:schemeClr val="tx1"/>
                </a:solidFill>
                <a:latin typeface="Times New Roman" charset="0"/>
                <a:ea typeface="ＭＳ ゴシック" charset="-128"/>
              </a:defRPr>
            </a:lvl4pPr>
            <a:lvl5pPr>
              <a:defRPr kumimoji="1" sz="2800">
                <a:solidFill>
                  <a:schemeClr val="tx1"/>
                </a:solidFill>
                <a:latin typeface="Times New Roman" charset="0"/>
                <a:ea typeface="ＭＳ ゴシック" charset="-128"/>
              </a:defRPr>
            </a:lvl5pPr>
            <a:lvl6pPr marL="457200" fontAlgn="base">
              <a:spcBef>
                <a:spcPct val="0"/>
              </a:spcBef>
              <a:spcAft>
                <a:spcPct val="0"/>
              </a:spcAft>
              <a:defRPr kumimoji="1" sz="2800">
                <a:solidFill>
                  <a:schemeClr val="tx1"/>
                </a:solidFill>
                <a:latin typeface="Times New Roman" charset="0"/>
                <a:ea typeface="ＭＳ ゴシック" charset="-128"/>
              </a:defRPr>
            </a:lvl6pPr>
            <a:lvl7pPr marL="914400" fontAlgn="base">
              <a:spcBef>
                <a:spcPct val="0"/>
              </a:spcBef>
              <a:spcAft>
                <a:spcPct val="0"/>
              </a:spcAft>
              <a:defRPr kumimoji="1" sz="2800">
                <a:solidFill>
                  <a:schemeClr val="tx1"/>
                </a:solidFill>
                <a:latin typeface="Times New Roman" charset="0"/>
                <a:ea typeface="ＭＳ ゴシック" charset="-128"/>
              </a:defRPr>
            </a:lvl7pPr>
            <a:lvl8pPr marL="1371600" fontAlgn="base">
              <a:spcBef>
                <a:spcPct val="0"/>
              </a:spcBef>
              <a:spcAft>
                <a:spcPct val="0"/>
              </a:spcAft>
              <a:defRPr kumimoji="1" sz="2800">
                <a:solidFill>
                  <a:schemeClr val="tx1"/>
                </a:solidFill>
                <a:latin typeface="Times New Roman" charset="0"/>
                <a:ea typeface="ＭＳ ゴシック" charset="-128"/>
              </a:defRPr>
            </a:lvl8pPr>
            <a:lvl9pPr marL="1828800" fontAlgn="base">
              <a:spcBef>
                <a:spcPct val="0"/>
              </a:spcBef>
              <a:spcAft>
                <a:spcPct val="0"/>
              </a:spcAft>
              <a:defRPr kumimoji="1" sz="2800">
                <a:solidFill>
                  <a:schemeClr val="tx1"/>
                </a:solidFill>
                <a:latin typeface="Times New Roman" charset="0"/>
                <a:ea typeface="ＭＳ ゴシック" charset="-128"/>
              </a:defRPr>
            </a:lvl9pPr>
          </a:lstStyle>
          <a:p>
            <a:pPr algn="ctr"/>
            <a:r>
              <a:rPr lang="en-US" altLang="ja-JP" sz="2000" dirty="0"/>
              <a:t>S. Katsumoto (ISSP, U. Tokyo)</a:t>
            </a:r>
          </a:p>
        </p:txBody>
      </p:sp>
      <p:sp>
        <p:nvSpPr>
          <p:cNvPr id="16393" name="Text Box 8"/>
          <p:cNvSpPr txBox="1">
            <a:spLocks noChangeArrowheads="1"/>
          </p:cNvSpPr>
          <p:nvPr/>
        </p:nvSpPr>
        <p:spPr bwMode="auto">
          <a:xfrm>
            <a:off x="4843463" y="3352800"/>
            <a:ext cx="3487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a:solidFill>
                  <a:schemeClr val="tx1"/>
                </a:solidFill>
                <a:latin typeface="Times New Roman" charset="0"/>
                <a:ea typeface="ＭＳ ゴシック" charset="-128"/>
              </a:defRPr>
            </a:lvl1pPr>
            <a:lvl2pPr marL="37931725" indent="-37474525">
              <a:defRPr kumimoji="1" sz="2800">
                <a:solidFill>
                  <a:schemeClr val="tx1"/>
                </a:solidFill>
                <a:latin typeface="Times New Roman" charset="0"/>
                <a:ea typeface="ＭＳ ゴシック" charset="-128"/>
              </a:defRPr>
            </a:lvl2pPr>
            <a:lvl3pPr>
              <a:defRPr kumimoji="1" sz="2800">
                <a:solidFill>
                  <a:schemeClr val="tx1"/>
                </a:solidFill>
                <a:latin typeface="Times New Roman" charset="0"/>
                <a:ea typeface="ＭＳ ゴシック" charset="-128"/>
              </a:defRPr>
            </a:lvl3pPr>
            <a:lvl4pPr>
              <a:defRPr kumimoji="1" sz="2800">
                <a:solidFill>
                  <a:schemeClr val="tx1"/>
                </a:solidFill>
                <a:latin typeface="Times New Roman" charset="0"/>
                <a:ea typeface="ＭＳ ゴシック" charset="-128"/>
              </a:defRPr>
            </a:lvl4pPr>
            <a:lvl5pPr>
              <a:defRPr kumimoji="1" sz="2800">
                <a:solidFill>
                  <a:schemeClr val="tx1"/>
                </a:solidFill>
                <a:latin typeface="Times New Roman" charset="0"/>
                <a:ea typeface="ＭＳ ゴシック" charset="-128"/>
              </a:defRPr>
            </a:lvl5pPr>
            <a:lvl6pPr marL="457200" fontAlgn="base">
              <a:spcBef>
                <a:spcPct val="0"/>
              </a:spcBef>
              <a:spcAft>
                <a:spcPct val="0"/>
              </a:spcAft>
              <a:defRPr kumimoji="1" sz="2800">
                <a:solidFill>
                  <a:schemeClr val="tx1"/>
                </a:solidFill>
                <a:latin typeface="Times New Roman" charset="0"/>
                <a:ea typeface="ＭＳ ゴシック" charset="-128"/>
              </a:defRPr>
            </a:lvl6pPr>
            <a:lvl7pPr marL="914400" fontAlgn="base">
              <a:spcBef>
                <a:spcPct val="0"/>
              </a:spcBef>
              <a:spcAft>
                <a:spcPct val="0"/>
              </a:spcAft>
              <a:defRPr kumimoji="1" sz="2800">
                <a:solidFill>
                  <a:schemeClr val="tx1"/>
                </a:solidFill>
                <a:latin typeface="Times New Roman" charset="0"/>
                <a:ea typeface="ＭＳ ゴシック" charset="-128"/>
              </a:defRPr>
            </a:lvl7pPr>
            <a:lvl8pPr marL="1371600" fontAlgn="base">
              <a:spcBef>
                <a:spcPct val="0"/>
              </a:spcBef>
              <a:spcAft>
                <a:spcPct val="0"/>
              </a:spcAft>
              <a:defRPr kumimoji="1" sz="2800">
                <a:solidFill>
                  <a:schemeClr val="tx1"/>
                </a:solidFill>
                <a:latin typeface="Times New Roman" charset="0"/>
                <a:ea typeface="ＭＳ ゴシック" charset="-128"/>
              </a:defRPr>
            </a:lvl8pPr>
            <a:lvl9pPr marL="1828800" fontAlgn="base">
              <a:spcBef>
                <a:spcPct val="0"/>
              </a:spcBef>
              <a:spcAft>
                <a:spcPct val="0"/>
              </a:spcAft>
              <a:defRPr kumimoji="1" sz="2800">
                <a:solidFill>
                  <a:schemeClr val="tx1"/>
                </a:solidFill>
                <a:latin typeface="Times New Roman" charset="0"/>
                <a:ea typeface="ＭＳ ゴシック" charset="-128"/>
              </a:defRPr>
            </a:lvl9pPr>
          </a:lstStyle>
          <a:p>
            <a:pPr algn="ctr"/>
            <a:r>
              <a:rPr lang="en-US" altLang="ja-JP" sz="2000" dirty="0"/>
              <a:t>T. Machida (IIS, U. Tokyo)</a:t>
            </a:r>
          </a:p>
        </p:txBody>
      </p:sp>
      <p:sp>
        <p:nvSpPr>
          <p:cNvPr id="4" name="日付プレースホルダー 3">
            <a:extLst>
              <a:ext uri="{FF2B5EF4-FFF2-40B4-BE49-F238E27FC236}">
                <a16:creationId xmlns:a16="http://schemas.microsoft.com/office/drawing/2014/main" id="{88B74FA8-6A13-4381-6FF6-6F03FF14AD24}"/>
              </a:ext>
            </a:extLst>
          </p:cNvPr>
          <p:cNvSpPr>
            <a:spLocks noGrp="1"/>
          </p:cNvSpPr>
          <p:nvPr>
            <p:ph type="dt" sz="half" idx="10"/>
          </p:nvPr>
        </p:nvSpPr>
        <p:spPr/>
        <p:txBody>
          <a:bodyPr/>
          <a:lstStyle/>
          <a:p>
            <a:pPr>
              <a:defRPr/>
            </a:pPr>
            <a:r>
              <a:rPr lang="en-US" altLang="ja-JP"/>
              <a:t>2025/1/12</a:t>
            </a:r>
            <a:endParaRPr lang="en-US" altLang="ja-JP" dirty="0"/>
          </a:p>
        </p:txBody>
      </p:sp>
      <p:sp>
        <p:nvSpPr>
          <p:cNvPr id="5" name="フッター プレースホルダー 4">
            <a:extLst>
              <a:ext uri="{FF2B5EF4-FFF2-40B4-BE49-F238E27FC236}">
                <a16:creationId xmlns:a16="http://schemas.microsoft.com/office/drawing/2014/main" id="{86633903-55AD-0473-8FB9-9A66487A830E}"/>
              </a:ext>
            </a:extLst>
          </p:cNvPr>
          <p:cNvSpPr>
            <a:spLocks noGrp="1"/>
          </p:cNvSpPr>
          <p:nvPr>
            <p:ph type="ftr" sz="quarter" idx="11"/>
          </p:nvPr>
        </p:nvSpPr>
        <p:spPr/>
        <p:txBody>
          <a:bodyPr/>
          <a:lstStyle/>
          <a:p>
            <a:pPr>
              <a:defRPr/>
            </a:pPr>
            <a:r>
              <a:rPr lang="en-US" altLang="ja-JP"/>
              <a:t>QUATUO11</a:t>
            </a:r>
            <a:endParaRPr lang="en-US" altLang="ja-JP" dirty="0"/>
          </a:p>
        </p:txBody>
      </p:sp>
      <p:sp>
        <p:nvSpPr>
          <p:cNvPr id="2" name="スライド番号プレースホルダー 1">
            <a:extLst>
              <a:ext uri="{FF2B5EF4-FFF2-40B4-BE49-F238E27FC236}">
                <a16:creationId xmlns:a16="http://schemas.microsoft.com/office/drawing/2014/main" id="{740A7698-F7DD-D00A-C62F-CDCC80B2F390}"/>
              </a:ext>
            </a:extLst>
          </p:cNvPr>
          <p:cNvSpPr>
            <a:spLocks noGrp="1"/>
          </p:cNvSpPr>
          <p:nvPr>
            <p:ph type="sldNum" sz="quarter" idx="12"/>
          </p:nvPr>
        </p:nvSpPr>
        <p:spPr/>
        <p:txBody>
          <a:bodyPr/>
          <a:lstStyle/>
          <a:p>
            <a:fld id="{FA3C4D4C-6915-3147-AB54-C788617D0F2E}" type="slidenum">
              <a:rPr lang="en-US" altLang="ja-JP" smtClean="0"/>
              <a:pPr/>
              <a:t>5</a:t>
            </a:fld>
            <a:r>
              <a:rPr lang="en-US" altLang="ja-JP"/>
              <a:t>/87</a:t>
            </a:r>
            <a:endParaRPr lang="en-US" altLang="ja-JP" dirty="0"/>
          </a:p>
        </p:txBody>
      </p:sp>
    </p:spTree>
  </p:cSld>
  <p:clrMapOvr>
    <a:masterClrMapping/>
  </p:clrMapOvr>
  <p:transition spd="med">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752C28-936E-CF83-F28A-EE6D4B4152F2}"/>
              </a:ext>
            </a:extLst>
          </p:cNvPr>
          <p:cNvSpPr>
            <a:spLocks noGrp="1"/>
          </p:cNvSpPr>
          <p:nvPr>
            <p:ph type="title"/>
          </p:nvPr>
        </p:nvSpPr>
        <p:spPr/>
        <p:txBody>
          <a:bodyPr>
            <a:normAutofit/>
          </a:bodyPr>
          <a:lstStyle/>
          <a:p>
            <a:r>
              <a:rPr kumimoji="1" lang="ja-JP" altLang="en-US" sz="4300">
                <a:highlight>
                  <a:srgbClr val="FFFF00"/>
                </a:highlight>
              </a:rPr>
              <a:t>傾いた</a:t>
            </a:r>
            <a:r>
              <a:rPr kumimoji="1" lang="ja-JP" altLang="en-US" sz="4300"/>
              <a:t>磁束線の有効模型</a:t>
            </a:r>
          </a:p>
        </p:txBody>
      </p:sp>
      <p:sp>
        <p:nvSpPr>
          <p:cNvPr id="14" name="上下矢印 13">
            <a:extLst>
              <a:ext uri="{FF2B5EF4-FFF2-40B4-BE49-F238E27FC236}">
                <a16:creationId xmlns:a16="http://schemas.microsoft.com/office/drawing/2014/main" id="{06D0E950-6FD7-AADD-2210-770D71735C13}"/>
              </a:ext>
            </a:extLst>
          </p:cNvPr>
          <p:cNvSpPr/>
          <p:nvPr/>
        </p:nvSpPr>
        <p:spPr>
          <a:xfrm>
            <a:off x="1029929" y="3219464"/>
            <a:ext cx="520950" cy="1652290"/>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353A1475-7B13-34EF-9CD3-8A8F5459B404}"/>
              </a:ext>
            </a:extLst>
          </p:cNvPr>
          <p:cNvSpPr txBox="1"/>
          <p:nvPr/>
        </p:nvSpPr>
        <p:spPr>
          <a:xfrm>
            <a:off x="1619705" y="3783999"/>
            <a:ext cx="2339102" cy="523220"/>
          </a:xfrm>
          <a:prstGeom prst="rect">
            <a:avLst/>
          </a:prstGeom>
          <a:noFill/>
        </p:spPr>
        <p:txBody>
          <a:bodyPr wrap="none" rtlCol="0">
            <a:spAutoFit/>
          </a:bodyPr>
          <a:lstStyle/>
          <a:p>
            <a:r>
              <a:rPr kumimoji="1" lang="ja-JP" altLang="en-US" sz="2800"/>
              <a:t>経路積分変換</a:t>
            </a:r>
          </a:p>
        </p:txBody>
      </p:sp>
      <p:pic>
        <p:nvPicPr>
          <p:cNvPr id="7" name="図 6">
            <a:extLst>
              <a:ext uri="{FF2B5EF4-FFF2-40B4-BE49-F238E27FC236}">
                <a16:creationId xmlns:a16="http://schemas.microsoft.com/office/drawing/2014/main" id="{AA2EB91C-1FC8-5BDD-2F99-EA7282F5E04A}"/>
              </a:ext>
            </a:extLst>
          </p:cNvPr>
          <p:cNvPicPr>
            <a:picLocks noChangeAspect="1"/>
          </p:cNvPicPr>
          <p:nvPr/>
        </p:nvPicPr>
        <p:blipFill>
          <a:blip r:embed="rId3"/>
          <a:stretch>
            <a:fillRect/>
          </a:stretch>
        </p:blipFill>
        <p:spPr>
          <a:xfrm>
            <a:off x="467544" y="4856793"/>
            <a:ext cx="8285987" cy="1213870"/>
          </a:xfrm>
          <a:prstGeom prst="rect">
            <a:avLst/>
          </a:prstGeom>
        </p:spPr>
      </p:pic>
      <p:pic>
        <p:nvPicPr>
          <p:cNvPr id="10" name="図 9">
            <a:extLst>
              <a:ext uri="{FF2B5EF4-FFF2-40B4-BE49-F238E27FC236}">
                <a16:creationId xmlns:a16="http://schemas.microsoft.com/office/drawing/2014/main" id="{85C5DA53-202F-A8B8-1DCF-0BD1B9E1EF08}"/>
              </a:ext>
            </a:extLst>
          </p:cNvPr>
          <p:cNvPicPr>
            <a:picLocks noChangeAspect="1"/>
          </p:cNvPicPr>
          <p:nvPr/>
        </p:nvPicPr>
        <p:blipFill>
          <a:blip r:embed="rId4"/>
          <a:stretch>
            <a:fillRect/>
          </a:stretch>
        </p:blipFill>
        <p:spPr>
          <a:xfrm>
            <a:off x="467544" y="1583216"/>
            <a:ext cx="8208912" cy="1592773"/>
          </a:xfrm>
          <a:prstGeom prst="rect">
            <a:avLst/>
          </a:prstGeom>
        </p:spPr>
      </p:pic>
      <p:pic>
        <p:nvPicPr>
          <p:cNvPr id="16" name="図 15">
            <a:extLst>
              <a:ext uri="{FF2B5EF4-FFF2-40B4-BE49-F238E27FC236}">
                <a16:creationId xmlns:a16="http://schemas.microsoft.com/office/drawing/2014/main" id="{27098E24-FA4A-B10D-24D5-091C1C869410}"/>
              </a:ext>
            </a:extLst>
          </p:cNvPr>
          <p:cNvPicPr>
            <a:picLocks noChangeAspect="1"/>
          </p:cNvPicPr>
          <p:nvPr/>
        </p:nvPicPr>
        <p:blipFill>
          <a:blip r:embed="rId5"/>
          <a:stretch>
            <a:fillRect/>
          </a:stretch>
        </p:blipFill>
        <p:spPr>
          <a:xfrm>
            <a:off x="5943600" y="3818970"/>
            <a:ext cx="2743200" cy="457200"/>
          </a:xfrm>
          <a:prstGeom prst="rect">
            <a:avLst/>
          </a:prstGeom>
        </p:spPr>
      </p:pic>
      <p:sp>
        <p:nvSpPr>
          <p:cNvPr id="17" name="テキスト ボックス 16">
            <a:extLst>
              <a:ext uri="{FF2B5EF4-FFF2-40B4-BE49-F238E27FC236}">
                <a16:creationId xmlns:a16="http://schemas.microsoft.com/office/drawing/2014/main" id="{50EE2255-66F7-E163-FE28-24AF4A69B1EE}"/>
              </a:ext>
            </a:extLst>
          </p:cNvPr>
          <p:cNvSpPr txBox="1"/>
          <p:nvPr/>
        </p:nvSpPr>
        <p:spPr>
          <a:xfrm>
            <a:off x="2435040" y="1268361"/>
            <a:ext cx="4273927" cy="400110"/>
          </a:xfrm>
          <a:prstGeom prst="rect">
            <a:avLst/>
          </a:prstGeom>
          <a:noFill/>
        </p:spPr>
        <p:txBody>
          <a:bodyPr wrap="none" rtlCol="0">
            <a:spAutoFit/>
          </a:bodyPr>
          <a:lstStyle/>
          <a:p>
            <a:pPr algn="ctr"/>
            <a:r>
              <a:rPr kumimoji="1" lang="en-US" altLang="ja-JP" sz="2000" dirty="0"/>
              <a:t>D.R. Nelson, private communication</a:t>
            </a:r>
            <a:endParaRPr kumimoji="1" lang="ja-JP" altLang="en-US" sz="2000"/>
          </a:p>
        </p:txBody>
      </p:sp>
      <p:sp>
        <p:nvSpPr>
          <p:cNvPr id="3" name="テキスト ボックス 2">
            <a:extLst>
              <a:ext uri="{FF2B5EF4-FFF2-40B4-BE49-F238E27FC236}">
                <a16:creationId xmlns:a16="http://schemas.microsoft.com/office/drawing/2014/main" id="{FA7EBC94-9C79-AE81-9644-63B7C5D26D18}"/>
              </a:ext>
            </a:extLst>
          </p:cNvPr>
          <p:cNvSpPr txBox="1"/>
          <p:nvPr/>
        </p:nvSpPr>
        <p:spPr>
          <a:xfrm>
            <a:off x="1374511" y="6078730"/>
            <a:ext cx="6296084" cy="400110"/>
          </a:xfrm>
          <a:prstGeom prst="rect">
            <a:avLst/>
          </a:prstGeom>
          <a:noFill/>
        </p:spPr>
        <p:txBody>
          <a:bodyPr wrap="none" rtlCol="0">
            <a:spAutoFit/>
          </a:bodyPr>
          <a:lstStyle/>
          <a:p>
            <a:pPr algn="ctr"/>
            <a:r>
              <a:rPr kumimoji="1" lang="en-US" altLang="ja-JP" sz="2000" dirty="0"/>
              <a:t>See Appendix of N. Hatano, </a:t>
            </a:r>
            <a:r>
              <a:rPr kumimoji="1" lang="en-US" altLang="ja-JP" sz="2000" dirty="0" err="1"/>
              <a:t>Physica</a:t>
            </a:r>
            <a:r>
              <a:rPr kumimoji="1" lang="en-US" altLang="ja-JP" sz="2000" dirty="0"/>
              <a:t> A 254 (1998) 317</a:t>
            </a:r>
            <a:endParaRPr kumimoji="1" lang="ja-JP" altLang="en-US" sz="2000"/>
          </a:p>
        </p:txBody>
      </p:sp>
      <p:pic>
        <p:nvPicPr>
          <p:cNvPr id="5" name="図 4" descr="QR コード&#10;&#10;自動的に生成された説明">
            <a:extLst>
              <a:ext uri="{FF2B5EF4-FFF2-40B4-BE49-F238E27FC236}">
                <a16:creationId xmlns:a16="http://schemas.microsoft.com/office/drawing/2014/main" id="{E7B81D8B-38B5-50F6-3F67-AD4782637D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7628" y="5759522"/>
            <a:ext cx="1052885" cy="1052885"/>
          </a:xfrm>
          <a:prstGeom prst="rect">
            <a:avLst/>
          </a:prstGeom>
        </p:spPr>
      </p:pic>
      <p:pic>
        <p:nvPicPr>
          <p:cNvPr id="9" name="図 8" descr="drnHiB.jpg">
            <a:extLst>
              <a:ext uri="{FF2B5EF4-FFF2-40B4-BE49-F238E27FC236}">
                <a16:creationId xmlns:a16="http://schemas.microsoft.com/office/drawing/2014/main" id="{4B59BBF7-53F7-56BE-7F21-ECC9DDE28A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2635" y="358056"/>
            <a:ext cx="1211155" cy="1816733"/>
          </a:xfrm>
          <a:prstGeom prst="rect">
            <a:avLst/>
          </a:prstGeom>
        </p:spPr>
      </p:pic>
      <p:sp>
        <p:nvSpPr>
          <p:cNvPr id="4" name="テキスト ボックス 3">
            <a:extLst>
              <a:ext uri="{FF2B5EF4-FFF2-40B4-BE49-F238E27FC236}">
                <a16:creationId xmlns:a16="http://schemas.microsoft.com/office/drawing/2014/main" id="{0CA85E58-C341-EB6B-CDF9-24315E1D39D3}"/>
              </a:ext>
            </a:extLst>
          </p:cNvPr>
          <p:cNvSpPr txBox="1"/>
          <p:nvPr/>
        </p:nvSpPr>
        <p:spPr>
          <a:xfrm>
            <a:off x="4254991" y="2941148"/>
            <a:ext cx="1572866" cy="707886"/>
          </a:xfrm>
          <a:prstGeom prst="rect">
            <a:avLst/>
          </a:prstGeom>
          <a:noFill/>
        </p:spPr>
        <p:txBody>
          <a:bodyPr wrap="none" rtlCol="0">
            <a:spAutoFit/>
          </a:bodyPr>
          <a:lstStyle/>
          <a:p>
            <a:pPr algn="ctr"/>
            <a:r>
              <a:rPr kumimoji="1" lang="ja-JP" altLang="en-US" sz="2000"/>
              <a:t>ランダム</a:t>
            </a:r>
            <a:endParaRPr kumimoji="1" lang="en-US" altLang="ja-JP" sz="2000" dirty="0"/>
          </a:p>
          <a:p>
            <a:pPr algn="ctr"/>
            <a:r>
              <a:rPr kumimoji="1" lang="ja-JP" altLang="en-US" sz="2000"/>
              <a:t>ポテンシャル</a:t>
            </a:r>
          </a:p>
        </p:txBody>
      </p:sp>
      <p:sp>
        <p:nvSpPr>
          <p:cNvPr id="6" name="テキスト ボックス 5">
            <a:extLst>
              <a:ext uri="{FF2B5EF4-FFF2-40B4-BE49-F238E27FC236}">
                <a16:creationId xmlns:a16="http://schemas.microsoft.com/office/drawing/2014/main" id="{9E720EF5-8E3B-D9B8-A2B6-498E30769E03}"/>
              </a:ext>
            </a:extLst>
          </p:cNvPr>
          <p:cNvSpPr txBox="1"/>
          <p:nvPr/>
        </p:nvSpPr>
        <p:spPr>
          <a:xfrm>
            <a:off x="6959574" y="2899603"/>
            <a:ext cx="1572866" cy="707886"/>
          </a:xfrm>
          <a:prstGeom prst="rect">
            <a:avLst/>
          </a:prstGeom>
          <a:noFill/>
        </p:spPr>
        <p:txBody>
          <a:bodyPr wrap="none" rtlCol="0">
            <a:spAutoFit/>
          </a:bodyPr>
          <a:lstStyle/>
          <a:p>
            <a:pPr algn="ctr"/>
            <a:r>
              <a:rPr kumimoji="1" lang="ja-JP" altLang="en-US" sz="2000"/>
              <a:t>相互作用</a:t>
            </a:r>
            <a:endParaRPr kumimoji="1" lang="en-US" altLang="ja-JP" sz="2000" dirty="0"/>
          </a:p>
          <a:p>
            <a:pPr algn="ctr"/>
            <a:r>
              <a:rPr kumimoji="1" lang="ja-JP" altLang="en-US" sz="2000"/>
              <a:t>ポテンシャル</a:t>
            </a:r>
          </a:p>
        </p:txBody>
      </p:sp>
      <p:sp>
        <p:nvSpPr>
          <p:cNvPr id="12" name="日付プレースホルダー 11">
            <a:extLst>
              <a:ext uri="{FF2B5EF4-FFF2-40B4-BE49-F238E27FC236}">
                <a16:creationId xmlns:a16="http://schemas.microsoft.com/office/drawing/2014/main" id="{95E15565-6B4E-CF75-E377-07FA5ABF87BC}"/>
              </a:ext>
            </a:extLst>
          </p:cNvPr>
          <p:cNvSpPr>
            <a:spLocks noGrp="1"/>
          </p:cNvSpPr>
          <p:nvPr>
            <p:ph type="dt" sz="half" idx="10"/>
          </p:nvPr>
        </p:nvSpPr>
        <p:spPr/>
        <p:txBody>
          <a:bodyPr/>
          <a:lstStyle/>
          <a:p>
            <a:pPr>
              <a:defRPr/>
            </a:pPr>
            <a:r>
              <a:rPr lang="en-US" altLang="ja-JP"/>
              <a:t>2025/1/12</a:t>
            </a:r>
            <a:endParaRPr lang="en-US" altLang="ja-JP" dirty="0"/>
          </a:p>
        </p:txBody>
      </p:sp>
      <p:sp>
        <p:nvSpPr>
          <p:cNvPr id="13" name="フッター プレースホルダー 12">
            <a:extLst>
              <a:ext uri="{FF2B5EF4-FFF2-40B4-BE49-F238E27FC236}">
                <a16:creationId xmlns:a16="http://schemas.microsoft.com/office/drawing/2014/main" id="{8BE8DDB1-CC73-9D2A-842B-7EFA710BD41B}"/>
              </a:ext>
            </a:extLst>
          </p:cNvPr>
          <p:cNvSpPr>
            <a:spLocks noGrp="1"/>
          </p:cNvSpPr>
          <p:nvPr>
            <p:ph type="ftr" sz="quarter" idx="11"/>
          </p:nvPr>
        </p:nvSpPr>
        <p:spPr/>
        <p:txBody>
          <a:bodyPr/>
          <a:lstStyle/>
          <a:p>
            <a:pPr>
              <a:defRPr/>
            </a:pPr>
            <a:r>
              <a:rPr lang="en-US" altLang="ja-JP"/>
              <a:t>QUATUO11</a:t>
            </a:r>
            <a:endParaRPr lang="en-US" altLang="ja-JP" dirty="0"/>
          </a:p>
        </p:txBody>
      </p:sp>
      <p:sp>
        <p:nvSpPr>
          <p:cNvPr id="8" name="スライド番号プレースホルダー 7">
            <a:extLst>
              <a:ext uri="{FF2B5EF4-FFF2-40B4-BE49-F238E27FC236}">
                <a16:creationId xmlns:a16="http://schemas.microsoft.com/office/drawing/2014/main" id="{CC0F6279-B1DD-D002-620C-625E1838B1DC}"/>
              </a:ext>
            </a:extLst>
          </p:cNvPr>
          <p:cNvSpPr>
            <a:spLocks noGrp="1"/>
          </p:cNvSpPr>
          <p:nvPr>
            <p:ph type="sldNum" sz="quarter" idx="12"/>
          </p:nvPr>
        </p:nvSpPr>
        <p:spPr/>
        <p:txBody>
          <a:bodyPr/>
          <a:lstStyle/>
          <a:p>
            <a:fld id="{FA3C4D4C-6915-3147-AB54-C788617D0F2E}" type="slidenum">
              <a:rPr lang="en-US" altLang="ja-JP" smtClean="0"/>
              <a:pPr/>
              <a:t>59</a:t>
            </a:fld>
            <a:r>
              <a:rPr lang="en-US" altLang="ja-JP"/>
              <a:t>/87</a:t>
            </a:r>
            <a:endParaRPr lang="en-US" altLang="ja-JP" dirty="0"/>
          </a:p>
        </p:txBody>
      </p:sp>
    </p:spTree>
    <p:extLst>
      <p:ext uri="{BB962C8B-B14F-4D97-AF65-F5344CB8AC3E}">
        <p14:creationId xmlns:p14="http://schemas.microsoft.com/office/powerpoint/2010/main" val="24001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par>
                          <p:cTn id="24" fill="hold">
                            <p:stCondLst>
                              <p:cond delay="2500"/>
                            </p:stCondLst>
                            <p:childTnLst>
                              <p:par>
                                <p:cTn id="25" presetID="1"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752C28-936E-CF83-F28A-EE6D4B4152F2}"/>
              </a:ext>
            </a:extLst>
          </p:cNvPr>
          <p:cNvSpPr>
            <a:spLocks noGrp="1"/>
          </p:cNvSpPr>
          <p:nvPr>
            <p:ph type="title"/>
          </p:nvPr>
        </p:nvSpPr>
        <p:spPr/>
        <p:txBody>
          <a:bodyPr>
            <a:normAutofit/>
          </a:bodyPr>
          <a:lstStyle/>
          <a:p>
            <a:r>
              <a:rPr kumimoji="1" lang="ja-JP" altLang="en-US" sz="4300">
                <a:highlight>
                  <a:srgbClr val="FFFF00"/>
                </a:highlight>
              </a:rPr>
              <a:t>傾いた</a:t>
            </a:r>
            <a:r>
              <a:rPr kumimoji="1" lang="ja-JP" altLang="en-US" sz="4300"/>
              <a:t>磁束線の有効模型</a:t>
            </a:r>
          </a:p>
        </p:txBody>
      </p:sp>
      <p:pic>
        <p:nvPicPr>
          <p:cNvPr id="7" name="図 6">
            <a:extLst>
              <a:ext uri="{FF2B5EF4-FFF2-40B4-BE49-F238E27FC236}">
                <a16:creationId xmlns:a16="http://schemas.microsoft.com/office/drawing/2014/main" id="{AA2EB91C-1FC8-5BDD-2F99-EA7282F5E04A}"/>
              </a:ext>
            </a:extLst>
          </p:cNvPr>
          <p:cNvPicPr>
            <a:picLocks noChangeAspect="1"/>
          </p:cNvPicPr>
          <p:nvPr/>
        </p:nvPicPr>
        <p:blipFill>
          <a:blip r:embed="rId2"/>
          <a:stretch>
            <a:fillRect/>
          </a:stretch>
        </p:blipFill>
        <p:spPr>
          <a:xfrm>
            <a:off x="467543" y="1958780"/>
            <a:ext cx="8136905" cy="1192030"/>
          </a:xfrm>
          <a:prstGeom prst="rect">
            <a:avLst/>
          </a:prstGeom>
        </p:spPr>
      </p:pic>
      <p:sp>
        <p:nvSpPr>
          <p:cNvPr id="8" name="テキスト ボックス 7">
            <a:extLst>
              <a:ext uri="{FF2B5EF4-FFF2-40B4-BE49-F238E27FC236}">
                <a16:creationId xmlns:a16="http://schemas.microsoft.com/office/drawing/2014/main" id="{E428B551-9074-1778-88A4-51196C5DA3E8}"/>
              </a:ext>
            </a:extLst>
          </p:cNvPr>
          <p:cNvSpPr txBox="1"/>
          <p:nvPr/>
        </p:nvSpPr>
        <p:spPr>
          <a:xfrm>
            <a:off x="3043380" y="3365793"/>
            <a:ext cx="3057247" cy="584775"/>
          </a:xfrm>
          <a:prstGeom prst="rect">
            <a:avLst/>
          </a:prstGeom>
          <a:noFill/>
        </p:spPr>
        <p:txBody>
          <a:bodyPr wrap="none" rtlCol="0">
            <a:spAutoFit/>
          </a:bodyPr>
          <a:lstStyle/>
          <a:p>
            <a:pPr algn="ctr"/>
            <a:r>
              <a:rPr kumimoji="1" lang="ja-JP" altLang="en-US" sz="3200"/>
              <a:t>格子模型の導入</a:t>
            </a:r>
          </a:p>
        </p:txBody>
      </p:sp>
      <p:sp>
        <p:nvSpPr>
          <p:cNvPr id="9" name="テキスト ボックス 8">
            <a:extLst>
              <a:ext uri="{FF2B5EF4-FFF2-40B4-BE49-F238E27FC236}">
                <a16:creationId xmlns:a16="http://schemas.microsoft.com/office/drawing/2014/main" id="{10E2B598-2171-D2E5-B1F7-91AF74FD82DC}"/>
              </a:ext>
            </a:extLst>
          </p:cNvPr>
          <p:cNvSpPr txBox="1"/>
          <p:nvPr/>
        </p:nvSpPr>
        <p:spPr>
          <a:xfrm>
            <a:off x="2435040" y="1268361"/>
            <a:ext cx="4273927" cy="400110"/>
          </a:xfrm>
          <a:prstGeom prst="rect">
            <a:avLst/>
          </a:prstGeom>
          <a:noFill/>
        </p:spPr>
        <p:txBody>
          <a:bodyPr wrap="none" rtlCol="0">
            <a:spAutoFit/>
          </a:bodyPr>
          <a:lstStyle/>
          <a:p>
            <a:pPr algn="ctr"/>
            <a:r>
              <a:rPr kumimoji="1" lang="en-US" altLang="ja-JP" sz="2000" dirty="0"/>
              <a:t>D.R. Nelson, private communication</a:t>
            </a:r>
            <a:endParaRPr kumimoji="1" lang="ja-JP" altLang="en-US" sz="2000"/>
          </a:p>
        </p:txBody>
      </p:sp>
      <p:pic>
        <p:nvPicPr>
          <p:cNvPr id="5" name="図 4" descr="drnHiB.jpg">
            <a:extLst>
              <a:ext uri="{FF2B5EF4-FFF2-40B4-BE49-F238E27FC236}">
                <a16:creationId xmlns:a16="http://schemas.microsoft.com/office/drawing/2014/main" id="{330C5C7E-5FDC-F1E7-2950-5DCF4079A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635" y="358056"/>
            <a:ext cx="1211155" cy="1816733"/>
          </a:xfrm>
          <a:prstGeom prst="rect">
            <a:avLst/>
          </a:prstGeom>
        </p:spPr>
      </p:pic>
      <p:pic>
        <p:nvPicPr>
          <p:cNvPr id="10" name="図 9">
            <a:extLst>
              <a:ext uri="{FF2B5EF4-FFF2-40B4-BE49-F238E27FC236}">
                <a16:creationId xmlns:a16="http://schemas.microsoft.com/office/drawing/2014/main" id="{C8D4A137-6C7D-A7A9-B849-A340F51F2FA5}"/>
              </a:ext>
            </a:extLst>
          </p:cNvPr>
          <p:cNvPicPr>
            <a:picLocks noChangeAspect="1"/>
          </p:cNvPicPr>
          <p:nvPr/>
        </p:nvPicPr>
        <p:blipFill>
          <a:blip r:embed="rId4"/>
          <a:stretch>
            <a:fillRect/>
          </a:stretch>
        </p:blipFill>
        <p:spPr>
          <a:xfrm>
            <a:off x="685799" y="4165551"/>
            <a:ext cx="7772400" cy="2124994"/>
          </a:xfrm>
          <a:prstGeom prst="rect">
            <a:avLst/>
          </a:prstGeom>
        </p:spPr>
      </p:pic>
      <p:sp>
        <p:nvSpPr>
          <p:cNvPr id="12" name="テキスト ボックス 11">
            <a:extLst>
              <a:ext uri="{FF2B5EF4-FFF2-40B4-BE49-F238E27FC236}">
                <a16:creationId xmlns:a16="http://schemas.microsoft.com/office/drawing/2014/main" id="{B7FF2386-40BB-608E-6BAB-B63A19471928}"/>
              </a:ext>
            </a:extLst>
          </p:cNvPr>
          <p:cNvSpPr txBox="1"/>
          <p:nvPr/>
        </p:nvSpPr>
        <p:spPr>
          <a:xfrm>
            <a:off x="2435040" y="5936602"/>
            <a:ext cx="1572866" cy="707886"/>
          </a:xfrm>
          <a:prstGeom prst="rect">
            <a:avLst/>
          </a:prstGeom>
          <a:noFill/>
        </p:spPr>
        <p:txBody>
          <a:bodyPr wrap="none" rtlCol="0">
            <a:spAutoFit/>
          </a:bodyPr>
          <a:lstStyle/>
          <a:p>
            <a:pPr algn="ctr"/>
            <a:r>
              <a:rPr kumimoji="1" lang="ja-JP" altLang="en-US" sz="2000"/>
              <a:t>ランダム</a:t>
            </a:r>
            <a:endParaRPr kumimoji="1" lang="en-US" altLang="ja-JP" sz="2000" dirty="0"/>
          </a:p>
          <a:p>
            <a:pPr algn="ctr"/>
            <a:r>
              <a:rPr kumimoji="1" lang="ja-JP" altLang="en-US" sz="2000"/>
              <a:t>ポテンシャル</a:t>
            </a:r>
          </a:p>
        </p:txBody>
      </p:sp>
      <p:sp>
        <p:nvSpPr>
          <p:cNvPr id="13" name="テキスト ボックス 12">
            <a:extLst>
              <a:ext uri="{FF2B5EF4-FFF2-40B4-BE49-F238E27FC236}">
                <a16:creationId xmlns:a16="http://schemas.microsoft.com/office/drawing/2014/main" id="{F4AE3352-F63E-3339-3E4C-62DA4A96DEA8}"/>
              </a:ext>
            </a:extLst>
          </p:cNvPr>
          <p:cNvSpPr txBox="1"/>
          <p:nvPr/>
        </p:nvSpPr>
        <p:spPr>
          <a:xfrm>
            <a:off x="5446619" y="5936602"/>
            <a:ext cx="1572866" cy="707886"/>
          </a:xfrm>
          <a:prstGeom prst="rect">
            <a:avLst/>
          </a:prstGeom>
          <a:noFill/>
        </p:spPr>
        <p:txBody>
          <a:bodyPr wrap="none" rtlCol="0">
            <a:spAutoFit/>
          </a:bodyPr>
          <a:lstStyle/>
          <a:p>
            <a:pPr algn="ctr"/>
            <a:r>
              <a:rPr kumimoji="1" lang="ja-JP" altLang="en-US" sz="2000">
                <a:solidFill>
                  <a:srgbClr val="0070C0"/>
                </a:solidFill>
              </a:rPr>
              <a:t>相互作用</a:t>
            </a:r>
            <a:endParaRPr kumimoji="1" lang="en-US" altLang="ja-JP" sz="2000" dirty="0">
              <a:solidFill>
                <a:srgbClr val="0070C0"/>
              </a:solidFill>
            </a:endParaRPr>
          </a:p>
          <a:p>
            <a:pPr algn="ctr"/>
            <a:r>
              <a:rPr kumimoji="1" lang="ja-JP" altLang="en-US" sz="2000">
                <a:solidFill>
                  <a:srgbClr val="0070C0"/>
                </a:solidFill>
              </a:rPr>
              <a:t>ポテンシャル</a:t>
            </a:r>
          </a:p>
        </p:txBody>
      </p:sp>
      <p:sp>
        <p:nvSpPr>
          <p:cNvPr id="6" name="日付プレースホルダー 5">
            <a:extLst>
              <a:ext uri="{FF2B5EF4-FFF2-40B4-BE49-F238E27FC236}">
                <a16:creationId xmlns:a16="http://schemas.microsoft.com/office/drawing/2014/main" id="{39ECBAE7-0E82-5BA3-4FB0-B9490FA40EB3}"/>
              </a:ext>
            </a:extLst>
          </p:cNvPr>
          <p:cNvSpPr>
            <a:spLocks noGrp="1"/>
          </p:cNvSpPr>
          <p:nvPr>
            <p:ph type="dt" sz="half" idx="10"/>
          </p:nvPr>
        </p:nvSpPr>
        <p:spPr/>
        <p:txBody>
          <a:bodyPr/>
          <a:lstStyle/>
          <a:p>
            <a:pPr>
              <a:defRPr/>
            </a:pPr>
            <a:r>
              <a:rPr lang="en-US" altLang="ja-JP"/>
              <a:t>2025/1/12</a:t>
            </a:r>
            <a:endParaRPr lang="en-US" altLang="ja-JP" dirty="0"/>
          </a:p>
        </p:txBody>
      </p:sp>
      <p:sp>
        <p:nvSpPr>
          <p:cNvPr id="11" name="フッター プレースホルダー 10">
            <a:extLst>
              <a:ext uri="{FF2B5EF4-FFF2-40B4-BE49-F238E27FC236}">
                <a16:creationId xmlns:a16="http://schemas.microsoft.com/office/drawing/2014/main" id="{5CAB00AB-1DFA-68A3-2FCD-192E3FEDB8FB}"/>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F9E357F5-E34E-98CD-DAD0-350825351570}"/>
              </a:ext>
            </a:extLst>
          </p:cNvPr>
          <p:cNvSpPr>
            <a:spLocks noGrp="1"/>
          </p:cNvSpPr>
          <p:nvPr>
            <p:ph type="sldNum" sz="quarter" idx="12"/>
          </p:nvPr>
        </p:nvSpPr>
        <p:spPr/>
        <p:txBody>
          <a:bodyPr/>
          <a:lstStyle/>
          <a:p>
            <a:fld id="{FA3C4D4C-6915-3147-AB54-C788617D0F2E}" type="slidenum">
              <a:rPr lang="en-US" altLang="ja-JP" smtClean="0"/>
              <a:pPr/>
              <a:t>60</a:t>
            </a:fld>
            <a:r>
              <a:rPr lang="en-US" altLang="ja-JP"/>
              <a:t>/87</a:t>
            </a:r>
            <a:endParaRPr lang="en-US" altLang="ja-JP" dirty="0"/>
          </a:p>
        </p:txBody>
      </p:sp>
    </p:spTree>
    <p:extLst>
      <p:ext uri="{BB962C8B-B14F-4D97-AF65-F5344CB8AC3E}">
        <p14:creationId xmlns:p14="http://schemas.microsoft.com/office/powerpoint/2010/main" val="8512223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896697DC-2D61-2840-FE4D-90B7D5014897}"/>
              </a:ext>
            </a:extLst>
          </p:cNvPr>
          <p:cNvPicPr>
            <a:picLocks noChangeAspect="1"/>
          </p:cNvPicPr>
          <p:nvPr/>
        </p:nvPicPr>
        <p:blipFill>
          <a:blip r:embed="rId3"/>
          <a:stretch>
            <a:fillRect/>
          </a:stretch>
        </p:blipFill>
        <p:spPr>
          <a:xfrm>
            <a:off x="443082" y="4509120"/>
            <a:ext cx="5641086" cy="1542287"/>
          </a:xfrm>
          <a:prstGeom prst="rect">
            <a:avLst/>
          </a:prstGeom>
        </p:spPr>
      </p:pic>
      <p:sp>
        <p:nvSpPr>
          <p:cNvPr id="2" name="タイトル 1"/>
          <p:cNvSpPr>
            <a:spLocks noGrp="1"/>
          </p:cNvSpPr>
          <p:nvPr>
            <p:ph type="title"/>
          </p:nvPr>
        </p:nvSpPr>
        <p:spPr>
          <a:xfrm>
            <a:off x="457200" y="362439"/>
            <a:ext cx="8530092" cy="990600"/>
          </a:xfrm>
        </p:spPr>
        <p:txBody>
          <a:bodyPr>
            <a:normAutofit/>
          </a:bodyPr>
          <a:lstStyle/>
          <a:p>
            <a:r>
              <a:rPr kumimoji="1" lang="ja-JP" altLang="en-US"/>
              <a:t>私の寄与は</a:t>
            </a:r>
            <a:endParaRPr kumimoji="1" lang="ja-JP" altLang="en-US" dirty="0"/>
          </a:p>
        </p:txBody>
      </p:sp>
      <p:sp>
        <p:nvSpPr>
          <p:cNvPr id="4" name="角丸四角形 3"/>
          <p:cNvSpPr/>
          <p:nvPr/>
        </p:nvSpPr>
        <p:spPr>
          <a:xfrm>
            <a:off x="191387" y="1317293"/>
            <a:ext cx="8676168" cy="2531693"/>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914400" indent="-914400">
              <a:buFont typeface="+mj-lt"/>
              <a:buAutoNum type="arabicPeriod"/>
            </a:pPr>
            <a:r>
              <a:rPr kumimoji="1" lang="en-US" altLang="ja-JP" sz="4800" dirty="0">
                <a:solidFill>
                  <a:schemeClr val="bg1"/>
                </a:solidFill>
              </a:rPr>
              <a:t> </a:t>
            </a:r>
            <a:r>
              <a:rPr kumimoji="1" lang="ja-JP" altLang="en-US" sz="4800">
                <a:solidFill>
                  <a:srgbClr val="0432FF"/>
                </a:solidFill>
              </a:rPr>
              <a:t>相互作用</a:t>
            </a:r>
            <a:r>
              <a:rPr kumimoji="1" lang="ja-JP" altLang="en-US" sz="4800"/>
              <a:t>を諦める！</a:t>
            </a:r>
            <a:endParaRPr kumimoji="1" lang="en-US" altLang="ja-JP" sz="4800" dirty="0"/>
          </a:p>
          <a:p>
            <a:r>
              <a:rPr kumimoji="1" lang="en-US" altLang="ja-JP" sz="4800" dirty="0"/>
              <a:t>  </a:t>
            </a:r>
            <a:r>
              <a:rPr kumimoji="1" lang="ja-JP" altLang="en-US" sz="4800"/>
              <a:t>→</a:t>
            </a:r>
            <a:r>
              <a:rPr kumimoji="1" lang="en-US" altLang="ja-JP" sz="4800" dirty="0"/>
              <a:t> </a:t>
            </a:r>
            <a:r>
              <a:rPr kumimoji="1" lang="ja-JP" altLang="en-US" sz="4800"/>
              <a:t>最も単純で非自明な模型</a:t>
            </a:r>
            <a:endParaRPr kumimoji="1" lang="en-US" altLang="ja-JP" sz="4800" dirty="0"/>
          </a:p>
          <a:p>
            <a:r>
              <a:rPr kumimoji="1" lang="en-US" altLang="ja-JP" sz="4800" dirty="0"/>
              <a:t>  </a:t>
            </a:r>
            <a:r>
              <a:rPr kumimoji="1" lang="ja-JP" altLang="en-US" sz="4800"/>
              <a:t>→</a:t>
            </a:r>
            <a:r>
              <a:rPr kumimoji="1" lang="en-US" altLang="ja-JP" sz="4800" dirty="0"/>
              <a:t> </a:t>
            </a:r>
            <a:r>
              <a:rPr kumimoji="1" lang="ja-JP" altLang="en-US" sz="4800"/>
              <a:t>数値対角化が容易</a:t>
            </a:r>
            <a:endParaRPr kumimoji="1" lang="en-US" altLang="ja-JP" sz="4800" dirty="0"/>
          </a:p>
        </p:txBody>
      </p:sp>
      <p:sp>
        <p:nvSpPr>
          <p:cNvPr id="9" name="テキスト ボックス 8">
            <a:extLst>
              <a:ext uri="{FF2B5EF4-FFF2-40B4-BE49-F238E27FC236}">
                <a16:creationId xmlns:a16="http://schemas.microsoft.com/office/drawing/2014/main" id="{8D7730EE-6265-5AF7-9CA6-C3172B5428CE}"/>
              </a:ext>
            </a:extLst>
          </p:cNvPr>
          <p:cNvSpPr txBox="1"/>
          <p:nvPr/>
        </p:nvSpPr>
        <p:spPr>
          <a:xfrm>
            <a:off x="6458264" y="3965816"/>
            <a:ext cx="2362208" cy="2246769"/>
          </a:xfrm>
          <a:prstGeom prst="rect">
            <a:avLst/>
          </a:prstGeom>
          <a:noFill/>
        </p:spPr>
        <p:txBody>
          <a:bodyPr wrap="square" rtlCol="0">
            <a:spAutoFit/>
          </a:bodyPr>
          <a:lstStyle/>
          <a:p>
            <a:r>
              <a:rPr kumimoji="1" lang="ja-JP" altLang="en-US"/>
              <a:t>長さ</a:t>
            </a:r>
            <a:r>
              <a:rPr kumimoji="1" lang="en-US" altLang="ja-JP" dirty="0"/>
              <a:t>1000</a:t>
            </a:r>
            <a:r>
              <a:rPr kumimoji="1" lang="ja-JP" altLang="en-US"/>
              <a:t>の系の全ての固有値を数分（当時）で求められる。</a:t>
            </a:r>
          </a:p>
        </p:txBody>
      </p:sp>
      <p:pic>
        <p:nvPicPr>
          <p:cNvPr id="8" name="図 7">
            <a:extLst>
              <a:ext uri="{FF2B5EF4-FFF2-40B4-BE49-F238E27FC236}">
                <a16:creationId xmlns:a16="http://schemas.microsoft.com/office/drawing/2014/main" id="{D5BB4819-E5B9-00A3-B5ED-AFC862D1C76B}"/>
              </a:ext>
            </a:extLst>
          </p:cNvPr>
          <p:cNvPicPr>
            <a:picLocks noChangeAspect="1"/>
          </p:cNvPicPr>
          <p:nvPr/>
        </p:nvPicPr>
        <p:blipFill>
          <a:blip r:embed="rId4"/>
          <a:stretch>
            <a:fillRect/>
          </a:stretch>
        </p:blipFill>
        <p:spPr>
          <a:xfrm>
            <a:off x="443082" y="4509120"/>
            <a:ext cx="5641086" cy="1542288"/>
          </a:xfrm>
          <a:prstGeom prst="rect">
            <a:avLst/>
          </a:prstGeom>
        </p:spPr>
      </p:pic>
      <p:sp>
        <p:nvSpPr>
          <p:cNvPr id="14" name="テキスト ボックス 13">
            <a:extLst>
              <a:ext uri="{FF2B5EF4-FFF2-40B4-BE49-F238E27FC236}">
                <a16:creationId xmlns:a16="http://schemas.microsoft.com/office/drawing/2014/main" id="{7DA6F30E-5085-C657-16DD-8E45DC6E66CC}"/>
              </a:ext>
            </a:extLst>
          </p:cNvPr>
          <p:cNvSpPr txBox="1"/>
          <p:nvPr/>
        </p:nvSpPr>
        <p:spPr>
          <a:xfrm>
            <a:off x="1499723" y="5932275"/>
            <a:ext cx="1572866" cy="707886"/>
          </a:xfrm>
          <a:prstGeom prst="rect">
            <a:avLst/>
          </a:prstGeom>
          <a:noFill/>
        </p:spPr>
        <p:txBody>
          <a:bodyPr wrap="none" rtlCol="0">
            <a:spAutoFit/>
          </a:bodyPr>
          <a:lstStyle/>
          <a:p>
            <a:pPr algn="ctr"/>
            <a:r>
              <a:rPr kumimoji="1" lang="ja-JP" altLang="en-US" sz="2000"/>
              <a:t>ランダム</a:t>
            </a:r>
            <a:endParaRPr kumimoji="1" lang="en-US" altLang="ja-JP" sz="2000" dirty="0"/>
          </a:p>
          <a:p>
            <a:pPr algn="ctr"/>
            <a:r>
              <a:rPr kumimoji="1" lang="ja-JP" altLang="en-US" sz="2000"/>
              <a:t>ポテンシャル</a:t>
            </a:r>
          </a:p>
        </p:txBody>
      </p:sp>
      <p:sp>
        <p:nvSpPr>
          <p:cNvPr id="15" name="テキスト ボックス 14">
            <a:extLst>
              <a:ext uri="{FF2B5EF4-FFF2-40B4-BE49-F238E27FC236}">
                <a16:creationId xmlns:a16="http://schemas.microsoft.com/office/drawing/2014/main" id="{7B816A89-CC25-61DE-5879-99B0116AAA29}"/>
              </a:ext>
            </a:extLst>
          </p:cNvPr>
          <p:cNvSpPr txBox="1"/>
          <p:nvPr/>
        </p:nvSpPr>
        <p:spPr>
          <a:xfrm>
            <a:off x="3763954" y="5920700"/>
            <a:ext cx="1572866" cy="707886"/>
          </a:xfrm>
          <a:prstGeom prst="rect">
            <a:avLst/>
          </a:prstGeom>
          <a:noFill/>
        </p:spPr>
        <p:txBody>
          <a:bodyPr wrap="none" rtlCol="0">
            <a:spAutoFit/>
          </a:bodyPr>
          <a:lstStyle/>
          <a:p>
            <a:pPr algn="ctr"/>
            <a:r>
              <a:rPr kumimoji="1" lang="ja-JP" altLang="en-US" sz="2000">
                <a:solidFill>
                  <a:srgbClr val="0070C0"/>
                </a:solidFill>
              </a:rPr>
              <a:t>相互作用</a:t>
            </a:r>
            <a:endParaRPr kumimoji="1" lang="en-US" altLang="ja-JP" sz="2000" dirty="0">
              <a:solidFill>
                <a:srgbClr val="0070C0"/>
              </a:solidFill>
            </a:endParaRPr>
          </a:p>
          <a:p>
            <a:pPr algn="ctr"/>
            <a:r>
              <a:rPr kumimoji="1" lang="ja-JP" altLang="en-US" sz="2000">
                <a:solidFill>
                  <a:srgbClr val="0070C0"/>
                </a:solidFill>
              </a:rPr>
              <a:t>ポテンシャル</a:t>
            </a:r>
          </a:p>
        </p:txBody>
      </p:sp>
      <p:sp>
        <p:nvSpPr>
          <p:cNvPr id="6" name="日付プレースホルダー 5">
            <a:extLst>
              <a:ext uri="{FF2B5EF4-FFF2-40B4-BE49-F238E27FC236}">
                <a16:creationId xmlns:a16="http://schemas.microsoft.com/office/drawing/2014/main" id="{B26FBCFC-359A-042D-BB0A-29BA7AAA61CD}"/>
              </a:ext>
            </a:extLst>
          </p:cNvPr>
          <p:cNvSpPr>
            <a:spLocks noGrp="1"/>
          </p:cNvSpPr>
          <p:nvPr>
            <p:ph type="dt" sz="half" idx="10"/>
          </p:nvPr>
        </p:nvSpPr>
        <p:spPr/>
        <p:txBody>
          <a:bodyPr/>
          <a:lstStyle/>
          <a:p>
            <a:pPr>
              <a:defRPr/>
            </a:pPr>
            <a:r>
              <a:rPr lang="en-US" altLang="ja-JP"/>
              <a:t>2025/1/12</a:t>
            </a:r>
            <a:endParaRPr lang="en-US" altLang="ja-JP" dirty="0"/>
          </a:p>
        </p:txBody>
      </p:sp>
      <p:sp>
        <p:nvSpPr>
          <p:cNvPr id="7" name="フッター プレースホルダー 6">
            <a:extLst>
              <a:ext uri="{FF2B5EF4-FFF2-40B4-BE49-F238E27FC236}">
                <a16:creationId xmlns:a16="http://schemas.microsoft.com/office/drawing/2014/main" id="{22275A59-43F9-56FB-6D2E-F1575C78EBC0}"/>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CB5EDF5B-0757-0BD4-F97B-A0FA1FD9C9CF}"/>
              </a:ext>
            </a:extLst>
          </p:cNvPr>
          <p:cNvSpPr>
            <a:spLocks noGrp="1"/>
          </p:cNvSpPr>
          <p:nvPr>
            <p:ph type="sldNum" sz="quarter" idx="12"/>
          </p:nvPr>
        </p:nvSpPr>
        <p:spPr/>
        <p:txBody>
          <a:bodyPr/>
          <a:lstStyle/>
          <a:p>
            <a:fld id="{FA3C4D4C-6915-3147-AB54-C788617D0F2E}" type="slidenum">
              <a:rPr lang="en-US" altLang="ja-JP" smtClean="0"/>
              <a:pPr/>
              <a:t>61</a:t>
            </a:fld>
            <a:r>
              <a:rPr lang="en-US" altLang="ja-JP"/>
              <a:t>/87</a:t>
            </a:r>
            <a:endParaRPr lang="en-US" altLang="ja-JP" dirty="0"/>
          </a:p>
        </p:txBody>
      </p:sp>
    </p:spTree>
    <p:extLst>
      <p:ext uri="{BB962C8B-B14F-4D97-AF65-F5344CB8AC3E}">
        <p14:creationId xmlns:p14="http://schemas.microsoft.com/office/powerpoint/2010/main" val="25880483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dissolv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par>
                                <p:cTn id="18" presetID="9"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par>
                                <p:cTn id="21" presetID="26" presetClass="emph" presetSubtype="0" repeatCount="3000" fill="hold" grpId="0" nodeType="withEffect">
                                  <p:stCondLst>
                                    <p:cond delay="0"/>
                                  </p:stCondLst>
                                  <p:childTnLst>
                                    <p:animEffect transition="out" filter="fade">
                                      <p:cBhvr>
                                        <p:cTn id="22" dur="500" tmFilter="0, 0; .2, .5; .8, .5; 1, 0"/>
                                        <p:tgtEl>
                                          <p:spTgt spid="15"/>
                                        </p:tgtEl>
                                      </p:cBhvr>
                                    </p:animEffect>
                                    <p:animScale>
                                      <p:cBhvr>
                                        <p:cTn id="23" dur="250" autoRev="1" fill="hold"/>
                                        <p:tgtEl>
                                          <p:spTgt spid="15"/>
                                        </p:tgtEl>
                                      </p:cBhvr>
                                      <p:by x="105000" y="105000"/>
                                    </p:animScale>
                                  </p:childTnLst>
                                </p:cTn>
                              </p:par>
                            </p:childTnLst>
                          </p:cTn>
                        </p:par>
                        <p:par>
                          <p:cTn id="24" fill="hold">
                            <p:stCondLst>
                              <p:cond delay="1500"/>
                            </p:stCondLst>
                            <p:childTnLst>
                              <p:par>
                                <p:cTn id="25" presetID="1" presetClass="exit" presetSubtype="0" fill="hold" grpId="1" nodeType="after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dissolve">
                                      <p:cBhvr>
                                        <p:cTn id="31" dur="500"/>
                                        <p:tgtEl>
                                          <p:spTgt spid="4">
                                            <p:txEl>
                                              <p:pRg st="1" end="1"/>
                                            </p:txEl>
                                          </p:spTgt>
                                        </p:tgtEl>
                                      </p:cBhvr>
                                    </p:animEffect>
                                  </p:childTnLst>
                                </p:cTn>
                              </p:par>
                            </p:childTnLst>
                          </p:cTn>
                        </p:par>
                        <p:par>
                          <p:cTn id="32" fill="hold">
                            <p:stCondLst>
                              <p:cond delay="500"/>
                            </p:stCondLst>
                            <p:childTnLst>
                              <p:par>
                                <p:cTn id="33" presetID="9" presetClass="entr" presetSubtype="0" fill="hold" grpId="0" nodeType="after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dissolve">
                                      <p:cBhvr>
                                        <p:cTn id="35" dur="500"/>
                                        <p:tgtEl>
                                          <p:spTgt spid="4">
                                            <p:txEl>
                                              <p:pRg st="2" end="2"/>
                                            </p:txEl>
                                          </p:spTgt>
                                        </p:tgtEl>
                                      </p:cBhvr>
                                    </p:animEffect>
                                  </p:childTnLst>
                                </p:cTn>
                              </p:par>
                            </p:childTnLst>
                          </p:cTn>
                        </p:par>
                        <p:par>
                          <p:cTn id="36" fill="hold">
                            <p:stCondLst>
                              <p:cond delay="1000"/>
                            </p:stCondLst>
                            <p:childTnLst>
                              <p:par>
                                <p:cTn id="37" presetID="9"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9" grpId="0"/>
      <p:bldP spid="15" grpId="0"/>
      <p:bldP spid="15"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62439"/>
            <a:ext cx="8530092" cy="990600"/>
          </a:xfrm>
        </p:spPr>
        <p:txBody>
          <a:bodyPr>
            <a:normAutofit/>
          </a:bodyPr>
          <a:lstStyle/>
          <a:p>
            <a:r>
              <a:rPr kumimoji="1" lang="ja-JP" altLang="en-US"/>
              <a:t>私の寄与は</a:t>
            </a:r>
            <a:endParaRPr kumimoji="1" lang="ja-JP" altLang="en-US" dirty="0"/>
          </a:p>
        </p:txBody>
      </p:sp>
      <p:sp>
        <p:nvSpPr>
          <p:cNvPr id="4" name="角丸四角形 3"/>
          <p:cNvSpPr/>
          <p:nvPr/>
        </p:nvSpPr>
        <p:spPr>
          <a:xfrm>
            <a:off x="174047" y="1317295"/>
            <a:ext cx="8969953" cy="2521058"/>
          </a:xfrm>
          <a:prstGeom prst="roundRect">
            <a:avLst>
              <a:gd name="adj" fmla="val 18060"/>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914400" indent="-914400">
              <a:buFont typeface="+mj-lt"/>
              <a:buAutoNum type="arabicPeriod" startAt="2"/>
            </a:pPr>
            <a:r>
              <a:rPr kumimoji="1" lang="en-US" altLang="ja-JP" sz="4800" dirty="0">
                <a:solidFill>
                  <a:schemeClr val="bg1"/>
                </a:solidFill>
              </a:rPr>
              <a:t> </a:t>
            </a:r>
            <a:r>
              <a:rPr kumimoji="1" lang="ja-JP" altLang="en-US" sz="4800">
                <a:solidFill>
                  <a:srgbClr val="FF0000"/>
                </a:solidFill>
              </a:rPr>
              <a:t>虚数ベクトルポテンシャル</a:t>
            </a:r>
            <a:endParaRPr kumimoji="1" lang="en-US" altLang="ja-JP" sz="4800" dirty="0">
              <a:solidFill>
                <a:srgbClr val="FF0000"/>
              </a:solidFill>
            </a:endParaRPr>
          </a:p>
          <a:p>
            <a:r>
              <a:rPr kumimoji="1" lang="en-US" altLang="ja-JP" sz="4800" dirty="0"/>
              <a:t>  </a:t>
            </a:r>
            <a:r>
              <a:rPr kumimoji="1" lang="ja-JP" altLang="en-US" sz="4800"/>
              <a:t>→ 指数関数の形の係数</a:t>
            </a:r>
            <a:endParaRPr kumimoji="1" lang="en-US" altLang="ja-JP" sz="4800" dirty="0"/>
          </a:p>
          <a:p>
            <a:r>
              <a:rPr kumimoji="1" lang="ja-JP" altLang="en-US" sz="4800"/>
              <a:t> </a:t>
            </a:r>
            <a:r>
              <a:rPr kumimoji="1" lang="en-US" altLang="ja-JP" sz="4800" dirty="0"/>
              <a:t> </a:t>
            </a:r>
            <a:r>
              <a:rPr kumimoji="1" lang="ja-JP" altLang="en-US" sz="4800"/>
              <a:t>→</a:t>
            </a:r>
            <a:r>
              <a:rPr kumimoji="1" lang="en-US" altLang="ja-JP" sz="4800" dirty="0"/>
              <a:t> </a:t>
            </a:r>
            <a:r>
              <a:rPr kumimoji="1" lang="ja-JP" altLang="en-US" sz="4800"/>
              <a:t>アンダーソン局在との対応</a:t>
            </a:r>
            <a:endParaRPr kumimoji="1" lang="ja-JP" altLang="en-US" sz="4800" dirty="0"/>
          </a:p>
        </p:txBody>
      </p:sp>
      <p:sp>
        <p:nvSpPr>
          <p:cNvPr id="18" name="テキスト ボックス 17">
            <a:extLst>
              <a:ext uri="{FF2B5EF4-FFF2-40B4-BE49-F238E27FC236}">
                <a16:creationId xmlns:a16="http://schemas.microsoft.com/office/drawing/2014/main" id="{656A4681-D02D-1C86-2599-92A9D8464478}"/>
              </a:ext>
            </a:extLst>
          </p:cNvPr>
          <p:cNvSpPr txBox="1"/>
          <p:nvPr/>
        </p:nvSpPr>
        <p:spPr>
          <a:xfrm>
            <a:off x="6405571" y="4319479"/>
            <a:ext cx="2368772" cy="1815882"/>
          </a:xfrm>
          <a:prstGeom prst="rect">
            <a:avLst/>
          </a:prstGeom>
          <a:noFill/>
        </p:spPr>
        <p:txBody>
          <a:bodyPr wrap="square" rtlCol="0">
            <a:spAutoFit/>
          </a:bodyPr>
          <a:lstStyle/>
          <a:p>
            <a:r>
              <a:rPr kumimoji="1" lang="ja-JP" altLang="en-US"/>
              <a:t>固有値の変化が固有関数の局在長の情報を与える。</a:t>
            </a:r>
          </a:p>
        </p:txBody>
      </p:sp>
      <p:pic>
        <p:nvPicPr>
          <p:cNvPr id="3" name="図 2">
            <a:extLst>
              <a:ext uri="{FF2B5EF4-FFF2-40B4-BE49-F238E27FC236}">
                <a16:creationId xmlns:a16="http://schemas.microsoft.com/office/drawing/2014/main" id="{A7241F53-86BA-C0F6-853B-61FB86FB2086}"/>
              </a:ext>
            </a:extLst>
          </p:cNvPr>
          <p:cNvPicPr>
            <a:picLocks noChangeAspect="1"/>
          </p:cNvPicPr>
          <p:nvPr/>
        </p:nvPicPr>
        <p:blipFill>
          <a:blip r:embed="rId3"/>
          <a:stretch>
            <a:fillRect/>
          </a:stretch>
        </p:blipFill>
        <p:spPr>
          <a:xfrm>
            <a:off x="443082" y="4538319"/>
            <a:ext cx="5641086" cy="1542288"/>
          </a:xfrm>
          <a:prstGeom prst="rect">
            <a:avLst/>
          </a:prstGeom>
        </p:spPr>
      </p:pic>
      <p:pic>
        <p:nvPicPr>
          <p:cNvPr id="5" name="図 4">
            <a:extLst>
              <a:ext uri="{FF2B5EF4-FFF2-40B4-BE49-F238E27FC236}">
                <a16:creationId xmlns:a16="http://schemas.microsoft.com/office/drawing/2014/main" id="{9635164E-C772-4352-2A21-A5B9FEFFD9C6}"/>
              </a:ext>
            </a:extLst>
          </p:cNvPr>
          <p:cNvPicPr>
            <a:picLocks noChangeAspect="1"/>
          </p:cNvPicPr>
          <p:nvPr/>
        </p:nvPicPr>
        <p:blipFill>
          <a:blip r:embed="rId4"/>
          <a:stretch>
            <a:fillRect/>
          </a:stretch>
        </p:blipFill>
        <p:spPr>
          <a:xfrm>
            <a:off x="460467" y="4538319"/>
            <a:ext cx="4710684" cy="1542288"/>
          </a:xfrm>
          <a:prstGeom prst="rect">
            <a:avLst/>
          </a:prstGeom>
        </p:spPr>
      </p:pic>
      <p:sp>
        <p:nvSpPr>
          <p:cNvPr id="8" name="テキスト ボックス 7">
            <a:extLst>
              <a:ext uri="{FF2B5EF4-FFF2-40B4-BE49-F238E27FC236}">
                <a16:creationId xmlns:a16="http://schemas.microsoft.com/office/drawing/2014/main" id="{50AFEAE7-3FFF-D80A-7A46-3288D17D9142}"/>
              </a:ext>
            </a:extLst>
          </p:cNvPr>
          <p:cNvSpPr txBox="1"/>
          <p:nvPr/>
        </p:nvSpPr>
        <p:spPr>
          <a:xfrm>
            <a:off x="1499723" y="5961474"/>
            <a:ext cx="1572866" cy="707886"/>
          </a:xfrm>
          <a:prstGeom prst="rect">
            <a:avLst/>
          </a:prstGeom>
          <a:noFill/>
        </p:spPr>
        <p:txBody>
          <a:bodyPr wrap="none" rtlCol="0">
            <a:spAutoFit/>
          </a:bodyPr>
          <a:lstStyle/>
          <a:p>
            <a:pPr algn="ctr"/>
            <a:r>
              <a:rPr kumimoji="1" lang="ja-JP" altLang="en-US" sz="2000"/>
              <a:t>ランダム</a:t>
            </a:r>
            <a:endParaRPr kumimoji="1" lang="en-US" altLang="ja-JP" sz="2000" dirty="0"/>
          </a:p>
          <a:p>
            <a:pPr algn="ctr"/>
            <a:r>
              <a:rPr kumimoji="1" lang="ja-JP" altLang="en-US" sz="2000"/>
              <a:t>ポテンシャル</a:t>
            </a:r>
          </a:p>
        </p:txBody>
      </p:sp>
      <p:sp>
        <p:nvSpPr>
          <p:cNvPr id="10" name="テキスト ボックス 9">
            <a:extLst>
              <a:ext uri="{FF2B5EF4-FFF2-40B4-BE49-F238E27FC236}">
                <a16:creationId xmlns:a16="http://schemas.microsoft.com/office/drawing/2014/main" id="{614DBD7C-249E-7FD7-5A74-CE8AF54D4509}"/>
              </a:ext>
            </a:extLst>
          </p:cNvPr>
          <p:cNvSpPr txBox="1"/>
          <p:nvPr/>
        </p:nvSpPr>
        <p:spPr>
          <a:xfrm>
            <a:off x="1499723" y="4015099"/>
            <a:ext cx="4038285" cy="523220"/>
          </a:xfrm>
          <a:prstGeom prst="rect">
            <a:avLst/>
          </a:prstGeom>
          <a:noFill/>
        </p:spPr>
        <p:txBody>
          <a:bodyPr wrap="none" rtlCol="0">
            <a:spAutoFit/>
          </a:bodyPr>
          <a:lstStyle/>
          <a:p>
            <a:pPr algn="ctr"/>
            <a:r>
              <a:rPr kumimoji="1" lang="ja-JP" altLang="en-US" sz="2800">
                <a:solidFill>
                  <a:srgbClr val="FF0000"/>
                </a:solidFill>
              </a:rPr>
              <a:t>虚数ベクトルポテンシャル</a:t>
            </a:r>
          </a:p>
        </p:txBody>
      </p:sp>
      <p:sp>
        <p:nvSpPr>
          <p:cNvPr id="9" name="日付プレースホルダー 8">
            <a:extLst>
              <a:ext uri="{FF2B5EF4-FFF2-40B4-BE49-F238E27FC236}">
                <a16:creationId xmlns:a16="http://schemas.microsoft.com/office/drawing/2014/main" id="{F5951B5A-7379-22D1-C3FE-2BC327FF460A}"/>
              </a:ext>
            </a:extLst>
          </p:cNvPr>
          <p:cNvSpPr>
            <a:spLocks noGrp="1"/>
          </p:cNvSpPr>
          <p:nvPr>
            <p:ph type="dt" sz="half" idx="10"/>
          </p:nvPr>
        </p:nvSpPr>
        <p:spPr/>
        <p:txBody>
          <a:bodyPr/>
          <a:lstStyle/>
          <a:p>
            <a:pPr>
              <a:defRPr/>
            </a:pPr>
            <a:r>
              <a:rPr lang="en-US" altLang="ja-JP"/>
              <a:t>2025/1/12</a:t>
            </a:r>
            <a:endParaRPr lang="en-US" altLang="ja-JP" dirty="0"/>
          </a:p>
        </p:txBody>
      </p:sp>
      <p:sp>
        <p:nvSpPr>
          <p:cNvPr id="11" name="フッター プレースホルダー 10">
            <a:extLst>
              <a:ext uri="{FF2B5EF4-FFF2-40B4-BE49-F238E27FC236}">
                <a16:creationId xmlns:a16="http://schemas.microsoft.com/office/drawing/2014/main" id="{D42DB0BD-EB67-F321-C756-9C60483951DF}"/>
              </a:ext>
            </a:extLst>
          </p:cNvPr>
          <p:cNvSpPr>
            <a:spLocks noGrp="1"/>
          </p:cNvSpPr>
          <p:nvPr>
            <p:ph type="ftr" sz="quarter" idx="11"/>
          </p:nvPr>
        </p:nvSpPr>
        <p:spPr/>
        <p:txBody>
          <a:bodyPr/>
          <a:lstStyle/>
          <a:p>
            <a:pPr>
              <a:defRPr/>
            </a:pPr>
            <a:r>
              <a:rPr lang="en-US" altLang="ja-JP"/>
              <a:t>QUATUO11</a:t>
            </a:r>
            <a:endParaRPr lang="en-US" altLang="ja-JP" dirty="0"/>
          </a:p>
        </p:txBody>
      </p:sp>
      <p:sp>
        <p:nvSpPr>
          <p:cNvPr id="6" name="スライド番号プレースホルダー 5">
            <a:extLst>
              <a:ext uri="{FF2B5EF4-FFF2-40B4-BE49-F238E27FC236}">
                <a16:creationId xmlns:a16="http://schemas.microsoft.com/office/drawing/2014/main" id="{7E222A1F-F430-A430-F015-15DB9C1F09A6}"/>
              </a:ext>
            </a:extLst>
          </p:cNvPr>
          <p:cNvSpPr>
            <a:spLocks noGrp="1"/>
          </p:cNvSpPr>
          <p:nvPr>
            <p:ph type="sldNum" sz="quarter" idx="12"/>
          </p:nvPr>
        </p:nvSpPr>
        <p:spPr/>
        <p:txBody>
          <a:bodyPr/>
          <a:lstStyle/>
          <a:p>
            <a:fld id="{FA3C4D4C-6915-3147-AB54-C788617D0F2E}" type="slidenum">
              <a:rPr lang="en-US" altLang="ja-JP" smtClean="0"/>
              <a:pPr/>
              <a:t>62</a:t>
            </a:fld>
            <a:r>
              <a:rPr lang="en-US" altLang="ja-JP"/>
              <a:t>/87</a:t>
            </a:r>
            <a:endParaRPr lang="en-US" altLang="ja-JP" dirty="0"/>
          </a:p>
        </p:txBody>
      </p:sp>
    </p:spTree>
    <p:extLst>
      <p:ext uri="{BB962C8B-B14F-4D97-AF65-F5344CB8AC3E}">
        <p14:creationId xmlns:p14="http://schemas.microsoft.com/office/powerpoint/2010/main" val="261605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dissolv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9"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par>
                          <p:cTn id="21" fill="hold">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dissolve">
                                      <p:cBhvr>
                                        <p:cTn id="29" dur="500"/>
                                        <p:tgtEl>
                                          <p:spTgt spid="4">
                                            <p:txEl>
                                              <p:pRg st="1" end="1"/>
                                            </p:txEl>
                                          </p:spTgt>
                                        </p:tgtEl>
                                      </p:cBhvr>
                                    </p:animEffect>
                                  </p:childTnLst>
                                </p:cTn>
                              </p:par>
                            </p:childTnLst>
                          </p:cTn>
                        </p:par>
                        <p:par>
                          <p:cTn id="30" fill="hold">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dissolve">
                                      <p:cBhvr>
                                        <p:cTn id="33" dur="500"/>
                                        <p:tgtEl>
                                          <p:spTgt spid="4">
                                            <p:txEl>
                                              <p:pRg st="2" end="2"/>
                                            </p:txEl>
                                          </p:spTgt>
                                        </p:tgtEl>
                                      </p:cBhvr>
                                    </p:animEffect>
                                  </p:childTnLst>
                                </p:cTn>
                              </p:par>
                            </p:childTnLst>
                          </p:cTn>
                        </p:par>
                        <p:par>
                          <p:cTn id="34" fill="hold">
                            <p:stCondLst>
                              <p:cond delay="1000"/>
                            </p:stCondLst>
                            <p:childTnLst>
                              <p:par>
                                <p:cTn id="35" presetID="9"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18"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7D8D6B3-2B21-4895-2DB9-F058E7523D41}"/>
              </a:ext>
            </a:extLst>
          </p:cNvPr>
          <p:cNvPicPr>
            <a:picLocks noChangeAspect="1"/>
          </p:cNvPicPr>
          <p:nvPr/>
        </p:nvPicPr>
        <p:blipFill>
          <a:blip r:embed="rId3"/>
          <a:stretch>
            <a:fillRect/>
          </a:stretch>
        </p:blipFill>
        <p:spPr>
          <a:xfrm>
            <a:off x="2399330" y="2968024"/>
            <a:ext cx="6455410" cy="928370"/>
          </a:xfrm>
          <a:prstGeom prst="rect">
            <a:avLst/>
          </a:prstGeom>
        </p:spPr>
      </p:pic>
      <p:sp>
        <p:nvSpPr>
          <p:cNvPr id="2" name="タイトル 1"/>
          <p:cNvSpPr>
            <a:spLocks noGrp="1"/>
          </p:cNvSpPr>
          <p:nvPr>
            <p:ph type="title"/>
          </p:nvPr>
        </p:nvSpPr>
        <p:spPr>
          <a:xfrm>
            <a:off x="457200" y="362439"/>
            <a:ext cx="8530092" cy="990600"/>
          </a:xfrm>
        </p:spPr>
        <p:txBody>
          <a:bodyPr>
            <a:normAutofit fontScale="90000"/>
          </a:bodyPr>
          <a:lstStyle/>
          <a:p>
            <a:r>
              <a:rPr kumimoji="1" lang="ja-JP" altLang="en-US"/>
              <a:t>虚数ベクトルポテンシャル</a:t>
            </a:r>
            <a:endParaRPr kumimoji="1" lang="ja-JP" altLang="en-US" dirty="0"/>
          </a:p>
        </p:txBody>
      </p:sp>
      <p:pic>
        <p:nvPicPr>
          <p:cNvPr id="5" name="図 4">
            <a:extLst>
              <a:ext uri="{FF2B5EF4-FFF2-40B4-BE49-F238E27FC236}">
                <a16:creationId xmlns:a16="http://schemas.microsoft.com/office/drawing/2014/main" id="{6621B1FF-AD7A-3CCB-BC48-0AAC1C373C76}"/>
              </a:ext>
            </a:extLst>
          </p:cNvPr>
          <p:cNvPicPr>
            <a:picLocks noChangeAspect="1"/>
          </p:cNvPicPr>
          <p:nvPr/>
        </p:nvPicPr>
        <p:blipFill>
          <a:blip r:embed="rId4"/>
          <a:stretch>
            <a:fillRect/>
          </a:stretch>
        </p:blipFill>
        <p:spPr>
          <a:xfrm>
            <a:off x="459227" y="4540195"/>
            <a:ext cx="2478633" cy="969900"/>
          </a:xfrm>
          <a:prstGeom prst="rect">
            <a:avLst/>
          </a:prstGeom>
        </p:spPr>
      </p:pic>
      <p:pic>
        <p:nvPicPr>
          <p:cNvPr id="6" name="図 5">
            <a:extLst>
              <a:ext uri="{FF2B5EF4-FFF2-40B4-BE49-F238E27FC236}">
                <a16:creationId xmlns:a16="http://schemas.microsoft.com/office/drawing/2014/main" id="{5011BB9B-3E17-0FFF-2A24-8CA4749C9187}"/>
              </a:ext>
            </a:extLst>
          </p:cNvPr>
          <p:cNvPicPr>
            <a:picLocks noChangeAspect="1"/>
          </p:cNvPicPr>
          <p:nvPr/>
        </p:nvPicPr>
        <p:blipFill>
          <a:blip r:embed="rId5"/>
          <a:stretch>
            <a:fillRect/>
          </a:stretch>
        </p:blipFill>
        <p:spPr>
          <a:xfrm>
            <a:off x="459227" y="1723452"/>
            <a:ext cx="2672613" cy="969900"/>
          </a:xfrm>
          <a:prstGeom prst="rect">
            <a:avLst/>
          </a:prstGeom>
        </p:spPr>
      </p:pic>
      <p:sp>
        <p:nvSpPr>
          <p:cNvPr id="11" name="曲折矢印 10">
            <a:extLst>
              <a:ext uri="{FF2B5EF4-FFF2-40B4-BE49-F238E27FC236}">
                <a16:creationId xmlns:a16="http://schemas.microsoft.com/office/drawing/2014/main" id="{703DB250-6D39-EDD8-9576-66F8D592573F}"/>
              </a:ext>
            </a:extLst>
          </p:cNvPr>
          <p:cNvSpPr/>
          <p:nvPr/>
        </p:nvSpPr>
        <p:spPr>
          <a:xfrm rot="5400000">
            <a:off x="3064942" y="2133106"/>
            <a:ext cx="878559" cy="69539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曲折矢印 11">
            <a:extLst>
              <a:ext uri="{FF2B5EF4-FFF2-40B4-BE49-F238E27FC236}">
                <a16:creationId xmlns:a16="http://schemas.microsoft.com/office/drawing/2014/main" id="{9EB506F8-9958-6A2F-A2C7-96BA69D0A399}"/>
              </a:ext>
            </a:extLst>
          </p:cNvPr>
          <p:cNvSpPr/>
          <p:nvPr/>
        </p:nvSpPr>
        <p:spPr>
          <a:xfrm rot="5400000">
            <a:off x="2994072" y="4941714"/>
            <a:ext cx="786376" cy="69539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テキスト ボックス 12">
            <a:extLst>
              <a:ext uri="{FF2B5EF4-FFF2-40B4-BE49-F238E27FC236}">
                <a16:creationId xmlns:a16="http://schemas.microsoft.com/office/drawing/2014/main" id="{5DFFCD92-BE26-EF60-E8AC-B5FD8BF24221}"/>
              </a:ext>
            </a:extLst>
          </p:cNvPr>
          <p:cNvSpPr txBox="1"/>
          <p:nvPr/>
        </p:nvSpPr>
        <p:spPr>
          <a:xfrm>
            <a:off x="5251786" y="2355775"/>
            <a:ext cx="2561920" cy="523220"/>
          </a:xfrm>
          <a:prstGeom prst="rect">
            <a:avLst/>
          </a:prstGeom>
          <a:noFill/>
        </p:spPr>
        <p:txBody>
          <a:bodyPr wrap="none" rtlCol="0">
            <a:spAutoFit/>
          </a:bodyPr>
          <a:lstStyle/>
          <a:p>
            <a:pPr algn="ctr"/>
            <a:r>
              <a:rPr kumimoji="1" lang="ja-JP" altLang="en-US" sz="2800">
                <a:solidFill>
                  <a:srgbClr val="FF0000"/>
                </a:solidFill>
              </a:rPr>
              <a:t>パイエルス位相</a:t>
            </a:r>
          </a:p>
        </p:txBody>
      </p:sp>
      <p:sp>
        <p:nvSpPr>
          <p:cNvPr id="14" name="テキスト ボックス 13">
            <a:extLst>
              <a:ext uri="{FF2B5EF4-FFF2-40B4-BE49-F238E27FC236}">
                <a16:creationId xmlns:a16="http://schemas.microsoft.com/office/drawing/2014/main" id="{D71E3BA3-AF6E-69DF-971D-BD079EBE7E3A}"/>
              </a:ext>
            </a:extLst>
          </p:cNvPr>
          <p:cNvSpPr txBox="1"/>
          <p:nvPr/>
        </p:nvSpPr>
        <p:spPr>
          <a:xfrm>
            <a:off x="123435" y="4087192"/>
            <a:ext cx="4038285" cy="523220"/>
          </a:xfrm>
          <a:prstGeom prst="rect">
            <a:avLst/>
          </a:prstGeom>
          <a:noFill/>
        </p:spPr>
        <p:txBody>
          <a:bodyPr wrap="none" rtlCol="0">
            <a:spAutoFit/>
          </a:bodyPr>
          <a:lstStyle/>
          <a:p>
            <a:pPr algn="ctr"/>
            <a:r>
              <a:rPr kumimoji="1" lang="ja-JP" altLang="en-US" sz="2800">
                <a:solidFill>
                  <a:srgbClr val="FF0000"/>
                </a:solidFill>
              </a:rPr>
              <a:t>虚数ベクトルポテンシャル</a:t>
            </a:r>
          </a:p>
        </p:txBody>
      </p:sp>
      <p:sp>
        <p:nvSpPr>
          <p:cNvPr id="7" name="テキスト ボックス 6">
            <a:extLst>
              <a:ext uri="{FF2B5EF4-FFF2-40B4-BE49-F238E27FC236}">
                <a16:creationId xmlns:a16="http://schemas.microsoft.com/office/drawing/2014/main" id="{41433F11-5DC1-E42C-6B8F-503CED39211B}"/>
              </a:ext>
            </a:extLst>
          </p:cNvPr>
          <p:cNvSpPr txBox="1"/>
          <p:nvPr/>
        </p:nvSpPr>
        <p:spPr>
          <a:xfrm>
            <a:off x="4892713" y="5159380"/>
            <a:ext cx="3280065" cy="523220"/>
          </a:xfrm>
          <a:prstGeom prst="rect">
            <a:avLst/>
          </a:prstGeom>
          <a:noFill/>
        </p:spPr>
        <p:txBody>
          <a:bodyPr wrap="none" rtlCol="0">
            <a:spAutoFit/>
          </a:bodyPr>
          <a:lstStyle/>
          <a:p>
            <a:pPr algn="ctr"/>
            <a:r>
              <a:rPr kumimoji="1" lang="ja-JP" altLang="en-US" sz="2800">
                <a:solidFill>
                  <a:srgbClr val="FF0000"/>
                </a:solidFill>
              </a:rPr>
              <a:t>虚数パイエルス位相</a:t>
            </a:r>
          </a:p>
        </p:txBody>
      </p:sp>
      <p:sp>
        <p:nvSpPr>
          <p:cNvPr id="10" name="テキスト ボックス 9">
            <a:extLst>
              <a:ext uri="{FF2B5EF4-FFF2-40B4-BE49-F238E27FC236}">
                <a16:creationId xmlns:a16="http://schemas.microsoft.com/office/drawing/2014/main" id="{79206751-78DF-43CC-730C-210860A7C453}"/>
              </a:ext>
            </a:extLst>
          </p:cNvPr>
          <p:cNvSpPr txBox="1"/>
          <p:nvPr/>
        </p:nvSpPr>
        <p:spPr>
          <a:xfrm>
            <a:off x="127589" y="1258932"/>
            <a:ext cx="3320140" cy="523220"/>
          </a:xfrm>
          <a:prstGeom prst="rect">
            <a:avLst/>
          </a:prstGeom>
          <a:noFill/>
        </p:spPr>
        <p:txBody>
          <a:bodyPr wrap="none" rtlCol="0">
            <a:spAutoFit/>
          </a:bodyPr>
          <a:lstStyle/>
          <a:p>
            <a:pPr algn="ctr"/>
            <a:r>
              <a:rPr kumimoji="1" lang="ja-JP" altLang="en-US" sz="2800">
                <a:solidFill>
                  <a:srgbClr val="FF0000"/>
                </a:solidFill>
              </a:rPr>
              <a:t>ベクトルポテンシャル</a:t>
            </a:r>
          </a:p>
        </p:txBody>
      </p:sp>
      <p:pic>
        <p:nvPicPr>
          <p:cNvPr id="4" name="図 3">
            <a:extLst>
              <a:ext uri="{FF2B5EF4-FFF2-40B4-BE49-F238E27FC236}">
                <a16:creationId xmlns:a16="http://schemas.microsoft.com/office/drawing/2014/main" id="{5BEB4128-846B-FA26-E7CC-6AFC21E31438}"/>
              </a:ext>
            </a:extLst>
          </p:cNvPr>
          <p:cNvPicPr>
            <a:picLocks noChangeAspect="1"/>
          </p:cNvPicPr>
          <p:nvPr/>
        </p:nvPicPr>
        <p:blipFill>
          <a:blip r:embed="rId6"/>
          <a:stretch>
            <a:fillRect/>
          </a:stretch>
        </p:blipFill>
        <p:spPr>
          <a:xfrm>
            <a:off x="2534365" y="5661248"/>
            <a:ext cx="6066790" cy="928370"/>
          </a:xfrm>
          <a:prstGeom prst="rect">
            <a:avLst/>
          </a:prstGeom>
        </p:spPr>
      </p:pic>
      <p:sp>
        <p:nvSpPr>
          <p:cNvPr id="15" name="日付プレースホルダー 14">
            <a:extLst>
              <a:ext uri="{FF2B5EF4-FFF2-40B4-BE49-F238E27FC236}">
                <a16:creationId xmlns:a16="http://schemas.microsoft.com/office/drawing/2014/main" id="{9CB6DE60-DC12-9413-659A-BD12D9644437}"/>
              </a:ext>
            </a:extLst>
          </p:cNvPr>
          <p:cNvSpPr>
            <a:spLocks noGrp="1"/>
          </p:cNvSpPr>
          <p:nvPr>
            <p:ph type="dt" sz="half" idx="10"/>
          </p:nvPr>
        </p:nvSpPr>
        <p:spPr/>
        <p:txBody>
          <a:bodyPr/>
          <a:lstStyle/>
          <a:p>
            <a:pPr>
              <a:defRPr/>
            </a:pPr>
            <a:r>
              <a:rPr lang="en-US" altLang="ja-JP"/>
              <a:t>2025/1/12</a:t>
            </a:r>
            <a:endParaRPr lang="en-US" altLang="ja-JP" dirty="0"/>
          </a:p>
        </p:txBody>
      </p:sp>
      <p:sp>
        <p:nvSpPr>
          <p:cNvPr id="16" name="フッター プレースホルダー 15">
            <a:extLst>
              <a:ext uri="{FF2B5EF4-FFF2-40B4-BE49-F238E27FC236}">
                <a16:creationId xmlns:a16="http://schemas.microsoft.com/office/drawing/2014/main" id="{989D85EC-3DE6-7999-ABFA-13C4DBC51FE9}"/>
              </a:ext>
            </a:extLst>
          </p:cNvPr>
          <p:cNvSpPr>
            <a:spLocks noGrp="1"/>
          </p:cNvSpPr>
          <p:nvPr>
            <p:ph type="ftr" sz="quarter" idx="11"/>
          </p:nvPr>
        </p:nvSpPr>
        <p:spPr/>
        <p:txBody>
          <a:bodyPr/>
          <a:lstStyle/>
          <a:p>
            <a:pPr>
              <a:defRPr/>
            </a:pPr>
            <a:r>
              <a:rPr lang="en-US" altLang="ja-JP"/>
              <a:t>QUATUO11</a:t>
            </a:r>
            <a:endParaRPr lang="en-US" altLang="ja-JP" dirty="0"/>
          </a:p>
        </p:txBody>
      </p:sp>
      <p:sp>
        <p:nvSpPr>
          <p:cNvPr id="8" name="スライド番号プレースホルダー 7">
            <a:extLst>
              <a:ext uri="{FF2B5EF4-FFF2-40B4-BE49-F238E27FC236}">
                <a16:creationId xmlns:a16="http://schemas.microsoft.com/office/drawing/2014/main" id="{95D9C292-3F6F-96AF-CCA0-A313729DE2E1}"/>
              </a:ext>
            </a:extLst>
          </p:cNvPr>
          <p:cNvSpPr>
            <a:spLocks noGrp="1"/>
          </p:cNvSpPr>
          <p:nvPr>
            <p:ph type="sldNum" sz="quarter" idx="12"/>
          </p:nvPr>
        </p:nvSpPr>
        <p:spPr/>
        <p:txBody>
          <a:bodyPr/>
          <a:lstStyle/>
          <a:p>
            <a:fld id="{FA3C4D4C-6915-3147-AB54-C788617D0F2E}" type="slidenum">
              <a:rPr lang="en-US" altLang="ja-JP" smtClean="0"/>
              <a:pPr/>
              <a:t>63</a:t>
            </a:fld>
            <a:r>
              <a:rPr lang="en-US" altLang="ja-JP"/>
              <a:t>/87</a:t>
            </a:r>
            <a:endParaRPr lang="en-US" altLang="ja-JP" dirty="0"/>
          </a:p>
        </p:txBody>
      </p:sp>
    </p:spTree>
    <p:extLst>
      <p:ext uri="{BB962C8B-B14F-4D97-AF65-F5344CB8AC3E}">
        <p14:creationId xmlns:p14="http://schemas.microsoft.com/office/powerpoint/2010/main" val="359727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9"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dissolve">
                                      <p:cBhvr>
                                        <p:cTn id="30" dur="500"/>
                                        <p:tgtEl>
                                          <p:spTgt spid="3"/>
                                        </p:tgtEl>
                                      </p:cBhvr>
                                    </p:animEffect>
                                  </p:childTnLst>
                                </p:cTn>
                              </p:par>
                            </p:childTnLst>
                          </p:cTn>
                        </p:par>
                        <p:par>
                          <p:cTn id="31" fill="hold">
                            <p:stCondLst>
                              <p:cond delay="1000"/>
                            </p:stCondLst>
                            <p:childTnLst>
                              <p:par>
                                <p:cTn id="32" presetID="9"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par>
                          <p:cTn id="40" fill="hold">
                            <p:stCondLst>
                              <p:cond delay="500"/>
                            </p:stCondLst>
                            <p:childTnLst>
                              <p:par>
                                <p:cTn id="41" presetID="9"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dissolve">
                                      <p:cBhvr>
                                        <p:cTn id="43" dur="500"/>
                                        <p:tgtEl>
                                          <p:spTgt spid="4"/>
                                        </p:tgtEl>
                                      </p:cBhvr>
                                    </p:animEffect>
                                  </p:childTnLst>
                                </p:cTn>
                              </p:par>
                            </p:childTnLst>
                          </p:cTn>
                        </p:par>
                        <p:par>
                          <p:cTn id="44" fill="hold">
                            <p:stCondLst>
                              <p:cond delay="1000"/>
                            </p:stCondLst>
                            <p:childTnLst>
                              <p:par>
                                <p:cTn id="45" presetID="9" presetClass="entr" presetSubtype="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dissolv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P spid="7"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DE6C30D8-126F-1C86-D37E-12926995EFCD}"/>
              </a:ext>
            </a:extLst>
          </p:cNvPr>
          <p:cNvSpPr>
            <a:spLocks noGrp="1"/>
          </p:cNvSpPr>
          <p:nvPr>
            <p:ph type="dt" sz="half" idx="10"/>
          </p:nvPr>
        </p:nvSpPr>
        <p:spPr/>
        <p:txBody>
          <a:bodyPr/>
          <a:lstStyle/>
          <a:p>
            <a:pPr>
              <a:defRPr/>
            </a:pPr>
            <a:r>
              <a:rPr lang="en-US" altLang="ja-JP"/>
              <a:t>2025/1/12</a:t>
            </a:r>
            <a:endParaRPr lang="en-US" altLang="ja-JP" dirty="0"/>
          </a:p>
        </p:txBody>
      </p:sp>
      <p:sp>
        <p:nvSpPr>
          <p:cNvPr id="5" name="フッター プレースホルダー 4">
            <a:extLst>
              <a:ext uri="{FF2B5EF4-FFF2-40B4-BE49-F238E27FC236}">
                <a16:creationId xmlns:a16="http://schemas.microsoft.com/office/drawing/2014/main" id="{B218F661-F7FC-B62A-5833-B3E27DD99870}"/>
              </a:ext>
            </a:extLst>
          </p:cNvPr>
          <p:cNvSpPr>
            <a:spLocks noGrp="1"/>
          </p:cNvSpPr>
          <p:nvPr>
            <p:ph type="ftr" sz="quarter" idx="11"/>
          </p:nvPr>
        </p:nvSpPr>
        <p:spPr/>
        <p:txBody>
          <a:bodyPr/>
          <a:lstStyle/>
          <a:p>
            <a:pPr>
              <a:defRPr/>
            </a:pPr>
            <a:r>
              <a:rPr lang="en-US" altLang="ja-JP"/>
              <a:t>QUATUO11</a:t>
            </a:r>
            <a:endParaRPr lang="en-US" altLang="ja-JP" dirty="0"/>
          </a:p>
        </p:txBody>
      </p:sp>
      <p:sp>
        <p:nvSpPr>
          <p:cNvPr id="31751" name="AutoShape 7">
            <a:extLst>
              <a:ext uri="{FF2B5EF4-FFF2-40B4-BE49-F238E27FC236}">
                <a16:creationId xmlns:a16="http://schemas.microsoft.com/office/drawing/2014/main" id="{F2858107-D502-8841-85D0-BCD71D7C2D76}"/>
              </a:ext>
            </a:extLst>
          </p:cNvPr>
          <p:cNvSpPr>
            <a:spLocks noChangeArrowheads="1"/>
          </p:cNvSpPr>
          <p:nvPr/>
        </p:nvSpPr>
        <p:spPr bwMode="auto">
          <a:xfrm>
            <a:off x="960002" y="3429000"/>
            <a:ext cx="7181894" cy="3352800"/>
          </a:xfrm>
          <a:prstGeom prst="roundRect">
            <a:avLst>
              <a:gd name="adj" fmla="val 6486"/>
            </a:avLst>
          </a:prstGeom>
          <a:solidFill>
            <a:srgbClr val="C0FEF9"/>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2400"/>
          </a:p>
        </p:txBody>
      </p:sp>
      <p:sp>
        <p:nvSpPr>
          <p:cNvPr id="31752" name="AutoShape 8">
            <a:extLst>
              <a:ext uri="{FF2B5EF4-FFF2-40B4-BE49-F238E27FC236}">
                <a16:creationId xmlns:a16="http://schemas.microsoft.com/office/drawing/2014/main" id="{B86B0A17-C9E9-9B43-AD6E-E1AD124BAE75}"/>
              </a:ext>
            </a:extLst>
          </p:cNvPr>
          <p:cNvSpPr>
            <a:spLocks noChangeArrowheads="1"/>
          </p:cNvSpPr>
          <p:nvPr/>
        </p:nvSpPr>
        <p:spPr bwMode="auto">
          <a:xfrm rot="16200000" flipH="1">
            <a:off x="4265198" y="4252614"/>
            <a:ext cx="571500" cy="714375"/>
          </a:xfrm>
          <a:prstGeom prst="rightArrow">
            <a:avLst>
              <a:gd name="adj1" fmla="val 50000"/>
              <a:gd name="adj2" fmla="val 50005"/>
            </a:avLst>
          </a:prstGeom>
          <a:solidFill>
            <a:srgbClr val="0054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56" name="AutoShape 12">
            <a:extLst>
              <a:ext uri="{FF2B5EF4-FFF2-40B4-BE49-F238E27FC236}">
                <a16:creationId xmlns:a16="http://schemas.microsoft.com/office/drawing/2014/main" id="{1A240B66-8712-6A4F-8803-E0E136EF1E2E}"/>
              </a:ext>
            </a:extLst>
          </p:cNvPr>
          <p:cNvSpPr>
            <a:spLocks noGrp="1" noChangeArrowheads="1"/>
          </p:cNvSpPr>
          <p:nvPr>
            <p:ph type="title"/>
          </p:nvPr>
        </p:nvSpPr>
        <p:spPr>
          <a:xfrm>
            <a:off x="137410" y="364776"/>
            <a:ext cx="8827078" cy="851743"/>
          </a:xfrm>
        </p:spPr>
        <p:txBody>
          <a:bodyPr>
            <a:noAutofit/>
          </a:bodyPr>
          <a:lstStyle/>
          <a:p>
            <a:r>
              <a:rPr lang="ja-JP" altLang="en-US"/>
              <a:t>ゲージ変換：</a:t>
            </a:r>
            <a:r>
              <a:rPr lang="en-US" altLang="ja-JP" i="1" dirty="0"/>
              <a:t>A</a:t>
            </a:r>
            <a:r>
              <a:rPr lang="en-US" altLang="ja-JP" dirty="0"/>
              <a:t> </a:t>
            </a:r>
            <a:r>
              <a:rPr lang="ja-JP" altLang="en-US"/>
              <a:t>を消す</a:t>
            </a:r>
            <a:endParaRPr lang="en-US" altLang="ja-JP" dirty="0"/>
          </a:p>
        </p:txBody>
      </p:sp>
      <p:pic>
        <p:nvPicPr>
          <p:cNvPr id="6" name="図 5">
            <a:extLst>
              <a:ext uri="{FF2B5EF4-FFF2-40B4-BE49-F238E27FC236}">
                <a16:creationId xmlns:a16="http://schemas.microsoft.com/office/drawing/2014/main" id="{35395146-2E3C-28E0-DF97-8B41692FC0D7}"/>
              </a:ext>
            </a:extLst>
          </p:cNvPr>
          <p:cNvPicPr>
            <a:picLocks noChangeAspect="1"/>
          </p:cNvPicPr>
          <p:nvPr/>
        </p:nvPicPr>
        <p:blipFill>
          <a:blip r:embed="rId2"/>
          <a:stretch>
            <a:fillRect/>
          </a:stretch>
        </p:blipFill>
        <p:spPr>
          <a:xfrm>
            <a:off x="1714138" y="3702461"/>
            <a:ext cx="5612613" cy="554735"/>
          </a:xfrm>
          <a:prstGeom prst="rect">
            <a:avLst/>
          </a:prstGeom>
        </p:spPr>
      </p:pic>
      <p:pic>
        <p:nvPicPr>
          <p:cNvPr id="7" name="図 6">
            <a:extLst>
              <a:ext uri="{FF2B5EF4-FFF2-40B4-BE49-F238E27FC236}">
                <a16:creationId xmlns:a16="http://schemas.microsoft.com/office/drawing/2014/main" id="{AA844080-9644-9760-4D15-927E92224420}"/>
              </a:ext>
            </a:extLst>
          </p:cNvPr>
          <p:cNvPicPr>
            <a:picLocks noChangeAspect="1"/>
          </p:cNvPicPr>
          <p:nvPr/>
        </p:nvPicPr>
        <p:blipFill>
          <a:blip r:embed="rId3"/>
          <a:stretch>
            <a:fillRect/>
          </a:stretch>
        </p:blipFill>
        <p:spPr>
          <a:xfrm>
            <a:off x="1477565" y="4990331"/>
            <a:ext cx="6085758" cy="554734"/>
          </a:xfrm>
          <a:prstGeom prst="rect">
            <a:avLst/>
          </a:prstGeom>
        </p:spPr>
      </p:pic>
      <p:pic>
        <p:nvPicPr>
          <p:cNvPr id="9" name="図 8">
            <a:extLst>
              <a:ext uri="{FF2B5EF4-FFF2-40B4-BE49-F238E27FC236}">
                <a16:creationId xmlns:a16="http://schemas.microsoft.com/office/drawing/2014/main" id="{50970769-E90F-F6B7-DCD2-94F5F82EE8BD}"/>
              </a:ext>
            </a:extLst>
          </p:cNvPr>
          <p:cNvPicPr>
            <a:picLocks noChangeAspect="1"/>
          </p:cNvPicPr>
          <p:nvPr/>
        </p:nvPicPr>
        <p:blipFill>
          <a:blip r:embed="rId4"/>
          <a:stretch>
            <a:fillRect/>
          </a:stretch>
        </p:blipFill>
        <p:spPr>
          <a:xfrm>
            <a:off x="1303945" y="5696785"/>
            <a:ext cx="6498421" cy="799544"/>
          </a:xfrm>
          <a:prstGeom prst="rect">
            <a:avLst/>
          </a:prstGeom>
        </p:spPr>
      </p:pic>
      <p:pic>
        <p:nvPicPr>
          <p:cNvPr id="10" name="図 9">
            <a:extLst>
              <a:ext uri="{FF2B5EF4-FFF2-40B4-BE49-F238E27FC236}">
                <a16:creationId xmlns:a16="http://schemas.microsoft.com/office/drawing/2014/main" id="{59E265C3-6AA1-2404-9982-23B41694CD25}"/>
              </a:ext>
            </a:extLst>
          </p:cNvPr>
          <p:cNvPicPr>
            <a:picLocks noChangeAspect="1"/>
          </p:cNvPicPr>
          <p:nvPr/>
        </p:nvPicPr>
        <p:blipFill>
          <a:blip r:embed="rId5"/>
          <a:stretch>
            <a:fillRect/>
          </a:stretch>
        </p:blipFill>
        <p:spPr>
          <a:xfrm>
            <a:off x="664748" y="1203691"/>
            <a:ext cx="7772400" cy="2182833"/>
          </a:xfrm>
          <a:prstGeom prst="rect">
            <a:avLst/>
          </a:prstGeom>
        </p:spPr>
      </p:pic>
      <p:sp>
        <p:nvSpPr>
          <p:cNvPr id="2" name="スライド番号プレースホルダー 1">
            <a:extLst>
              <a:ext uri="{FF2B5EF4-FFF2-40B4-BE49-F238E27FC236}">
                <a16:creationId xmlns:a16="http://schemas.microsoft.com/office/drawing/2014/main" id="{2FACCD37-211F-A0F1-E2B3-4DC17344F0F1}"/>
              </a:ext>
            </a:extLst>
          </p:cNvPr>
          <p:cNvSpPr>
            <a:spLocks noGrp="1"/>
          </p:cNvSpPr>
          <p:nvPr>
            <p:ph type="sldNum" sz="quarter" idx="12"/>
          </p:nvPr>
        </p:nvSpPr>
        <p:spPr/>
        <p:txBody>
          <a:bodyPr/>
          <a:lstStyle/>
          <a:p>
            <a:fld id="{FA3C4D4C-6915-3147-AB54-C788617D0F2E}" type="slidenum">
              <a:rPr lang="en-US" altLang="ja-JP" smtClean="0"/>
              <a:pPr/>
              <a:t>64</a:t>
            </a:fld>
            <a:r>
              <a:rPr lang="en-US" altLang="ja-JP"/>
              <a:t>/87</a:t>
            </a:r>
            <a:endParaRPr lang="en-US" altLang="ja-JP" dirty="0"/>
          </a:p>
        </p:txBody>
      </p:sp>
    </p:spTree>
    <p:extLst>
      <p:ext uri="{BB962C8B-B14F-4D97-AF65-F5344CB8AC3E}">
        <p14:creationId xmlns:p14="http://schemas.microsoft.com/office/powerpoint/2010/main" val="97511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1751"/>
                                        </p:tgtEl>
                                        <p:attrNameLst>
                                          <p:attrName>style.visibility</p:attrName>
                                        </p:attrNameLst>
                                      </p:cBhvr>
                                      <p:to>
                                        <p:strVal val="visible"/>
                                      </p:to>
                                    </p:set>
                                    <p:animEffect transition="in" filter="wheel(1)">
                                      <p:cBhvr>
                                        <p:cTn id="7" dur="500"/>
                                        <p:tgtEl>
                                          <p:spTgt spid="3175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1752"/>
                                        </p:tgtEl>
                                        <p:attrNameLst>
                                          <p:attrName>style.visibility</p:attrName>
                                        </p:attrNameLst>
                                      </p:cBhvr>
                                      <p:to>
                                        <p:strVal val="visible"/>
                                      </p:to>
                                    </p:set>
                                    <p:animEffect transition="in" filter="wipe(up)">
                                      <p:cBhvr>
                                        <p:cTn id="16" dur="500"/>
                                        <p:tgtEl>
                                          <p:spTgt spid="31752"/>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par>
                          <p:cTn id="21" fill="hold">
                            <p:stCondLst>
                              <p:cond delay="1000"/>
                            </p:stCondLst>
                            <p:childTnLst>
                              <p:par>
                                <p:cTn id="22" presetID="9"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6" name="AutoShape 12">
            <a:extLst>
              <a:ext uri="{FF2B5EF4-FFF2-40B4-BE49-F238E27FC236}">
                <a16:creationId xmlns:a16="http://schemas.microsoft.com/office/drawing/2014/main" id="{1A240B66-8712-6A4F-8803-E0E136EF1E2E}"/>
              </a:ext>
            </a:extLst>
          </p:cNvPr>
          <p:cNvSpPr>
            <a:spLocks noGrp="1" noChangeArrowheads="1"/>
          </p:cNvSpPr>
          <p:nvPr>
            <p:ph type="title"/>
          </p:nvPr>
        </p:nvSpPr>
        <p:spPr>
          <a:xfrm>
            <a:off x="107504" y="364776"/>
            <a:ext cx="9036496" cy="851743"/>
          </a:xfrm>
        </p:spPr>
        <p:txBody>
          <a:bodyPr>
            <a:noAutofit/>
          </a:bodyPr>
          <a:lstStyle/>
          <a:p>
            <a:r>
              <a:rPr lang="ja-JP" altLang="en-US" sz="4800"/>
              <a:t>虚数ゲージ変換：</a:t>
            </a:r>
            <a:r>
              <a:rPr lang="en-US" altLang="ja-JP" sz="4800" i="1" dirty="0"/>
              <a:t>g</a:t>
            </a:r>
            <a:r>
              <a:rPr lang="en-US" altLang="ja-JP" sz="4800" dirty="0"/>
              <a:t> </a:t>
            </a:r>
            <a:r>
              <a:rPr lang="ja-JP" altLang="en-US" sz="4800"/>
              <a:t>を消せる？</a:t>
            </a:r>
            <a:endParaRPr lang="en-US" altLang="ja-JP" sz="4800" dirty="0"/>
          </a:p>
        </p:txBody>
      </p:sp>
      <p:sp>
        <p:nvSpPr>
          <p:cNvPr id="10" name="AutoShape 7">
            <a:extLst>
              <a:ext uri="{FF2B5EF4-FFF2-40B4-BE49-F238E27FC236}">
                <a16:creationId xmlns:a16="http://schemas.microsoft.com/office/drawing/2014/main" id="{DB514387-99FA-9BB1-B646-9533CE3AA74F}"/>
              </a:ext>
            </a:extLst>
          </p:cNvPr>
          <p:cNvSpPr>
            <a:spLocks noChangeArrowheads="1"/>
          </p:cNvSpPr>
          <p:nvPr/>
        </p:nvSpPr>
        <p:spPr bwMode="auto">
          <a:xfrm>
            <a:off x="1131257" y="3441608"/>
            <a:ext cx="6624736" cy="3352800"/>
          </a:xfrm>
          <a:prstGeom prst="roundRect">
            <a:avLst>
              <a:gd name="adj" fmla="val 6486"/>
            </a:avLst>
          </a:prstGeom>
          <a:solidFill>
            <a:srgbClr val="C0FEF9"/>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2400"/>
          </a:p>
        </p:txBody>
      </p:sp>
      <p:sp>
        <p:nvSpPr>
          <p:cNvPr id="11" name="AutoShape 8">
            <a:extLst>
              <a:ext uri="{FF2B5EF4-FFF2-40B4-BE49-F238E27FC236}">
                <a16:creationId xmlns:a16="http://schemas.microsoft.com/office/drawing/2014/main" id="{BE05DCE1-41DF-26F7-43A0-05F506E7EC5C}"/>
              </a:ext>
            </a:extLst>
          </p:cNvPr>
          <p:cNvSpPr>
            <a:spLocks noChangeArrowheads="1"/>
          </p:cNvSpPr>
          <p:nvPr/>
        </p:nvSpPr>
        <p:spPr bwMode="auto">
          <a:xfrm rot="16200000" flipH="1">
            <a:off x="4286249" y="4279600"/>
            <a:ext cx="571500" cy="714375"/>
          </a:xfrm>
          <a:prstGeom prst="rightArrow">
            <a:avLst>
              <a:gd name="adj1" fmla="val 50000"/>
              <a:gd name="adj2" fmla="val 50005"/>
            </a:avLst>
          </a:prstGeom>
          <a:solidFill>
            <a:srgbClr val="0054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12" name="図 11">
            <a:extLst>
              <a:ext uri="{FF2B5EF4-FFF2-40B4-BE49-F238E27FC236}">
                <a16:creationId xmlns:a16="http://schemas.microsoft.com/office/drawing/2014/main" id="{E8E662D6-F298-E0AF-B5DE-95D265278526}"/>
              </a:ext>
            </a:extLst>
          </p:cNvPr>
          <p:cNvPicPr>
            <a:picLocks noChangeAspect="1"/>
          </p:cNvPicPr>
          <p:nvPr/>
        </p:nvPicPr>
        <p:blipFill>
          <a:blip r:embed="rId2"/>
          <a:stretch>
            <a:fillRect/>
          </a:stretch>
        </p:blipFill>
        <p:spPr>
          <a:xfrm>
            <a:off x="1790508" y="3642280"/>
            <a:ext cx="5562982" cy="592507"/>
          </a:xfrm>
          <a:prstGeom prst="rect">
            <a:avLst/>
          </a:prstGeom>
        </p:spPr>
      </p:pic>
      <p:pic>
        <p:nvPicPr>
          <p:cNvPr id="13" name="図 12">
            <a:extLst>
              <a:ext uri="{FF2B5EF4-FFF2-40B4-BE49-F238E27FC236}">
                <a16:creationId xmlns:a16="http://schemas.microsoft.com/office/drawing/2014/main" id="{F5C259E4-6BAA-310B-765D-6EF471E6DA94}"/>
              </a:ext>
            </a:extLst>
          </p:cNvPr>
          <p:cNvPicPr>
            <a:picLocks noChangeAspect="1"/>
          </p:cNvPicPr>
          <p:nvPr/>
        </p:nvPicPr>
        <p:blipFill>
          <a:blip r:embed="rId3"/>
          <a:stretch>
            <a:fillRect/>
          </a:stretch>
        </p:blipFill>
        <p:spPr>
          <a:xfrm>
            <a:off x="1757590" y="5067120"/>
            <a:ext cx="5628819" cy="707717"/>
          </a:xfrm>
          <a:prstGeom prst="rect">
            <a:avLst/>
          </a:prstGeom>
        </p:spPr>
      </p:pic>
      <p:pic>
        <p:nvPicPr>
          <p:cNvPr id="14" name="図 13">
            <a:extLst>
              <a:ext uri="{FF2B5EF4-FFF2-40B4-BE49-F238E27FC236}">
                <a16:creationId xmlns:a16="http://schemas.microsoft.com/office/drawing/2014/main" id="{88C8EBDD-1D4B-E52B-0457-A5F0C985D3A2}"/>
              </a:ext>
            </a:extLst>
          </p:cNvPr>
          <p:cNvPicPr>
            <a:picLocks noChangeAspect="1"/>
          </p:cNvPicPr>
          <p:nvPr/>
        </p:nvPicPr>
        <p:blipFill>
          <a:blip r:embed="rId4"/>
          <a:stretch>
            <a:fillRect/>
          </a:stretch>
        </p:blipFill>
        <p:spPr>
          <a:xfrm>
            <a:off x="1892675" y="6014663"/>
            <a:ext cx="5316549" cy="592507"/>
          </a:xfrm>
          <a:prstGeom prst="rect">
            <a:avLst/>
          </a:prstGeom>
        </p:spPr>
      </p:pic>
      <p:pic>
        <p:nvPicPr>
          <p:cNvPr id="2" name="図 1">
            <a:extLst>
              <a:ext uri="{FF2B5EF4-FFF2-40B4-BE49-F238E27FC236}">
                <a16:creationId xmlns:a16="http://schemas.microsoft.com/office/drawing/2014/main" id="{6B62C909-6B03-FAB9-A521-00FF7A8EA6B2}"/>
              </a:ext>
            </a:extLst>
          </p:cNvPr>
          <p:cNvPicPr>
            <a:picLocks noChangeAspect="1"/>
          </p:cNvPicPr>
          <p:nvPr/>
        </p:nvPicPr>
        <p:blipFill>
          <a:blip r:embed="rId5"/>
          <a:stretch>
            <a:fillRect/>
          </a:stretch>
        </p:blipFill>
        <p:spPr>
          <a:xfrm>
            <a:off x="893349" y="1219842"/>
            <a:ext cx="7315200" cy="2235200"/>
          </a:xfrm>
          <a:prstGeom prst="rect">
            <a:avLst/>
          </a:prstGeom>
        </p:spPr>
      </p:pic>
      <p:sp>
        <p:nvSpPr>
          <p:cNvPr id="6" name="爆発 2 5">
            <a:extLst>
              <a:ext uri="{FF2B5EF4-FFF2-40B4-BE49-F238E27FC236}">
                <a16:creationId xmlns:a16="http://schemas.microsoft.com/office/drawing/2014/main" id="{15BDAAAF-1D4B-AEA8-FB6A-232E9030410F}"/>
              </a:ext>
            </a:extLst>
          </p:cNvPr>
          <p:cNvSpPr/>
          <p:nvPr/>
        </p:nvSpPr>
        <p:spPr>
          <a:xfrm>
            <a:off x="1697821" y="3595337"/>
            <a:ext cx="5972536" cy="2558005"/>
          </a:xfrm>
          <a:prstGeom prst="irregularSeal2">
            <a:avLst/>
          </a:prstGeom>
          <a:solidFill>
            <a:srgbClr val="FFFF00">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400">
                <a:solidFill>
                  <a:srgbClr val="FF0000"/>
                </a:solidFill>
              </a:rPr>
              <a:t>本当？？</a:t>
            </a:r>
          </a:p>
        </p:txBody>
      </p:sp>
      <p:sp>
        <p:nvSpPr>
          <p:cNvPr id="5" name="日付プレースホルダー 4">
            <a:extLst>
              <a:ext uri="{FF2B5EF4-FFF2-40B4-BE49-F238E27FC236}">
                <a16:creationId xmlns:a16="http://schemas.microsoft.com/office/drawing/2014/main" id="{C4891336-1A14-A4F7-FFB7-806400FCCAFA}"/>
              </a:ext>
            </a:extLst>
          </p:cNvPr>
          <p:cNvSpPr>
            <a:spLocks noGrp="1"/>
          </p:cNvSpPr>
          <p:nvPr>
            <p:ph type="dt" sz="half" idx="10"/>
          </p:nvPr>
        </p:nvSpPr>
        <p:spPr/>
        <p:txBody>
          <a:bodyPr/>
          <a:lstStyle/>
          <a:p>
            <a:pPr>
              <a:defRPr/>
            </a:pPr>
            <a:r>
              <a:rPr lang="en-US" altLang="ja-JP"/>
              <a:t>2025/1/12</a:t>
            </a:r>
            <a:endParaRPr lang="en-US" altLang="ja-JP" dirty="0"/>
          </a:p>
        </p:txBody>
      </p:sp>
      <p:sp>
        <p:nvSpPr>
          <p:cNvPr id="7" name="フッター プレースホルダー 6">
            <a:extLst>
              <a:ext uri="{FF2B5EF4-FFF2-40B4-BE49-F238E27FC236}">
                <a16:creationId xmlns:a16="http://schemas.microsoft.com/office/drawing/2014/main" id="{73A5B999-8BB5-38D8-17B9-19C82322107B}"/>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93FBCB84-C54A-FFDE-327F-7E30F300451C}"/>
              </a:ext>
            </a:extLst>
          </p:cNvPr>
          <p:cNvSpPr>
            <a:spLocks noGrp="1"/>
          </p:cNvSpPr>
          <p:nvPr>
            <p:ph type="sldNum" sz="quarter" idx="12"/>
          </p:nvPr>
        </p:nvSpPr>
        <p:spPr/>
        <p:txBody>
          <a:bodyPr/>
          <a:lstStyle/>
          <a:p>
            <a:fld id="{FA3C4D4C-6915-3147-AB54-C788617D0F2E}" type="slidenum">
              <a:rPr lang="en-US" altLang="ja-JP" smtClean="0"/>
              <a:pPr/>
              <a:t>65</a:t>
            </a:fld>
            <a:r>
              <a:rPr lang="en-US" altLang="ja-JP"/>
              <a:t>/87</a:t>
            </a:r>
            <a:endParaRPr lang="en-US" altLang="ja-JP" dirty="0"/>
          </a:p>
        </p:txBody>
      </p:sp>
    </p:spTree>
    <p:extLst>
      <p:ext uri="{BB962C8B-B14F-4D97-AF65-F5344CB8AC3E}">
        <p14:creationId xmlns:p14="http://schemas.microsoft.com/office/powerpoint/2010/main" val="102099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ssolve">
                                      <p:cBhvr>
                                        <p:cTn id="20" dur="500"/>
                                        <p:tgtEl>
                                          <p:spTgt spid="13"/>
                                        </p:tgtEl>
                                      </p:cBhvr>
                                    </p:animEffect>
                                  </p:childTnLst>
                                </p:cTn>
                              </p:par>
                            </p:childTnLst>
                          </p:cTn>
                        </p:par>
                        <p:par>
                          <p:cTn id="21" fill="hold">
                            <p:stCondLst>
                              <p:cond delay="1000"/>
                            </p:stCondLst>
                            <p:childTnLst>
                              <p:par>
                                <p:cTn id="22" presetID="9"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日付プレースホルダー 20">
            <a:extLst>
              <a:ext uri="{FF2B5EF4-FFF2-40B4-BE49-F238E27FC236}">
                <a16:creationId xmlns:a16="http://schemas.microsoft.com/office/drawing/2014/main" id="{EE1185B6-86E6-2AC5-9A49-0728FAEFEE97}"/>
              </a:ext>
            </a:extLst>
          </p:cNvPr>
          <p:cNvSpPr>
            <a:spLocks noGrp="1"/>
          </p:cNvSpPr>
          <p:nvPr>
            <p:ph type="dt" sz="half" idx="10"/>
          </p:nvPr>
        </p:nvSpPr>
        <p:spPr/>
        <p:txBody>
          <a:bodyPr/>
          <a:lstStyle/>
          <a:p>
            <a:pPr>
              <a:defRPr/>
            </a:pPr>
            <a:r>
              <a:rPr lang="en-US" altLang="ja-JP"/>
              <a:t>2025/1/12</a:t>
            </a:r>
            <a:endParaRPr lang="en-US" altLang="ja-JP" dirty="0"/>
          </a:p>
        </p:txBody>
      </p:sp>
      <p:sp>
        <p:nvSpPr>
          <p:cNvPr id="22" name="フッター プレースホルダー 21">
            <a:extLst>
              <a:ext uri="{FF2B5EF4-FFF2-40B4-BE49-F238E27FC236}">
                <a16:creationId xmlns:a16="http://schemas.microsoft.com/office/drawing/2014/main" id="{3759873A-B9B7-6BEC-CE5B-E8E804E96002}"/>
              </a:ext>
            </a:extLst>
          </p:cNvPr>
          <p:cNvSpPr>
            <a:spLocks noGrp="1"/>
          </p:cNvSpPr>
          <p:nvPr>
            <p:ph type="ftr" sz="quarter" idx="11"/>
          </p:nvPr>
        </p:nvSpPr>
        <p:spPr/>
        <p:txBody>
          <a:bodyPr/>
          <a:lstStyle/>
          <a:p>
            <a:pPr>
              <a:defRPr/>
            </a:pPr>
            <a:r>
              <a:rPr lang="en-US" altLang="ja-JP"/>
              <a:t>QUATUO11</a:t>
            </a:r>
            <a:endParaRPr lang="en-US" altLang="ja-JP" dirty="0"/>
          </a:p>
        </p:txBody>
      </p:sp>
      <p:sp>
        <p:nvSpPr>
          <p:cNvPr id="2" name="タイトル 1"/>
          <p:cNvSpPr>
            <a:spLocks noGrp="1"/>
          </p:cNvSpPr>
          <p:nvPr>
            <p:ph type="title"/>
          </p:nvPr>
        </p:nvSpPr>
        <p:spPr>
          <a:xfrm>
            <a:off x="-180528" y="362439"/>
            <a:ext cx="9505056" cy="990600"/>
          </a:xfrm>
        </p:spPr>
        <p:txBody>
          <a:bodyPr/>
          <a:lstStyle/>
          <a:p>
            <a:r>
              <a:rPr lang="ja-JP" altLang="en-US" sz="4800"/>
              <a:t>アンダーソン局在（一次元）</a:t>
            </a:r>
            <a:endParaRPr lang="ja-JP" altLang="en-US" sz="4800" dirty="0"/>
          </a:p>
        </p:txBody>
      </p:sp>
      <p:sp>
        <p:nvSpPr>
          <p:cNvPr id="4" name="フリーフォーム 3"/>
          <p:cNvSpPr/>
          <p:nvPr/>
        </p:nvSpPr>
        <p:spPr>
          <a:xfrm>
            <a:off x="547688" y="4129012"/>
            <a:ext cx="8243950" cy="1395676"/>
          </a:xfrm>
          <a:custGeom>
            <a:avLst/>
            <a:gdLst>
              <a:gd name="connsiteX0" fmla="*/ 0 w 7731058"/>
              <a:gd name="connsiteY0" fmla="*/ 293092 h 1130497"/>
              <a:gd name="connsiteX1" fmla="*/ 809388 w 7731058"/>
              <a:gd name="connsiteY1" fmla="*/ 307048 h 1130497"/>
              <a:gd name="connsiteX2" fmla="*/ 795433 w 7731058"/>
              <a:gd name="connsiteY2" fmla="*/ 1018843 h 1130497"/>
              <a:gd name="connsiteX3" fmla="*/ 1716462 w 7731058"/>
              <a:gd name="connsiteY3" fmla="*/ 1130497 h 1130497"/>
              <a:gd name="connsiteX4" fmla="*/ 2093246 w 7731058"/>
              <a:gd name="connsiteY4" fmla="*/ 0 h 1130497"/>
              <a:gd name="connsiteX5" fmla="*/ 3028230 w 7731058"/>
              <a:gd name="connsiteY5" fmla="*/ 697838 h 1130497"/>
              <a:gd name="connsiteX6" fmla="*/ 3809709 w 7731058"/>
              <a:gd name="connsiteY6" fmla="*/ 474529 h 1130497"/>
              <a:gd name="connsiteX7" fmla="*/ 4842377 w 7731058"/>
              <a:gd name="connsiteY7" fmla="*/ 1046756 h 1130497"/>
              <a:gd name="connsiteX8" fmla="*/ 5456396 w 7731058"/>
              <a:gd name="connsiteY8" fmla="*/ 321005 h 1130497"/>
              <a:gd name="connsiteX9" fmla="*/ 6182055 w 7731058"/>
              <a:gd name="connsiteY9" fmla="*/ 753665 h 1130497"/>
              <a:gd name="connsiteX10" fmla="*/ 6935624 w 7731058"/>
              <a:gd name="connsiteY10" fmla="*/ 181438 h 1130497"/>
              <a:gd name="connsiteX11" fmla="*/ 7731058 w 7731058"/>
              <a:gd name="connsiteY11" fmla="*/ 823448 h 1130497"/>
              <a:gd name="connsiteX0" fmla="*/ 0 w 7731058"/>
              <a:gd name="connsiteY0" fmla="*/ 293092 h 1130497"/>
              <a:gd name="connsiteX1" fmla="*/ 809388 w 7731058"/>
              <a:gd name="connsiteY1" fmla="*/ 307048 h 1130497"/>
              <a:gd name="connsiteX2" fmla="*/ 1018713 w 7731058"/>
              <a:gd name="connsiteY2" fmla="*/ 949060 h 1130497"/>
              <a:gd name="connsiteX3" fmla="*/ 1716462 w 7731058"/>
              <a:gd name="connsiteY3" fmla="*/ 1130497 h 1130497"/>
              <a:gd name="connsiteX4" fmla="*/ 2093246 w 7731058"/>
              <a:gd name="connsiteY4" fmla="*/ 0 h 1130497"/>
              <a:gd name="connsiteX5" fmla="*/ 3028230 w 7731058"/>
              <a:gd name="connsiteY5" fmla="*/ 697838 h 1130497"/>
              <a:gd name="connsiteX6" fmla="*/ 3809709 w 7731058"/>
              <a:gd name="connsiteY6" fmla="*/ 474529 h 1130497"/>
              <a:gd name="connsiteX7" fmla="*/ 4842377 w 7731058"/>
              <a:gd name="connsiteY7" fmla="*/ 1046756 h 1130497"/>
              <a:gd name="connsiteX8" fmla="*/ 5456396 w 7731058"/>
              <a:gd name="connsiteY8" fmla="*/ 321005 h 1130497"/>
              <a:gd name="connsiteX9" fmla="*/ 6182055 w 7731058"/>
              <a:gd name="connsiteY9" fmla="*/ 753665 h 1130497"/>
              <a:gd name="connsiteX10" fmla="*/ 6935624 w 7731058"/>
              <a:gd name="connsiteY10" fmla="*/ 181438 h 1130497"/>
              <a:gd name="connsiteX11" fmla="*/ 7731058 w 7731058"/>
              <a:gd name="connsiteY11" fmla="*/ 823448 h 1130497"/>
              <a:gd name="connsiteX0" fmla="*/ 0 w 7731058"/>
              <a:gd name="connsiteY0" fmla="*/ 111654 h 949059"/>
              <a:gd name="connsiteX1" fmla="*/ 809388 w 7731058"/>
              <a:gd name="connsiteY1" fmla="*/ 125610 h 949059"/>
              <a:gd name="connsiteX2" fmla="*/ 1018713 w 7731058"/>
              <a:gd name="connsiteY2" fmla="*/ 767622 h 949059"/>
              <a:gd name="connsiteX3" fmla="*/ 1716462 w 7731058"/>
              <a:gd name="connsiteY3" fmla="*/ 949059 h 949059"/>
              <a:gd name="connsiteX4" fmla="*/ 2190931 w 7731058"/>
              <a:gd name="connsiteY4" fmla="*/ 27913 h 949059"/>
              <a:gd name="connsiteX5" fmla="*/ 3028230 w 7731058"/>
              <a:gd name="connsiteY5" fmla="*/ 516400 h 949059"/>
              <a:gd name="connsiteX6" fmla="*/ 3809709 w 7731058"/>
              <a:gd name="connsiteY6" fmla="*/ 293091 h 949059"/>
              <a:gd name="connsiteX7" fmla="*/ 4842377 w 7731058"/>
              <a:gd name="connsiteY7" fmla="*/ 865318 h 949059"/>
              <a:gd name="connsiteX8" fmla="*/ 5456396 w 7731058"/>
              <a:gd name="connsiteY8" fmla="*/ 139567 h 949059"/>
              <a:gd name="connsiteX9" fmla="*/ 6182055 w 7731058"/>
              <a:gd name="connsiteY9" fmla="*/ 572227 h 949059"/>
              <a:gd name="connsiteX10" fmla="*/ 6935624 w 7731058"/>
              <a:gd name="connsiteY10" fmla="*/ 0 h 949059"/>
              <a:gd name="connsiteX11" fmla="*/ 7731058 w 7731058"/>
              <a:gd name="connsiteY11" fmla="*/ 642010 h 949059"/>
              <a:gd name="connsiteX0" fmla="*/ 0 w 7731058"/>
              <a:gd name="connsiteY0" fmla="*/ 362875 h 949059"/>
              <a:gd name="connsiteX1" fmla="*/ 809388 w 7731058"/>
              <a:gd name="connsiteY1" fmla="*/ 125610 h 949059"/>
              <a:gd name="connsiteX2" fmla="*/ 1018713 w 7731058"/>
              <a:gd name="connsiteY2" fmla="*/ 767622 h 949059"/>
              <a:gd name="connsiteX3" fmla="*/ 1716462 w 7731058"/>
              <a:gd name="connsiteY3" fmla="*/ 949059 h 949059"/>
              <a:gd name="connsiteX4" fmla="*/ 2190931 w 7731058"/>
              <a:gd name="connsiteY4" fmla="*/ 27913 h 949059"/>
              <a:gd name="connsiteX5" fmla="*/ 3028230 w 7731058"/>
              <a:gd name="connsiteY5" fmla="*/ 516400 h 949059"/>
              <a:gd name="connsiteX6" fmla="*/ 3809709 w 7731058"/>
              <a:gd name="connsiteY6" fmla="*/ 293091 h 949059"/>
              <a:gd name="connsiteX7" fmla="*/ 4842377 w 7731058"/>
              <a:gd name="connsiteY7" fmla="*/ 865318 h 949059"/>
              <a:gd name="connsiteX8" fmla="*/ 5456396 w 7731058"/>
              <a:gd name="connsiteY8" fmla="*/ 139567 h 949059"/>
              <a:gd name="connsiteX9" fmla="*/ 6182055 w 7731058"/>
              <a:gd name="connsiteY9" fmla="*/ 572227 h 949059"/>
              <a:gd name="connsiteX10" fmla="*/ 6935624 w 7731058"/>
              <a:gd name="connsiteY10" fmla="*/ 0 h 949059"/>
              <a:gd name="connsiteX11" fmla="*/ 7731058 w 7731058"/>
              <a:gd name="connsiteY11" fmla="*/ 642010 h 949059"/>
              <a:gd name="connsiteX0" fmla="*/ 0 w 7731058"/>
              <a:gd name="connsiteY0" fmla="*/ 362875 h 949059"/>
              <a:gd name="connsiteX1" fmla="*/ 809388 w 7731058"/>
              <a:gd name="connsiteY1" fmla="*/ 125610 h 949059"/>
              <a:gd name="connsiteX2" fmla="*/ 1018713 w 7731058"/>
              <a:gd name="connsiteY2" fmla="*/ 767622 h 949059"/>
              <a:gd name="connsiteX3" fmla="*/ 1716462 w 7731058"/>
              <a:gd name="connsiteY3" fmla="*/ 949059 h 949059"/>
              <a:gd name="connsiteX4" fmla="*/ 2190931 w 7731058"/>
              <a:gd name="connsiteY4" fmla="*/ 27913 h 949059"/>
              <a:gd name="connsiteX5" fmla="*/ 3028230 w 7731058"/>
              <a:gd name="connsiteY5" fmla="*/ 516400 h 949059"/>
              <a:gd name="connsiteX6" fmla="*/ 3809709 w 7731058"/>
              <a:gd name="connsiteY6" fmla="*/ 293091 h 949059"/>
              <a:gd name="connsiteX7" fmla="*/ 4842377 w 7731058"/>
              <a:gd name="connsiteY7" fmla="*/ 865318 h 949059"/>
              <a:gd name="connsiteX8" fmla="*/ 5456396 w 7731058"/>
              <a:gd name="connsiteY8" fmla="*/ 139567 h 949059"/>
              <a:gd name="connsiteX9" fmla="*/ 6182055 w 7731058"/>
              <a:gd name="connsiteY9" fmla="*/ 572227 h 949059"/>
              <a:gd name="connsiteX10" fmla="*/ 6935624 w 7731058"/>
              <a:gd name="connsiteY10" fmla="*/ 0 h 949059"/>
              <a:gd name="connsiteX11" fmla="*/ 7731058 w 7731058"/>
              <a:gd name="connsiteY11" fmla="*/ 642010 h 949059"/>
              <a:gd name="connsiteX0" fmla="*/ 0 w 7731058"/>
              <a:gd name="connsiteY0" fmla="*/ 362875 h 949059"/>
              <a:gd name="connsiteX1" fmla="*/ 809388 w 7731058"/>
              <a:gd name="connsiteY1" fmla="*/ 125610 h 949059"/>
              <a:gd name="connsiteX2" fmla="*/ 1018713 w 7731058"/>
              <a:gd name="connsiteY2" fmla="*/ 767622 h 949059"/>
              <a:gd name="connsiteX3" fmla="*/ 1716462 w 7731058"/>
              <a:gd name="connsiteY3" fmla="*/ 949059 h 949059"/>
              <a:gd name="connsiteX4" fmla="*/ 2190931 w 7731058"/>
              <a:gd name="connsiteY4" fmla="*/ 27913 h 949059"/>
              <a:gd name="connsiteX5" fmla="*/ 3028230 w 7731058"/>
              <a:gd name="connsiteY5" fmla="*/ 516400 h 949059"/>
              <a:gd name="connsiteX6" fmla="*/ 3809709 w 7731058"/>
              <a:gd name="connsiteY6" fmla="*/ 293091 h 949059"/>
              <a:gd name="connsiteX7" fmla="*/ 4842377 w 7731058"/>
              <a:gd name="connsiteY7" fmla="*/ 865318 h 949059"/>
              <a:gd name="connsiteX8" fmla="*/ 5456396 w 7731058"/>
              <a:gd name="connsiteY8" fmla="*/ 139567 h 949059"/>
              <a:gd name="connsiteX9" fmla="*/ 6182055 w 7731058"/>
              <a:gd name="connsiteY9" fmla="*/ 572227 h 949059"/>
              <a:gd name="connsiteX10" fmla="*/ 6935624 w 7731058"/>
              <a:gd name="connsiteY10" fmla="*/ 0 h 949059"/>
              <a:gd name="connsiteX11" fmla="*/ 7731058 w 7731058"/>
              <a:gd name="connsiteY11" fmla="*/ 642010 h 949059"/>
              <a:gd name="connsiteX0" fmla="*/ 13955 w 7745013"/>
              <a:gd name="connsiteY0" fmla="*/ 362875 h 949059"/>
              <a:gd name="connsiteX1" fmla="*/ 0 w 7745013"/>
              <a:gd name="connsiteY1" fmla="*/ 334962 h 949059"/>
              <a:gd name="connsiteX2" fmla="*/ 823343 w 7745013"/>
              <a:gd name="connsiteY2" fmla="*/ 125610 h 949059"/>
              <a:gd name="connsiteX3" fmla="*/ 1032668 w 7745013"/>
              <a:gd name="connsiteY3" fmla="*/ 767622 h 949059"/>
              <a:gd name="connsiteX4" fmla="*/ 1730417 w 7745013"/>
              <a:gd name="connsiteY4" fmla="*/ 949059 h 949059"/>
              <a:gd name="connsiteX5" fmla="*/ 2204886 w 7745013"/>
              <a:gd name="connsiteY5" fmla="*/ 27913 h 949059"/>
              <a:gd name="connsiteX6" fmla="*/ 3042185 w 7745013"/>
              <a:gd name="connsiteY6" fmla="*/ 516400 h 949059"/>
              <a:gd name="connsiteX7" fmla="*/ 3823664 w 7745013"/>
              <a:gd name="connsiteY7" fmla="*/ 293091 h 949059"/>
              <a:gd name="connsiteX8" fmla="*/ 4856332 w 7745013"/>
              <a:gd name="connsiteY8" fmla="*/ 865318 h 949059"/>
              <a:gd name="connsiteX9" fmla="*/ 5470351 w 7745013"/>
              <a:gd name="connsiteY9" fmla="*/ 139567 h 949059"/>
              <a:gd name="connsiteX10" fmla="*/ 6196010 w 7745013"/>
              <a:gd name="connsiteY10" fmla="*/ 572227 h 949059"/>
              <a:gd name="connsiteX11" fmla="*/ 6949579 w 7745013"/>
              <a:gd name="connsiteY11" fmla="*/ 0 h 949059"/>
              <a:gd name="connsiteX12" fmla="*/ 7745013 w 7745013"/>
              <a:gd name="connsiteY12" fmla="*/ 642010 h 949059"/>
              <a:gd name="connsiteX0" fmla="*/ 27910 w 7758968"/>
              <a:gd name="connsiteY0" fmla="*/ 376832 h 963016"/>
              <a:gd name="connsiteX1" fmla="*/ 0 w 7758968"/>
              <a:gd name="connsiteY1" fmla="*/ 0 h 963016"/>
              <a:gd name="connsiteX2" fmla="*/ 837298 w 7758968"/>
              <a:gd name="connsiteY2" fmla="*/ 139567 h 963016"/>
              <a:gd name="connsiteX3" fmla="*/ 1046623 w 7758968"/>
              <a:gd name="connsiteY3" fmla="*/ 781579 h 963016"/>
              <a:gd name="connsiteX4" fmla="*/ 1744372 w 7758968"/>
              <a:gd name="connsiteY4" fmla="*/ 963016 h 963016"/>
              <a:gd name="connsiteX5" fmla="*/ 2218841 w 7758968"/>
              <a:gd name="connsiteY5" fmla="*/ 41870 h 963016"/>
              <a:gd name="connsiteX6" fmla="*/ 3056140 w 7758968"/>
              <a:gd name="connsiteY6" fmla="*/ 530357 h 963016"/>
              <a:gd name="connsiteX7" fmla="*/ 3837619 w 7758968"/>
              <a:gd name="connsiteY7" fmla="*/ 307048 h 963016"/>
              <a:gd name="connsiteX8" fmla="*/ 4870287 w 7758968"/>
              <a:gd name="connsiteY8" fmla="*/ 879275 h 963016"/>
              <a:gd name="connsiteX9" fmla="*/ 5484306 w 7758968"/>
              <a:gd name="connsiteY9" fmla="*/ 153524 h 963016"/>
              <a:gd name="connsiteX10" fmla="*/ 6209965 w 7758968"/>
              <a:gd name="connsiteY10" fmla="*/ 586184 h 963016"/>
              <a:gd name="connsiteX11" fmla="*/ 6963534 w 7758968"/>
              <a:gd name="connsiteY11" fmla="*/ 13957 h 963016"/>
              <a:gd name="connsiteX12" fmla="*/ 7758968 w 7758968"/>
              <a:gd name="connsiteY12" fmla="*/ 655967 h 963016"/>
              <a:gd name="connsiteX0" fmla="*/ 13955 w 7758968"/>
              <a:gd name="connsiteY0" fmla="*/ 1395675 h 1395675"/>
              <a:gd name="connsiteX1" fmla="*/ 0 w 7758968"/>
              <a:gd name="connsiteY1" fmla="*/ 0 h 1395675"/>
              <a:gd name="connsiteX2" fmla="*/ 837298 w 7758968"/>
              <a:gd name="connsiteY2" fmla="*/ 139567 h 1395675"/>
              <a:gd name="connsiteX3" fmla="*/ 1046623 w 7758968"/>
              <a:gd name="connsiteY3" fmla="*/ 781579 h 1395675"/>
              <a:gd name="connsiteX4" fmla="*/ 1744372 w 7758968"/>
              <a:gd name="connsiteY4" fmla="*/ 963016 h 1395675"/>
              <a:gd name="connsiteX5" fmla="*/ 2218841 w 7758968"/>
              <a:gd name="connsiteY5" fmla="*/ 41870 h 1395675"/>
              <a:gd name="connsiteX6" fmla="*/ 3056140 w 7758968"/>
              <a:gd name="connsiteY6" fmla="*/ 530357 h 1395675"/>
              <a:gd name="connsiteX7" fmla="*/ 3837619 w 7758968"/>
              <a:gd name="connsiteY7" fmla="*/ 307048 h 1395675"/>
              <a:gd name="connsiteX8" fmla="*/ 4870287 w 7758968"/>
              <a:gd name="connsiteY8" fmla="*/ 879275 h 1395675"/>
              <a:gd name="connsiteX9" fmla="*/ 5484306 w 7758968"/>
              <a:gd name="connsiteY9" fmla="*/ 153524 h 1395675"/>
              <a:gd name="connsiteX10" fmla="*/ 6209965 w 7758968"/>
              <a:gd name="connsiteY10" fmla="*/ 586184 h 1395675"/>
              <a:gd name="connsiteX11" fmla="*/ 6963534 w 7758968"/>
              <a:gd name="connsiteY11" fmla="*/ 13957 h 1395675"/>
              <a:gd name="connsiteX12" fmla="*/ 7758968 w 7758968"/>
              <a:gd name="connsiteY12" fmla="*/ 655967 h 1395675"/>
              <a:gd name="connsiteX0" fmla="*/ 13955 w 7822055"/>
              <a:gd name="connsiteY0" fmla="*/ 1395675 h 1395675"/>
              <a:gd name="connsiteX1" fmla="*/ 0 w 7822055"/>
              <a:gd name="connsiteY1" fmla="*/ 0 h 1395675"/>
              <a:gd name="connsiteX2" fmla="*/ 837298 w 7822055"/>
              <a:gd name="connsiteY2" fmla="*/ 139567 h 1395675"/>
              <a:gd name="connsiteX3" fmla="*/ 1046623 w 7822055"/>
              <a:gd name="connsiteY3" fmla="*/ 781579 h 1395675"/>
              <a:gd name="connsiteX4" fmla="*/ 1744372 w 7822055"/>
              <a:gd name="connsiteY4" fmla="*/ 963016 h 1395675"/>
              <a:gd name="connsiteX5" fmla="*/ 2218841 w 7822055"/>
              <a:gd name="connsiteY5" fmla="*/ 41870 h 1395675"/>
              <a:gd name="connsiteX6" fmla="*/ 3056140 w 7822055"/>
              <a:gd name="connsiteY6" fmla="*/ 530357 h 1395675"/>
              <a:gd name="connsiteX7" fmla="*/ 3837619 w 7822055"/>
              <a:gd name="connsiteY7" fmla="*/ 307048 h 1395675"/>
              <a:gd name="connsiteX8" fmla="*/ 4870287 w 7822055"/>
              <a:gd name="connsiteY8" fmla="*/ 879275 h 1395675"/>
              <a:gd name="connsiteX9" fmla="*/ 5484306 w 7822055"/>
              <a:gd name="connsiteY9" fmla="*/ 153524 h 1395675"/>
              <a:gd name="connsiteX10" fmla="*/ 6209965 w 7822055"/>
              <a:gd name="connsiteY10" fmla="*/ 586184 h 1395675"/>
              <a:gd name="connsiteX11" fmla="*/ 6963534 w 7822055"/>
              <a:gd name="connsiteY11" fmla="*/ 13957 h 1395675"/>
              <a:gd name="connsiteX12" fmla="*/ 7758968 w 7822055"/>
              <a:gd name="connsiteY12" fmla="*/ 655967 h 1395675"/>
              <a:gd name="connsiteX13" fmla="*/ 7772924 w 7822055"/>
              <a:gd name="connsiteY13" fmla="*/ 683881 h 1395675"/>
              <a:gd name="connsiteX0" fmla="*/ 13955 w 7851007"/>
              <a:gd name="connsiteY0" fmla="*/ 1395675 h 1395676"/>
              <a:gd name="connsiteX1" fmla="*/ 0 w 7851007"/>
              <a:gd name="connsiteY1" fmla="*/ 0 h 1395676"/>
              <a:gd name="connsiteX2" fmla="*/ 837298 w 7851007"/>
              <a:gd name="connsiteY2" fmla="*/ 139567 h 1395676"/>
              <a:gd name="connsiteX3" fmla="*/ 1046623 w 7851007"/>
              <a:gd name="connsiteY3" fmla="*/ 781579 h 1395676"/>
              <a:gd name="connsiteX4" fmla="*/ 1744372 w 7851007"/>
              <a:gd name="connsiteY4" fmla="*/ 963016 h 1395676"/>
              <a:gd name="connsiteX5" fmla="*/ 2218841 w 7851007"/>
              <a:gd name="connsiteY5" fmla="*/ 41870 h 1395676"/>
              <a:gd name="connsiteX6" fmla="*/ 3056140 w 7851007"/>
              <a:gd name="connsiteY6" fmla="*/ 530357 h 1395676"/>
              <a:gd name="connsiteX7" fmla="*/ 3837619 w 7851007"/>
              <a:gd name="connsiteY7" fmla="*/ 307048 h 1395676"/>
              <a:gd name="connsiteX8" fmla="*/ 4870287 w 7851007"/>
              <a:gd name="connsiteY8" fmla="*/ 879275 h 1395676"/>
              <a:gd name="connsiteX9" fmla="*/ 5484306 w 7851007"/>
              <a:gd name="connsiteY9" fmla="*/ 153524 h 1395676"/>
              <a:gd name="connsiteX10" fmla="*/ 6209965 w 7851007"/>
              <a:gd name="connsiteY10" fmla="*/ 586184 h 1395676"/>
              <a:gd name="connsiteX11" fmla="*/ 6963534 w 7851007"/>
              <a:gd name="connsiteY11" fmla="*/ 13957 h 1395676"/>
              <a:gd name="connsiteX12" fmla="*/ 7758968 w 7851007"/>
              <a:gd name="connsiteY12" fmla="*/ 655967 h 1395676"/>
              <a:gd name="connsiteX13" fmla="*/ 7842699 w 7851007"/>
              <a:gd name="connsiteY13" fmla="*/ 1395676 h 1395676"/>
              <a:gd name="connsiteX0" fmla="*/ 13955 w 7842699"/>
              <a:gd name="connsiteY0" fmla="*/ 1395675 h 1395676"/>
              <a:gd name="connsiteX1" fmla="*/ 0 w 7842699"/>
              <a:gd name="connsiteY1" fmla="*/ 0 h 1395676"/>
              <a:gd name="connsiteX2" fmla="*/ 837298 w 7842699"/>
              <a:gd name="connsiteY2" fmla="*/ 139567 h 1395676"/>
              <a:gd name="connsiteX3" fmla="*/ 1046623 w 7842699"/>
              <a:gd name="connsiteY3" fmla="*/ 781579 h 1395676"/>
              <a:gd name="connsiteX4" fmla="*/ 1744372 w 7842699"/>
              <a:gd name="connsiteY4" fmla="*/ 963016 h 1395676"/>
              <a:gd name="connsiteX5" fmla="*/ 2218841 w 7842699"/>
              <a:gd name="connsiteY5" fmla="*/ 41870 h 1395676"/>
              <a:gd name="connsiteX6" fmla="*/ 3056140 w 7842699"/>
              <a:gd name="connsiteY6" fmla="*/ 530357 h 1395676"/>
              <a:gd name="connsiteX7" fmla="*/ 3837619 w 7842699"/>
              <a:gd name="connsiteY7" fmla="*/ 307048 h 1395676"/>
              <a:gd name="connsiteX8" fmla="*/ 4870287 w 7842699"/>
              <a:gd name="connsiteY8" fmla="*/ 879275 h 1395676"/>
              <a:gd name="connsiteX9" fmla="*/ 5484306 w 7842699"/>
              <a:gd name="connsiteY9" fmla="*/ 153524 h 1395676"/>
              <a:gd name="connsiteX10" fmla="*/ 6209965 w 7842699"/>
              <a:gd name="connsiteY10" fmla="*/ 586184 h 1395676"/>
              <a:gd name="connsiteX11" fmla="*/ 6963534 w 7842699"/>
              <a:gd name="connsiteY11" fmla="*/ 13957 h 1395676"/>
              <a:gd name="connsiteX12" fmla="*/ 7758968 w 7842699"/>
              <a:gd name="connsiteY12" fmla="*/ 655967 h 1395676"/>
              <a:gd name="connsiteX13" fmla="*/ 7842699 w 7842699"/>
              <a:gd name="connsiteY13" fmla="*/ 1395676 h 1395676"/>
              <a:gd name="connsiteX0" fmla="*/ 13955 w 7860675"/>
              <a:gd name="connsiteY0" fmla="*/ 1395675 h 1395676"/>
              <a:gd name="connsiteX1" fmla="*/ 0 w 7860675"/>
              <a:gd name="connsiteY1" fmla="*/ 0 h 1395676"/>
              <a:gd name="connsiteX2" fmla="*/ 837298 w 7860675"/>
              <a:gd name="connsiteY2" fmla="*/ 139567 h 1395676"/>
              <a:gd name="connsiteX3" fmla="*/ 1046623 w 7860675"/>
              <a:gd name="connsiteY3" fmla="*/ 781579 h 1395676"/>
              <a:gd name="connsiteX4" fmla="*/ 1744372 w 7860675"/>
              <a:gd name="connsiteY4" fmla="*/ 963016 h 1395676"/>
              <a:gd name="connsiteX5" fmla="*/ 2218841 w 7860675"/>
              <a:gd name="connsiteY5" fmla="*/ 41870 h 1395676"/>
              <a:gd name="connsiteX6" fmla="*/ 3056140 w 7860675"/>
              <a:gd name="connsiteY6" fmla="*/ 530357 h 1395676"/>
              <a:gd name="connsiteX7" fmla="*/ 3837619 w 7860675"/>
              <a:gd name="connsiteY7" fmla="*/ 307048 h 1395676"/>
              <a:gd name="connsiteX8" fmla="*/ 4870287 w 7860675"/>
              <a:gd name="connsiteY8" fmla="*/ 879275 h 1395676"/>
              <a:gd name="connsiteX9" fmla="*/ 5484306 w 7860675"/>
              <a:gd name="connsiteY9" fmla="*/ 153524 h 1395676"/>
              <a:gd name="connsiteX10" fmla="*/ 6209965 w 7860675"/>
              <a:gd name="connsiteY10" fmla="*/ 586184 h 1395676"/>
              <a:gd name="connsiteX11" fmla="*/ 6963534 w 7860675"/>
              <a:gd name="connsiteY11" fmla="*/ 13957 h 1395676"/>
              <a:gd name="connsiteX12" fmla="*/ 7842698 w 7860675"/>
              <a:gd name="connsiteY12" fmla="*/ 655967 h 1395676"/>
              <a:gd name="connsiteX13" fmla="*/ 7842699 w 7860675"/>
              <a:gd name="connsiteY13" fmla="*/ 1395676 h 1395676"/>
              <a:gd name="connsiteX0" fmla="*/ 13955 w 7842699"/>
              <a:gd name="connsiteY0" fmla="*/ 1395675 h 1395676"/>
              <a:gd name="connsiteX1" fmla="*/ 0 w 7842699"/>
              <a:gd name="connsiteY1" fmla="*/ 0 h 1395676"/>
              <a:gd name="connsiteX2" fmla="*/ 837298 w 7842699"/>
              <a:gd name="connsiteY2" fmla="*/ 139567 h 1395676"/>
              <a:gd name="connsiteX3" fmla="*/ 1046623 w 7842699"/>
              <a:gd name="connsiteY3" fmla="*/ 781579 h 1395676"/>
              <a:gd name="connsiteX4" fmla="*/ 1744372 w 7842699"/>
              <a:gd name="connsiteY4" fmla="*/ 963016 h 1395676"/>
              <a:gd name="connsiteX5" fmla="*/ 2218841 w 7842699"/>
              <a:gd name="connsiteY5" fmla="*/ 41870 h 1395676"/>
              <a:gd name="connsiteX6" fmla="*/ 3056140 w 7842699"/>
              <a:gd name="connsiteY6" fmla="*/ 530357 h 1395676"/>
              <a:gd name="connsiteX7" fmla="*/ 3837619 w 7842699"/>
              <a:gd name="connsiteY7" fmla="*/ 307048 h 1395676"/>
              <a:gd name="connsiteX8" fmla="*/ 4870287 w 7842699"/>
              <a:gd name="connsiteY8" fmla="*/ 879275 h 1395676"/>
              <a:gd name="connsiteX9" fmla="*/ 5484306 w 7842699"/>
              <a:gd name="connsiteY9" fmla="*/ 153524 h 1395676"/>
              <a:gd name="connsiteX10" fmla="*/ 6209965 w 7842699"/>
              <a:gd name="connsiteY10" fmla="*/ 586184 h 1395676"/>
              <a:gd name="connsiteX11" fmla="*/ 6963534 w 7842699"/>
              <a:gd name="connsiteY11" fmla="*/ 13957 h 1395676"/>
              <a:gd name="connsiteX12" fmla="*/ 7842698 w 7842699"/>
              <a:gd name="connsiteY12" fmla="*/ 655967 h 1395676"/>
              <a:gd name="connsiteX13" fmla="*/ 7842699 w 7842699"/>
              <a:gd name="connsiteY13" fmla="*/ 1395676 h 13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42699" h="1395676">
                <a:moveTo>
                  <a:pt x="13955" y="1395675"/>
                </a:moveTo>
                <a:lnTo>
                  <a:pt x="0" y="0"/>
                </a:lnTo>
                <a:lnTo>
                  <a:pt x="837298" y="139567"/>
                </a:lnTo>
                <a:lnTo>
                  <a:pt x="1046623" y="781579"/>
                </a:lnTo>
                <a:lnTo>
                  <a:pt x="1744372" y="963016"/>
                </a:lnTo>
                <a:lnTo>
                  <a:pt x="2218841" y="41870"/>
                </a:lnTo>
                <a:lnTo>
                  <a:pt x="3056140" y="530357"/>
                </a:lnTo>
                <a:cubicBezTo>
                  <a:pt x="3339891" y="462899"/>
                  <a:pt x="3577126" y="381484"/>
                  <a:pt x="3837619" y="307048"/>
                </a:cubicBezTo>
                <a:lnTo>
                  <a:pt x="4870287" y="879275"/>
                </a:lnTo>
                <a:lnTo>
                  <a:pt x="5484306" y="153524"/>
                </a:lnTo>
                <a:lnTo>
                  <a:pt x="6209965" y="586184"/>
                </a:lnTo>
                <a:lnTo>
                  <a:pt x="6963534" y="13957"/>
                </a:lnTo>
                <a:lnTo>
                  <a:pt x="7842698" y="655967"/>
                </a:lnTo>
                <a:cubicBezTo>
                  <a:pt x="7842698" y="1039778"/>
                  <a:pt x="7839792" y="1389861"/>
                  <a:pt x="7842699" y="1395676"/>
                </a:cubicBezTo>
              </a:path>
            </a:pathLst>
          </a:custGeom>
          <a:blipFill rotWithShape="1">
            <a:blip r:embed="rId2"/>
            <a:tile tx="0" ty="0" sx="100000" sy="100000" flip="none" algn="tl"/>
          </a:blipFill>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 name="フリーフォーム 4"/>
          <p:cNvSpPr/>
          <p:nvPr/>
        </p:nvSpPr>
        <p:spPr>
          <a:xfrm flipV="1">
            <a:off x="683568" y="1812190"/>
            <a:ext cx="7228682" cy="2011083"/>
          </a:xfrm>
          <a:custGeom>
            <a:avLst/>
            <a:gdLst>
              <a:gd name="connsiteX0" fmla="*/ 0 w 6579167"/>
              <a:gd name="connsiteY0" fmla="*/ 0 h 390789"/>
              <a:gd name="connsiteX1" fmla="*/ 6572795 w 6579167"/>
              <a:gd name="connsiteY1" fmla="*/ 97697 h 390789"/>
              <a:gd name="connsiteX2" fmla="*/ 1311768 w 6579167"/>
              <a:gd name="connsiteY2" fmla="*/ 390789 h 390789"/>
              <a:gd name="connsiteX0" fmla="*/ 0 w 6579167"/>
              <a:gd name="connsiteY0" fmla="*/ 0 h 390789"/>
              <a:gd name="connsiteX1" fmla="*/ 6572795 w 6579167"/>
              <a:gd name="connsiteY1" fmla="*/ 97697 h 390789"/>
              <a:gd name="connsiteX2" fmla="*/ 1311768 w 6579167"/>
              <a:gd name="connsiteY2" fmla="*/ 390789 h 390789"/>
              <a:gd name="connsiteX0" fmla="*/ 0 w 6572871"/>
              <a:gd name="connsiteY0" fmla="*/ 143410 h 575887"/>
              <a:gd name="connsiteX1" fmla="*/ 6572795 w 6572871"/>
              <a:gd name="connsiteY1" fmla="*/ 241107 h 575887"/>
              <a:gd name="connsiteX2" fmla="*/ 1311768 w 6572871"/>
              <a:gd name="connsiteY2" fmla="*/ 534199 h 575887"/>
              <a:gd name="connsiteX0" fmla="*/ 0 w 6572798"/>
              <a:gd name="connsiteY0" fmla="*/ 100486 h 504269"/>
              <a:gd name="connsiteX1" fmla="*/ 6572795 w 6572798"/>
              <a:gd name="connsiteY1" fmla="*/ 198183 h 504269"/>
              <a:gd name="connsiteX2" fmla="*/ 1311768 w 6572798"/>
              <a:gd name="connsiteY2" fmla="*/ 491275 h 504269"/>
              <a:gd name="connsiteX0" fmla="*/ 0 w 6550997"/>
              <a:gd name="connsiteY0" fmla="*/ 0 h 572227"/>
              <a:gd name="connsiteX1" fmla="*/ 6544885 w 6550997"/>
              <a:gd name="connsiteY1" fmla="*/ 279135 h 572227"/>
              <a:gd name="connsiteX2" fmla="*/ 1283858 w 6550997"/>
              <a:gd name="connsiteY2" fmla="*/ 572227 h 572227"/>
              <a:gd name="connsiteX0" fmla="*/ 0 w 6550997"/>
              <a:gd name="connsiteY0" fmla="*/ 0 h 572227"/>
              <a:gd name="connsiteX1" fmla="*/ 6544885 w 6550997"/>
              <a:gd name="connsiteY1" fmla="*/ 279135 h 572227"/>
              <a:gd name="connsiteX2" fmla="*/ 1283858 w 6550997"/>
              <a:gd name="connsiteY2" fmla="*/ 572227 h 572227"/>
              <a:gd name="connsiteX0" fmla="*/ 0 w 6545596"/>
              <a:gd name="connsiteY0" fmla="*/ 0 h 572227"/>
              <a:gd name="connsiteX1" fmla="*/ 6544885 w 6545596"/>
              <a:gd name="connsiteY1" fmla="*/ 279135 h 572227"/>
              <a:gd name="connsiteX2" fmla="*/ 1283858 w 6545596"/>
              <a:gd name="connsiteY2" fmla="*/ 572227 h 572227"/>
              <a:gd name="connsiteX0" fmla="*/ 0 w 6544888"/>
              <a:gd name="connsiteY0" fmla="*/ 0 h 572227"/>
              <a:gd name="connsiteX1" fmla="*/ 6544885 w 6544888"/>
              <a:gd name="connsiteY1" fmla="*/ 279135 h 572227"/>
              <a:gd name="connsiteX2" fmla="*/ 1283858 w 6544888"/>
              <a:gd name="connsiteY2" fmla="*/ 572227 h 572227"/>
            </a:gdLst>
            <a:ahLst/>
            <a:cxnLst>
              <a:cxn ang="0">
                <a:pos x="connsiteX0" y="connsiteY0"/>
              </a:cxn>
              <a:cxn ang="0">
                <a:pos x="connsiteX1" y="connsiteY1"/>
              </a:cxn>
              <a:cxn ang="0">
                <a:pos x="connsiteX2" y="connsiteY2"/>
              </a:cxn>
            </a:cxnLst>
            <a:rect l="l" t="t" r="r" b="b"/>
            <a:pathLst>
              <a:path w="6544888" h="572227">
                <a:moveTo>
                  <a:pt x="0" y="0"/>
                </a:moveTo>
                <a:cubicBezTo>
                  <a:pt x="2190932" y="32566"/>
                  <a:pt x="6540234" y="16282"/>
                  <a:pt x="6544885" y="279135"/>
                </a:cubicBezTo>
                <a:cubicBezTo>
                  <a:pt x="6549536" y="541988"/>
                  <a:pt x="1283858" y="572227"/>
                  <a:pt x="1283858" y="572227"/>
                </a:cubicBezTo>
              </a:path>
            </a:pathLst>
          </a:custGeom>
          <a:ln w="28575">
            <a:solidFill>
              <a:srgbClr val="00B050"/>
            </a:solidFill>
            <a:headEnd type="none"/>
            <a:tailEnd type="triangle" w="lg" len="lg"/>
          </a:ln>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a:p>
        </p:txBody>
      </p:sp>
      <p:sp>
        <p:nvSpPr>
          <p:cNvPr id="6" name="フリーフォーム 5"/>
          <p:cNvSpPr/>
          <p:nvPr/>
        </p:nvSpPr>
        <p:spPr>
          <a:xfrm flipV="1">
            <a:off x="696418" y="2048332"/>
            <a:ext cx="5653097" cy="1494497"/>
          </a:xfrm>
          <a:custGeom>
            <a:avLst/>
            <a:gdLst>
              <a:gd name="connsiteX0" fmla="*/ 0 w 6579167"/>
              <a:gd name="connsiteY0" fmla="*/ 0 h 390789"/>
              <a:gd name="connsiteX1" fmla="*/ 6572795 w 6579167"/>
              <a:gd name="connsiteY1" fmla="*/ 97697 h 390789"/>
              <a:gd name="connsiteX2" fmla="*/ 1311768 w 6579167"/>
              <a:gd name="connsiteY2" fmla="*/ 390789 h 390789"/>
              <a:gd name="connsiteX0" fmla="*/ 0 w 6579167"/>
              <a:gd name="connsiteY0" fmla="*/ 0 h 390789"/>
              <a:gd name="connsiteX1" fmla="*/ 6572795 w 6579167"/>
              <a:gd name="connsiteY1" fmla="*/ 97697 h 390789"/>
              <a:gd name="connsiteX2" fmla="*/ 1311768 w 6579167"/>
              <a:gd name="connsiteY2" fmla="*/ 390789 h 390789"/>
              <a:gd name="connsiteX0" fmla="*/ 0 w 6572871"/>
              <a:gd name="connsiteY0" fmla="*/ 143410 h 575887"/>
              <a:gd name="connsiteX1" fmla="*/ 6572795 w 6572871"/>
              <a:gd name="connsiteY1" fmla="*/ 241107 h 575887"/>
              <a:gd name="connsiteX2" fmla="*/ 1311768 w 6572871"/>
              <a:gd name="connsiteY2" fmla="*/ 534199 h 575887"/>
              <a:gd name="connsiteX0" fmla="*/ 0 w 6572798"/>
              <a:gd name="connsiteY0" fmla="*/ 100486 h 504269"/>
              <a:gd name="connsiteX1" fmla="*/ 6572795 w 6572798"/>
              <a:gd name="connsiteY1" fmla="*/ 198183 h 504269"/>
              <a:gd name="connsiteX2" fmla="*/ 1311768 w 6572798"/>
              <a:gd name="connsiteY2" fmla="*/ 491275 h 504269"/>
              <a:gd name="connsiteX0" fmla="*/ 0 w 6550997"/>
              <a:gd name="connsiteY0" fmla="*/ 0 h 572227"/>
              <a:gd name="connsiteX1" fmla="*/ 6544885 w 6550997"/>
              <a:gd name="connsiteY1" fmla="*/ 279135 h 572227"/>
              <a:gd name="connsiteX2" fmla="*/ 1283858 w 6550997"/>
              <a:gd name="connsiteY2" fmla="*/ 572227 h 572227"/>
              <a:gd name="connsiteX0" fmla="*/ 0 w 6550997"/>
              <a:gd name="connsiteY0" fmla="*/ 0 h 572227"/>
              <a:gd name="connsiteX1" fmla="*/ 6544885 w 6550997"/>
              <a:gd name="connsiteY1" fmla="*/ 279135 h 572227"/>
              <a:gd name="connsiteX2" fmla="*/ 1283858 w 6550997"/>
              <a:gd name="connsiteY2" fmla="*/ 572227 h 572227"/>
              <a:gd name="connsiteX0" fmla="*/ 0 w 6545596"/>
              <a:gd name="connsiteY0" fmla="*/ 0 h 572227"/>
              <a:gd name="connsiteX1" fmla="*/ 6544885 w 6545596"/>
              <a:gd name="connsiteY1" fmla="*/ 279135 h 572227"/>
              <a:gd name="connsiteX2" fmla="*/ 1283858 w 6545596"/>
              <a:gd name="connsiteY2" fmla="*/ 572227 h 572227"/>
              <a:gd name="connsiteX0" fmla="*/ 0 w 6544888"/>
              <a:gd name="connsiteY0" fmla="*/ 0 h 572227"/>
              <a:gd name="connsiteX1" fmla="*/ 6544885 w 6544888"/>
              <a:gd name="connsiteY1" fmla="*/ 279135 h 572227"/>
              <a:gd name="connsiteX2" fmla="*/ 1283858 w 6544888"/>
              <a:gd name="connsiteY2" fmla="*/ 572227 h 572227"/>
            </a:gdLst>
            <a:ahLst/>
            <a:cxnLst>
              <a:cxn ang="0">
                <a:pos x="connsiteX0" y="connsiteY0"/>
              </a:cxn>
              <a:cxn ang="0">
                <a:pos x="connsiteX1" y="connsiteY1"/>
              </a:cxn>
              <a:cxn ang="0">
                <a:pos x="connsiteX2" y="connsiteY2"/>
              </a:cxn>
            </a:cxnLst>
            <a:rect l="l" t="t" r="r" b="b"/>
            <a:pathLst>
              <a:path w="6544888" h="572227">
                <a:moveTo>
                  <a:pt x="0" y="0"/>
                </a:moveTo>
                <a:cubicBezTo>
                  <a:pt x="2190932" y="32566"/>
                  <a:pt x="6540234" y="16282"/>
                  <a:pt x="6544885" y="279135"/>
                </a:cubicBezTo>
                <a:cubicBezTo>
                  <a:pt x="6549536" y="541988"/>
                  <a:pt x="1283858" y="572227"/>
                  <a:pt x="1283858" y="572227"/>
                </a:cubicBezTo>
              </a:path>
            </a:pathLst>
          </a:custGeom>
          <a:ln w="28575">
            <a:solidFill>
              <a:srgbClr val="00B050"/>
            </a:solidFill>
            <a:headEnd type="none"/>
            <a:tailEnd type="triangle" w="lg" len="lg"/>
          </a:ln>
        </p:spPr>
        <p:style>
          <a:lnRef idx="2">
            <a:schemeClr val="accent3"/>
          </a:lnRef>
          <a:fillRef idx="0">
            <a:schemeClr val="accent3"/>
          </a:fillRef>
          <a:effectRef idx="1">
            <a:schemeClr val="accent3"/>
          </a:effectRef>
          <a:fontRef idx="minor">
            <a:schemeClr val="tx1"/>
          </a:fontRef>
        </p:style>
        <p:txBody>
          <a:bodyPr rtlCol="0" anchor="ctr"/>
          <a:lstStyle/>
          <a:p>
            <a:pPr algn="ctr"/>
            <a:endParaRPr kumimoji="1" lang="ja-JP" altLang="en-US"/>
          </a:p>
        </p:txBody>
      </p:sp>
      <p:sp>
        <p:nvSpPr>
          <p:cNvPr id="7" name="フリーフォーム 6"/>
          <p:cNvSpPr/>
          <p:nvPr/>
        </p:nvSpPr>
        <p:spPr>
          <a:xfrm flipV="1">
            <a:off x="683568" y="2328777"/>
            <a:ext cx="3977395" cy="934916"/>
          </a:xfrm>
          <a:custGeom>
            <a:avLst/>
            <a:gdLst>
              <a:gd name="connsiteX0" fmla="*/ 0 w 6579167"/>
              <a:gd name="connsiteY0" fmla="*/ 0 h 390789"/>
              <a:gd name="connsiteX1" fmla="*/ 6572795 w 6579167"/>
              <a:gd name="connsiteY1" fmla="*/ 97697 h 390789"/>
              <a:gd name="connsiteX2" fmla="*/ 1311768 w 6579167"/>
              <a:gd name="connsiteY2" fmla="*/ 390789 h 390789"/>
              <a:gd name="connsiteX0" fmla="*/ 0 w 6579167"/>
              <a:gd name="connsiteY0" fmla="*/ 0 h 390789"/>
              <a:gd name="connsiteX1" fmla="*/ 6572795 w 6579167"/>
              <a:gd name="connsiteY1" fmla="*/ 97697 h 390789"/>
              <a:gd name="connsiteX2" fmla="*/ 1311768 w 6579167"/>
              <a:gd name="connsiteY2" fmla="*/ 390789 h 390789"/>
              <a:gd name="connsiteX0" fmla="*/ 0 w 6572871"/>
              <a:gd name="connsiteY0" fmla="*/ 143410 h 575887"/>
              <a:gd name="connsiteX1" fmla="*/ 6572795 w 6572871"/>
              <a:gd name="connsiteY1" fmla="*/ 241107 h 575887"/>
              <a:gd name="connsiteX2" fmla="*/ 1311768 w 6572871"/>
              <a:gd name="connsiteY2" fmla="*/ 534199 h 575887"/>
              <a:gd name="connsiteX0" fmla="*/ 0 w 6572798"/>
              <a:gd name="connsiteY0" fmla="*/ 100486 h 504269"/>
              <a:gd name="connsiteX1" fmla="*/ 6572795 w 6572798"/>
              <a:gd name="connsiteY1" fmla="*/ 198183 h 504269"/>
              <a:gd name="connsiteX2" fmla="*/ 1311768 w 6572798"/>
              <a:gd name="connsiteY2" fmla="*/ 491275 h 504269"/>
              <a:gd name="connsiteX0" fmla="*/ 0 w 6550997"/>
              <a:gd name="connsiteY0" fmla="*/ 0 h 572227"/>
              <a:gd name="connsiteX1" fmla="*/ 6544885 w 6550997"/>
              <a:gd name="connsiteY1" fmla="*/ 279135 h 572227"/>
              <a:gd name="connsiteX2" fmla="*/ 1283858 w 6550997"/>
              <a:gd name="connsiteY2" fmla="*/ 572227 h 572227"/>
              <a:gd name="connsiteX0" fmla="*/ 0 w 6550997"/>
              <a:gd name="connsiteY0" fmla="*/ 0 h 572227"/>
              <a:gd name="connsiteX1" fmla="*/ 6544885 w 6550997"/>
              <a:gd name="connsiteY1" fmla="*/ 279135 h 572227"/>
              <a:gd name="connsiteX2" fmla="*/ 1283858 w 6550997"/>
              <a:gd name="connsiteY2" fmla="*/ 572227 h 572227"/>
              <a:gd name="connsiteX0" fmla="*/ 0 w 6545596"/>
              <a:gd name="connsiteY0" fmla="*/ 0 h 572227"/>
              <a:gd name="connsiteX1" fmla="*/ 6544885 w 6545596"/>
              <a:gd name="connsiteY1" fmla="*/ 279135 h 572227"/>
              <a:gd name="connsiteX2" fmla="*/ 1283858 w 6545596"/>
              <a:gd name="connsiteY2" fmla="*/ 572227 h 572227"/>
              <a:gd name="connsiteX0" fmla="*/ 0 w 6544888"/>
              <a:gd name="connsiteY0" fmla="*/ 0 h 572227"/>
              <a:gd name="connsiteX1" fmla="*/ 6544885 w 6544888"/>
              <a:gd name="connsiteY1" fmla="*/ 279135 h 572227"/>
              <a:gd name="connsiteX2" fmla="*/ 1283858 w 6544888"/>
              <a:gd name="connsiteY2" fmla="*/ 572227 h 572227"/>
            </a:gdLst>
            <a:ahLst/>
            <a:cxnLst>
              <a:cxn ang="0">
                <a:pos x="connsiteX0" y="connsiteY0"/>
              </a:cxn>
              <a:cxn ang="0">
                <a:pos x="connsiteX1" y="connsiteY1"/>
              </a:cxn>
              <a:cxn ang="0">
                <a:pos x="connsiteX2" y="connsiteY2"/>
              </a:cxn>
            </a:cxnLst>
            <a:rect l="l" t="t" r="r" b="b"/>
            <a:pathLst>
              <a:path w="6544888" h="572227">
                <a:moveTo>
                  <a:pt x="0" y="0"/>
                </a:moveTo>
                <a:cubicBezTo>
                  <a:pt x="2190932" y="32566"/>
                  <a:pt x="6540234" y="16282"/>
                  <a:pt x="6544885" y="279135"/>
                </a:cubicBezTo>
                <a:cubicBezTo>
                  <a:pt x="6549536" y="541988"/>
                  <a:pt x="1283858" y="572227"/>
                  <a:pt x="1283858" y="572227"/>
                </a:cubicBezTo>
              </a:path>
            </a:pathLst>
          </a:custGeom>
          <a:ln w="28575">
            <a:solidFill>
              <a:srgbClr val="00B050"/>
            </a:solidFill>
            <a:headEnd type="none"/>
            <a:tailEnd type="triangle" w="lg" len="lg"/>
          </a:ln>
        </p:spPr>
        <p:style>
          <a:lnRef idx="2">
            <a:schemeClr val="accent6"/>
          </a:lnRef>
          <a:fillRef idx="0">
            <a:schemeClr val="accent6"/>
          </a:fillRef>
          <a:effectRef idx="1">
            <a:schemeClr val="accent6"/>
          </a:effectRef>
          <a:fontRef idx="minor">
            <a:schemeClr val="tx1"/>
          </a:fontRef>
        </p:style>
        <p:txBody>
          <a:bodyPr rtlCol="0" anchor="ctr"/>
          <a:lstStyle/>
          <a:p>
            <a:pPr algn="ctr"/>
            <a:endParaRPr kumimoji="1" lang="ja-JP" altLang="en-US"/>
          </a:p>
        </p:txBody>
      </p:sp>
      <p:sp>
        <p:nvSpPr>
          <p:cNvPr id="8" name="テキスト ボックス 7"/>
          <p:cNvSpPr txBox="1"/>
          <p:nvPr/>
        </p:nvSpPr>
        <p:spPr>
          <a:xfrm>
            <a:off x="1669925" y="2400726"/>
            <a:ext cx="3360215" cy="769441"/>
          </a:xfrm>
          <a:prstGeom prst="rect">
            <a:avLst/>
          </a:prstGeom>
          <a:noFill/>
        </p:spPr>
        <p:txBody>
          <a:bodyPr wrap="none" rtlCol="0">
            <a:spAutoFit/>
          </a:bodyPr>
          <a:lstStyle/>
          <a:p>
            <a:r>
              <a:rPr kumimoji="1" lang="ja-JP" altLang="en-US" sz="4400"/>
              <a:t>弱めあう干渉</a:t>
            </a:r>
            <a:endParaRPr kumimoji="1" lang="ja-JP" altLang="en-US" sz="4400" dirty="0"/>
          </a:p>
        </p:txBody>
      </p:sp>
      <p:sp>
        <p:nvSpPr>
          <p:cNvPr id="11" name="AutoShape 24">
            <a:extLst>
              <a:ext uri="{FF2B5EF4-FFF2-40B4-BE49-F238E27FC236}">
                <a16:creationId xmlns:a16="http://schemas.microsoft.com/office/drawing/2014/main" id="{22DA3216-FC32-9242-A2CE-639375BB0228}"/>
              </a:ext>
            </a:extLst>
          </p:cNvPr>
          <p:cNvSpPr>
            <a:spLocks noChangeArrowheads="1"/>
          </p:cNvSpPr>
          <p:nvPr/>
        </p:nvSpPr>
        <p:spPr bwMode="auto">
          <a:xfrm>
            <a:off x="107504" y="5735121"/>
            <a:ext cx="8928992" cy="646986"/>
          </a:xfrm>
          <a:prstGeom prst="round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ja-JP" sz="3200" i="1" dirty="0">
                <a:solidFill>
                  <a:schemeClr val="tx2"/>
                </a:solidFill>
              </a:rPr>
              <a:t>V</a:t>
            </a:r>
            <a:r>
              <a:rPr lang="en-US" altLang="ja-JP" sz="3200" dirty="0">
                <a:solidFill>
                  <a:schemeClr val="tx2"/>
                </a:solidFill>
              </a:rPr>
              <a:t>(</a:t>
            </a:r>
            <a:r>
              <a:rPr lang="en-US" altLang="ja-JP" sz="3200" i="1" dirty="0">
                <a:solidFill>
                  <a:schemeClr val="tx2"/>
                </a:solidFill>
              </a:rPr>
              <a:t>x</a:t>
            </a:r>
            <a:r>
              <a:rPr lang="en-US" altLang="ja-JP" sz="3200" dirty="0">
                <a:solidFill>
                  <a:schemeClr val="tx2"/>
                </a:solidFill>
              </a:rPr>
              <a:t>): </a:t>
            </a:r>
            <a:r>
              <a:rPr lang="ja-JP" altLang="en-US" sz="3200">
                <a:solidFill>
                  <a:schemeClr val="tx2"/>
                </a:solidFill>
              </a:rPr>
              <a:t>（実）ランダムスカラーポテンシャル</a:t>
            </a:r>
            <a:endParaRPr lang="en-US" altLang="ja-JP" sz="3200" dirty="0">
              <a:solidFill>
                <a:schemeClr val="tx2"/>
              </a:solidFill>
            </a:endParaRPr>
          </a:p>
        </p:txBody>
      </p:sp>
      <p:grpSp>
        <p:nvGrpSpPr>
          <p:cNvPr id="12" name="グループ化 11">
            <a:extLst>
              <a:ext uri="{FF2B5EF4-FFF2-40B4-BE49-F238E27FC236}">
                <a16:creationId xmlns:a16="http://schemas.microsoft.com/office/drawing/2014/main" id="{6CB42C46-5C7D-5E38-8A89-F515540A682A}"/>
              </a:ext>
            </a:extLst>
          </p:cNvPr>
          <p:cNvGrpSpPr/>
          <p:nvPr/>
        </p:nvGrpSpPr>
        <p:grpSpPr>
          <a:xfrm>
            <a:off x="152400" y="1529100"/>
            <a:ext cx="8839200" cy="2439988"/>
            <a:chOff x="152400" y="1143000"/>
            <a:chExt cx="8839200" cy="2439988"/>
          </a:xfrm>
        </p:grpSpPr>
        <p:grpSp>
          <p:nvGrpSpPr>
            <p:cNvPr id="13" name="Group 26">
              <a:extLst>
                <a:ext uri="{FF2B5EF4-FFF2-40B4-BE49-F238E27FC236}">
                  <a16:creationId xmlns:a16="http://schemas.microsoft.com/office/drawing/2014/main" id="{131D210C-1473-9A60-53F6-E2DC8A2A672E}"/>
                </a:ext>
              </a:extLst>
            </p:cNvPr>
            <p:cNvGrpSpPr>
              <a:grpSpLocks/>
            </p:cNvGrpSpPr>
            <p:nvPr/>
          </p:nvGrpSpPr>
          <p:grpSpPr bwMode="auto">
            <a:xfrm>
              <a:off x="152400" y="1143000"/>
              <a:ext cx="8839200" cy="2439988"/>
              <a:chOff x="96" y="768"/>
              <a:chExt cx="5568" cy="1537"/>
            </a:xfrm>
          </p:grpSpPr>
          <p:sp>
            <p:nvSpPr>
              <p:cNvPr id="15" name="AutoShape 5">
                <a:extLst>
                  <a:ext uri="{FF2B5EF4-FFF2-40B4-BE49-F238E27FC236}">
                    <a16:creationId xmlns:a16="http://schemas.microsoft.com/office/drawing/2014/main" id="{861950EB-AA5C-567E-CB18-F3AECF0A93B9}"/>
                  </a:ext>
                </a:extLst>
              </p:cNvPr>
              <p:cNvSpPr>
                <a:spLocks noChangeArrowheads="1"/>
              </p:cNvSpPr>
              <p:nvPr/>
            </p:nvSpPr>
            <p:spPr bwMode="auto">
              <a:xfrm>
                <a:off x="96" y="768"/>
                <a:ext cx="5568" cy="1537"/>
              </a:xfrm>
              <a:prstGeom prst="roundRect">
                <a:avLst>
                  <a:gd name="adj" fmla="val 16667"/>
                </a:avLst>
              </a:prstGeom>
              <a:solidFill>
                <a:srgbClr val="C1FF8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 name="Rectangle 6">
                <a:extLst>
                  <a:ext uri="{FF2B5EF4-FFF2-40B4-BE49-F238E27FC236}">
                    <a16:creationId xmlns:a16="http://schemas.microsoft.com/office/drawing/2014/main" id="{7D0A3F01-3D80-9D37-E0B9-ECFF357B2AF0}"/>
                  </a:ext>
                </a:extLst>
              </p:cNvPr>
              <p:cNvSpPr>
                <a:spLocks noChangeArrowheads="1"/>
              </p:cNvSpPr>
              <p:nvPr/>
            </p:nvSpPr>
            <p:spPr bwMode="auto">
              <a:xfrm>
                <a:off x="495" y="855"/>
                <a:ext cx="4768" cy="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gn="ctr"/>
                <a:r>
                  <a:rPr lang="ja-JP" altLang="en-US" sz="3200">
                    <a:solidFill>
                      <a:srgbClr val="0432FF"/>
                    </a:solidFill>
                  </a:rPr>
                  <a:t>全状態がランダムポテンシャル中で局在</a:t>
                </a:r>
                <a:endParaRPr lang="en-US" altLang="ja-JP" sz="3200" dirty="0">
                  <a:solidFill>
                    <a:srgbClr val="0432FF"/>
                  </a:solidFill>
                </a:endParaRPr>
              </a:p>
            </p:txBody>
          </p:sp>
          <p:pic>
            <p:nvPicPr>
              <p:cNvPr id="17" name="Picture 7">
                <a:extLst>
                  <a:ext uri="{FF2B5EF4-FFF2-40B4-BE49-F238E27FC236}">
                    <a16:creationId xmlns:a16="http://schemas.microsoft.com/office/drawing/2014/main" id="{3CA35FC5-DF5B-EE53-1574-38E372E962B9}"/>
                  </a:ext>
                </a:extLst>
              </p:cNvPr>
              <p:cNvPicPr>
                <a:picLocks noChangeArrowheads="1"/>
              </p:cNvPicPr>
              <p:nvPr/>
            </p:nvPicPr>
            <p:blipFill>
              <a:blip r:embed="rId3">
                <a:extLst>
                  <a:ext uri="{28A0092B-C50C-407E-A947-70E740481C1C}">
                    <a14:useLocalDpi xmlns:a14="http://schemas.microsoft.com/office/drawing/2010/main" val="0"/>
                  </a:ext>
                </a:extLst>
              </a:blip>
              <a:srcRect r="54492"/>
              <a:stretch>
                <a:fillRect/>
              </a:stretch>
            </p:blipFill>
            <p:spPr bwMode="auto">
              <a:xfrm>
                <a:off x="3216" y="1209"/>
                <a:ext cx="1920" cy="1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8" name="Object 8">
                <a:extLst>
                  <a:ext uri="{FF2B5EF4-FFF2-40B4-BE49-F238E27FC236}">
                    <a16:creationId xmlns:a16="http://schemas.microsoft.com/office/drawing/2014/main" id="{1208120F-5505-8345-173C-AD6778E3EFBB}"/>
                  </a:ext>
                </a:extLst>
              </p:cNvPr>
              <p:cNvGraphicFramePr>
                <a:graphicFrameLocks noChangeAspect="1"/>
              </p:cNvGraphicFramePr>
              <p:nvPr/>
            </p:nvGraphicFramePr>
            <p:xfrm>
              <a:off x="576" y="1369"/>
              <a:ext cx="2048" cy="791"/>
            </p:xfrm>
            <a:graphic>
              <a:graphicData uri="http://schemas.openxmlformats.org/presentationml/2006/ole">
                <mc:AlternateContent xmlns:mc="http://schemas.openxmlformats.org/markup-compatibility/2006">
                  <mc:Choice xmlns:v="urn:schemas-microsoft-com:vml" Requires="v">
                    <p:oleObj name="数式" r:id="rId4" imgW="1117600" imgH="431800" progId="Equation.3">
                      <p:embed/>
                    </p:oleObj>
                  </mc:Choice>
                  <mc:Fallback>
                    <p:oleObj name="数式" r:id="rId4" imgW="1117600" imgH="431800" progId="Equation.3">
                      <p:embed/>
                      <p:pic>
                        <p:nvPicPr>
                          <p:cNvPr id="18" name="Object 8">
                            <a:extLst>
                              <a:ext uri="{FF2B5EF4-FFF2-40B4-BE49-F238E27FC236}">
                                <a16:creationId xmlns:a16="http://schemas.microsoft.com/office/drawing/2014/main" id="{1208120F-5505-8345-173C-AD6778E3EF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1369"/>
                            <a:ext cx="2048" cy="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4" name="図 13">
              <a:extLst>
                <a:ext uri="{FF2B5EF4-FFF2-40B4-BE49-F238E27FC236}">
                  <a16:creationId xmlns:a16="http://schemas.microsoft.com/office/drawing/2014/main" id="{31D56A0D-604A-83A9-8D0B-869B33B4C03E}"/>
                </a:ext>
              </a:extLst>
            </p:cNvPr>
            <p:cNvPicPr>
              <a:picLocks noChangeAspect="1"/>
            </p:cNvPicPr>
            <p:nvPr/>
          </p:nvPicPr>
          <p:blipFill>
            <a:blip r:embed="rId6"/>
            <a:stretch>
              <a:fillRect/>
            </a:stretch>
          </p:blipFill>
          <p:spPr>
            <a:xfrm>
              <a:off x="827584" y="2109788"/>
              <a:ext cx="3334211" cy="890386"/>
            </a:xfrm>
            <a:prstGeom prst="rect">
              <a:avLst/>
            </a:prstGeom>
          </p:spPr>
        </p:pic>
      </p:grpSp>
      <p:sp>
        <p:nvSpPr>
          <p:cNvPr id="9" name="テキスト ボックス 8">
            <a:extLst>
              <a:ext uri="{FF2B5EF4-FFF2-40B4-BE49-F238E27FC236}">
                <a16:creationId xmlns:a16="http://schemas.microsoft.com/office/drawing/2014/main" id="{991518E2-508B-2512-411B-8339736BC26C}"/>
              </a:ext>
            </a:extLst>
          </p:cNvPr>
          <p:cNvSpPr txBox="1"/>
          <p:nvPr/>
        </p:nvSpPr>
        <p:spPr>
          <a:xfrm>
            <a:off x="6302494" y="3939610"/>
            <a:ext cx="1332089" cy="523220"/>
          </a:xfrm>
          <a:prstGeom prst="rect">
            <a:avLst/>
          </a:prstGeom>
          <a:noFill/>
        </p:spPr>
        <p:txBody>
          <a:bodyPr wrap="square" rtlCol="0">
            <a:spAutoFit/>
          </a:bodyPr>
          <a:lstStyle/>
          <a:p>
            <a:pPr algn="ctr"/>
            <a:r>
              <a:rPr kumimoji="1" lang="ja-JP" altLang="en-US" sz="2800">
                <a:solidFill>
                  <a:srgbClr val="FF0000"/>
                </a:solidFill>
              </a:rPr>
              <a:t>局在長</a:t>
            </a:r>
          </a:p>
        </p:txBody>
      </p:sp>
      <p:sp>
        <p:nvSpPr>
          <p:cNvPr id="10" name="テキスト ボックス 9">
            <a:extLst>
              <a:ext uri="{FF2B5EF4-FFF2-40B4-BE49-F238E27FC236}">
                <a16:creationId xmlns:a16="http://schemas.microsoft.com/office/drawing/2014/main" id="{C1561D75-B8A5-AEAE-7C5E-0B15E7675217}"/>
              </a:ext>
            </a:extLst>
          </p:cNvPr>
          <p:cNvSpPr txBox="1"/>
          <p:nvPr/>
        </p:nvSpPr>
        <p:spPr>
          <a:xfrm>
            <a:off x="2302599" y="3590845"/>
            <a:ext cx="2094865" cy="523220"/>
          </a:xfrm>
          <a:prstGeom prst="rect">
            <a:avLst/>
          </a:prstGeom>
          <a:noFill/>
        </p:spPr>
        <p:txBody>
          <a:bodyPr wrap="square" rtlCol="0">
            <a:spAutoFit/>
          </a:bodyPr>
          <a:lstStyle/>
          <a:p>
            <a:pPr algn="ctr"/>
            <a:r>
              <a:rPr kumimoji="1" lang="ja-JP" altLang="en-US" sz="2800">
                <a:solidFill>
                  <a:srgbClr val="FF0000"/>
                </a:solidFill>
              </a:rPr>
              <a:t>局在長逆数</a:t>
            </a:r>
          </a:p>
        </p:txBody>
      </p:sp>
      <p:cxnSp>
        <p:nvCxnSpPr>
          <p:cNvPr id="20" name="直線矢印コネクタ 19">
            <a:extLst>
              <a:ext uri="{FF2B5EF4-FFF2-40B4-BE49-F238E27FC236}">
                <a16:creationId xmlns:a16="http://schemas.microsoft.com/office/drawing/2014/main" id="{767C60E8-2E10-DF14-7823-B0786D835F71}"/>
              </a:ext>
            </a:extLst>
          </p:cNvPr>
          <p:cNvCxnSpPr>
            <a:cxnSpLocks/>
            <a:stCxn id="10" idx="0"/>
          </p:cNvCxnSpPr>
          <p:nvPr/>
        </p:nvCxnSpPr>
        <p:spPr>
          <a:xfrm flipH="1" flipV="1">
            <a:off x="3350031" y="3111044"/>
            <a:ext cx="1" cy="47980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0A44D042-EBC7-E63E-84A8-35D24103A0B9}"/>
              </a:ext>
            </a:extLst>
          </p:cNvPr>
          <p:cNvSpPr>
            <a:spLocks noGrp="1"/>
          </p:cNvSpPr>
          <p:nvPr>
            <p:ph type="sldNum" sz="quarter" idx="12"/>
          </p:nvPr>
        </p:nvSpPr>
        <p:spPr/>
        <p:txBody>
          <a:bodyPr/>
          <a:lstStyle/>
          <a:p>
            <a:fld id="{FA3C4D4C-6915-3147-AB54-C788617D0F2E}" type="slidenum">
              <a:rPr lang="en-US" altLang="ja-JP" smtClean="0"/>
              <a:pPr/>
              <a:t>66</a:t>
            </a:fld>
            <a:r>
              <a:rPr lang="en-US" altLang="ja-JP"/>
              <a:t>/87</a:t>
            </a:r>
            <a:endParaRPr lang="en-US" altLang="ja-JP" dirty="0"/>
          </a:p>
        </p:txBody>
      </p:sp>
    </p:spTree>
    <p:extLst>
      <p:ext uri="{BB962C8B-B14F-4D97-AF65-F5344CB8AC3E}">
        <p14:creationId xmlns:p14="http://schemas.microsoft.com/office/powerpoint/2010/main" val="175407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par>
                          <p:cTn id="36" fill="hold">
                            <p:stCondLst>
                              <p:cond delay="0"/>
                            </p:stCondLst>
                            <p:childTnLst>
                              <p:par>
                                <p:cTn id="37" presetID="22" presetClass="entr" presetSubtype="4"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11" grpId="0" animBg="1"/>
      <p:bldP spid="9" grpId="0"/>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6C4B2774-9295-1346-B132-9D2D88341CC3}"/>
              </a:ext>
            </a:extLst>
          </p:cNvPr>
          <p:cNvGrpSpPr/>
          <p:nvPr/>
        </p:nvGrpSpPr>
        <p:grpSpPr>
          <a:xfrm>
            <a:off x="1043608" y="4383241"/>
            <a:ext cx="6999730" cy="2345551"/>
            <a:chOff x="1259632" y="4383241"/>
            <a:chExt cx="6999730" cy="2345551"/>
          </a:xfrm>
        </p:grpSpPr>
        <p:sp>
          <p:nvSpPr>
            <p:cNvPr id="18" name="角丸四角形 17">
              <a:extLst>
                <a:ext uri="{FF2B5EF4-FFF2-40B4-BE49-F238E27FC236}">
                  <a16:creationId xmlns:a16="http://schemas.microsoft.com/office/drawing/2014/main" id="{76390B56-8372-884B-AE01-50F85A525155}"/>
                </a:ext>
              </a:extLst>
            </p:cNvPr>
            <p:cNvSpPr/>
            <p:nvPr/>
          </p:nvSpPr>
          <p:spPr>
            <a:xfrm>
              <a:off x="1259632" y="4383241"/>
              <a:ext cx="6999730" cy="2345551"/>
            </a:xfrm>
            <a:prstGeom prst="roundRect">
              <a:avLst/>
            </a:prstGeom>
            <a:solidFill>
              <a:srgbClr val="FF8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E7B4CE0D-AA49-4847-9AE1-48F6C67E072A}"/>
                </a:ext>
              </a:extLst>
            </p:cNvPr>
            <p:cNvPicPr>
              <a:picLocks noChangeAspect="1"/>
            </p:cNvPicPr>
            <p:nvPr/>
          </p:nvPicPr>
          <p:blipFill>
            <a:blip r:embed="rId2"/>
            <a:stretch>
              <a:fillRect/>
            </a:stretch>
          </p:blipFill>
          <p:spPr>
            <a:xfrm>
              <a:off x="1431875" y="4486023"/>
              <a:ext cx="6655244" cy="2139986"/>
            </a:xfrm>
            <a:prstGeom prst="rect">
              <a:avLst/>
            </a:prstGeom>
          </p:spPr>
        </p:pic>
      </p:grpSp>
      <p:sp>
        <p:nvSpPr>
          <p:cNvPr id="2" name="タイトル 1"/>
          <p:cNvSpPr>
            <a:spLocks noGrp="1"/>
          </p:cNvSpPr>
          <p:nvPr>
            <p:ph type="title"/>
          </p:nvPr>
        </p:nvSpPr>
        <p:spPr>
          <a:xfrm>
            <a:off x="457200" y="362439"/>
            <a:ext cx="8229600" cy="990600"/>
          </a:xfrm>
        </p:spPr>
        <p:txBody>
          <a:bodyPr>
            <a:noAutofit/>
          </a:bodyPr>
          <a:lstStyle/>
          <a:p>
            <a:r>
              <a:rPr lang="en-US" altLang="ja-JP" dirty="0"/>
              <a:t>Hatano-Nelson </a:t>
            </a:r>
            <a:r>
              <a:rPr lang="ja-JP" altLang="en-US"/>
              <a:t>模型</a:t>
            </a:r>
            <a:endParaRPr lang="ja-JP" altLang="en-US" dirty="0"/>
          </a:p>
        </p:txBody>
      </p:sp>
      <p:sp>
        <p:nvSpPr>
          <p:cNvPr id="21" name="角丸四角形 20"/>
          <p:cNvSpPr/>
          <p:nvPr/>
        </p:nvSpPr>
        <p:spPr>
          <a:xfrm>
            <a:off x="4996964" y="3896517"/>
            <a:ext cx="3567739" cy="621076"/>
          </a:xfrm>
          <a:prstGeom prst="roundRect">
            <a:avLst/>
          </a:prstGeom>
          <a:solidFill>
            <a:schemeClr val="accent2">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t"/>
          <a:lstStyle/>
          <a:p>
            <a:pPr algn="ctr"/>
            <a:r>
              <a:rPr kumimoji="1" lang="ja-JP" altLang="en-US" sz="3200">
                <a:solidFill>
                  <a:srgbClr val="FF0000"/>
                </a:solidFill>
              </a:rPr>
              <a:t>非対称ホッピング</a:t>
            </a:r>
            <a:endParaRPr kumimoji="1" lang="ja-JP" altLang="en-US" sz="3200" dirty="0">
              <a:solidFill>
                <a:srgbClr val="FF0000"/>
              </a:solidFill>
            </a:endParaRPr>
          </a:p>
        </p:txBody>
      </p:sp>
      <p:sp>
        <p:nvSpPr>
          <p:cNvPr id="26" name="曲折矢印 25"/>
          <p:cNvSpPr/>
          <p:nvPr/>
        </p:nvSpPr>
        <p:spPr>
          <a:xfrm rot="16200000" flipH="1">
            <a:off x="4481218" y="4040221"/>
            <a:ext cx="351543" cy="669926"/>
          </a:xfrm>
          <a:prstGeom prst="bentArrow">
            <a:avLst>
              <a:gd name="adj1" fmla="val 9568"/>
              <a:gd name="adj2" fmla="val 22844"/>
              <a:gd name="adj3" fmla="val 25000"/>
              <a:gd name="adj4" fmla="val 37282"/>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kumimoji="1" lang="ja-JP" altLang="en-US">
              <a:solidFill>
                <a:schemeClr val="tx1"/>
              </a:solidFill>
            </a:endParaRPr>
          </a:p>
        </p:txBody>
      </p:sp>
      <p:cxnSp>
        <p:nvCxnSpPr>
          <p:cNvPr id="32" name="直線矢印コネクタ 31"/>
          <p:cNvCxnSpPr>
            <a:cxnSpLocks/>
          </p:cNvCxnSpPr>
          <p:nvPr/>
        </p:nvCxnSpPr>
        <p:spPr>
          <a:xfrm flipH="1">
            <a:off x="4148934" y="6093296"/>
            <a:ext cx="1153400" cy="0"/>
          </a:xfrm>
          <a:prstGeom prst="straightConnector1">
            <a:avLst/>
          </a:prstGeom>
          <a:ln w="38100">
            <a:solidFill>
              <a:srgbClr val="009193"/>
            </a:solidFill>
            <a:tailEnd type="arrow"/>
          </a:ln>
        </p:spPr>
        <p:style>
          <a:lnRef idx="2">
            <a:schemeClr val="accent2"/>
          </a:lnRef>
          <a:fillRef idx="0">
            <a:schemeClr val="accent2"/>
          </a:fillRef>
          <a:effectRef idx="1">
            <a:schemeClr val="accent2"/>
          </a:effectRef>
          <a:fontRef idx="minor">
            <a:schemeClr val="tx1"/>
          </a:fontRef>
        </p:style>
      </p:cxnSp>
      <p:sp>
        <p:nvSpPr>
          <p:cNvPr id="31" name="角丸四角形 30"/>
          <p:cNvSpPr/>
          <p:nvPr/>
        </p:nvSpPr>
        <p:spPr>
          <a:xfrm>
            <a:off x="5276574" y="5537164"/>
            <a:ext cx="2783153" cy="1112264"/>
          </a:xfrm>
          <a:prstGeom prst="roundRect">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3200">
                <a:solidFill>
                  <a:schemeClr val="tx2"/>
                </a:solidFill>
              </a:rPr>
              <a:t>実ランダム</a:t>
            </a:r>
            <a:endParaRPr lang="en-US" altLang="ja-JP" sz="3200" dirty="0">
              <a:solidFill>
                <a:schemeClr val="tx2"/>
              </a:solidFill>
            </a:endParaRPr>
          </a:p>
          <a:p>
            <a:pPr algn="ctr"/>
            <a:r>
              <a:rPr lang="ja-JP" altLang="en-US" sz="3200">
                <a:solidFill>
                  <a:schemeClr val="tx2"/>
                </a:solidFill>
              </a:rPr>
              <a:t>ポテンシャル</a:t>
            </a:r>
            <a:endParaRPr lang="en-US" altLang="ja-JP" sz="3200" dirty="0">
              <a:solidFill>
                <a:schemeClr val="tx2"/>
              </a:solidFill>
            </a:endParaRPr>
          </a:p>
        </p:txBody>
      </p:sp>
      <p:grpSp>
        <p:nvGrpSpPr>
          <p:cNvPr id="30" name="グループ化 29">
            <a:extLst>
              <a:ext uri="{FF2B5EF4-FFF2-40B4-BE49-F238E27FC236}">
                <a16:creationId xmlns:a16="http://schemas.microsoft.com/office/drawing/2014/main" id="{5E4C4373-BCF9-56D1-4FF0-529A5C9B5898}"/>
              </a:ext>
            </a:extLst>
          </p:cNvPr>
          <p:cNvGrpSpPr/>
          <p:nvPr/>
        </p:nvGrpSpPr>
        <p:grpSpPr>
          <a:xfrm>
            <a:off x="579296" y="1457471"/>
            <a:ext cx="7985407" cy="2043537"/>
            <a:chOff x="907073" y="1772816"/>
            <a:chExt cx="7985407" cy="2043537"/>
          </a:xfrm>
        </p:grpSpPr>
        <p:sp>
          <p:nvSpPr>
            <p:cNvPr id="33" name="フリーフォーム 32">
              <a:extLst>
                <a:ext uri="{FF2B5EF4-FFF2-40B4-BE49-F238E27FC236}">
                  <a16:creationId xmlns:a16="http://schemas.microsoft.com/office/drawing/2014/main" id="{87254698-9529-6262-DDA0-CE702A8F62E4}"/>
                </a:ext>
              </a:extLst>
            </p:cNvPr>
            <p:cNvSpPr/>
            <p:nvPr/>
          </p:nvSpPr>
          <p:spPr>
            <a:xfrm>
              <a:off x="990804" y="2092118"/>
              <a:ext cx="7214724" cy="1228194"/>
            </a:xfrm>
            <a:custGeom>
              <a:avLst/>
              <a:gdLst>
                <a:gd name="connsiteX0" fmla="*/ 0 w 7214724"/>
                <a:gd name="connsiteY0" fmla="*/ 404746 h 1228194"/>
                <a:gd name="connsiteX1" fmla="*/ 795433 w 7214724"/>
                <a:gd name="connsiteY1" fmla="*/ 55827 h 1228194"/>
                <a:gd name="connsiteX2" fmla="*/ 1744372 w 7214724"/>
                <a:gd name="connsiteY2" fmla="*/ 1228194 h 1228194"/>
                <a:gd name="connsiteX3" fmla="*/ 2651446 w 7214724"/>
                <a:gd name="connsiteY3" fmla="*/ 516400 h 1228194"/>
                <a:gd name="connsiteX4" fmla="*/ 3572474 w 7214724"/>
                <a:gd name="connsiteY4" fmla="*/ 1144454 h 1228194"/>
                <a:gd name="connsiteX5" fmla="*/ 4493503 w 7214724"/>
                <a:gd name="connsiteY5" fmla="*/ 0 h 1228194"/>
                <a:gd name="connsiteX6" fmla="*/ 5414531 w 7214724"/>
                <a:gd name="connsiteY6" fmla="*/ 516400 h 1228194"/>
                <a:gd name="connsiteX7" fmla="*/ 6307650 w 7214724"/>
                <a:gd name="connsiteY7" fmla="*/ 111654 h 1228194"/>
                <a:gd name="connsiteX8" fmla="*/ 7214724 w 7214724"/>
                <a:gd name="connsiteY8" fmla="*/ 1130497 h 12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4724" h="1228194">
                  <a:moveTo>
                    <a:pt x="0" y="404746"/>
                  </a:moveTo>
                  <a:lnTo>
                    <a:pt x="795433" y="55827"/>
                  </a:lnTo>
                  <a:lnTo>
                    <a:pt x="1744372" y="1228194"/>
                  </a:lnTo>
                  <a:lnTo>
                    <a:pt x="2651446" y="516400"/>
                  </a:lnTo>
                  <a:lnTo>
                    <a:pt x="3572474" y="1144454"/>
                  </a:lnTo>
                  <a:lnTo>
                    <a:pt x="4493503" y="0"/>
                  </a:lnTo>
                  <a:lnTo>
                    <a:pt x="5414531" y="516400"/>
                  </a:lnTo>
                  <a:lnTo>
                    <a:pt x="6307650" y="111654"/>
                  </a:lnTo>
                  <a:lnTo>
                    <a:pt x="7214724" y="1130497"/>
                  </a:lnTo>
                </a:path>
              </a:pathLst>
            </a:custGeom>
            <a:ln w="38100">
              <a:solidFill>
                <a:srgbClr val="00B050"/>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a:p>
          </p:txBody>
        </p:sp>
        <p:sp>
          <p:nvSpPr>
            <p:cNvPr id="34" name="フリーフォーム 33">
              <a:extLst>
                <a:ext uri="{FF2B5EF4-FFF2-40B4-BE49-F238E27FC236}">
                  <a16:creationId xmlns:a16="http://schemas.microsoft.com/office/drawing/2014/main" id="{B2411D80-50BF-5151-6969-A1BC63C1812A}"/>
                </a:ext>
              </a:extLst>
            </p:cNvPr>
            <p:cNvSpPr/>
            <p:nvPr/>
          </p:nvSpPr>
          <p:spPr>
            <a:xfrm>
              <a:off x="4605143" y="2329293"/>
              <a:ext cx="893119" cy="362967"/>
            </a:xfrm>
            <a:custGeom>
              <a:avLst/>
              <a:gdLst>
                <a:gd name="connsiteX0" fmla="*/ 0 w 879164"/>
                <a:gd name="connsiteY0" fmla="*/ 334986 h 334986"/>
                <a:gd name="connsiteX1" fmla="*/ 390739 w 879164"/>
                <a:gd name="connsiteY1" fmla="*/ 24 h 334986"/>
                <a:gd name="connsiteX2" fmla="*/ 879164 w 879164"/>
                <a:gd name="connsiteY2" fmla="*/ 321029 h 334986"/>
                <a:gd name="connsiteX0" fmla="*/ 0 w 879164"/>
                <a:gd name="connsiteY0" fmla="*/ 334986 h 334986"/>
                <a:gd name="connsiteX1" fmla="*/ 460514 w 879164"/>
                <a:gd name="connsiteY1" fmla="*/ 24 h 334986"/>
                <a:gd name="connsiteX2" fmla="*/ 879164 w 879164"/>
                <a:gd name="connsiteY2" fmla="*/ 321029 h 334986"/>
                <a:gd name="connsiteX0" fmla="*/ 0 w 893119"/>
                <a:gd name="connsiteY0" fmla="*/ 335053 h 362967"/>
                <a:gd name="connsiteX1" fmla="*/ 460514 w 893119"/>
                <a:gd name="connsiteY1" fmla="*/ 91 h 362967"/>
                <a:gd name="connsiteX2" fmla="*/ 893119 w 893119"/>
                <a:gd name="connsiteY2" fmla="*/ 362967 h 362967"/>
              </a:gdLst>
              <a:ahLst/>
              <a:cxnLst>
                <a:cxn ang="0">
                  <a:pos x="connsiteX0" y="connsiteY0"/>
                </a:cxn>
                <a:cxn ang="0">
                  <a:pos x="connsiteX1" y="connsiteY1"/>
                </a:cxn>
                <a:cxn ang="0">
                  <a:pos x="connsiteX2" y="connsiteY2"/>
                </a:cxn>
              </a:cxnLst>
              <a:rect l="l" t="t" r="r" b="b"/>
              <a:pathLst>
                <a:path w="893119" h="362967">
                  <a:moveTo>
                    <a:pt x="0" y="335053"/>
                  </a:moveTo>
                  <a:cubicBezTo>
                    <a:pt x="122106" y="168735"/>
                    <a:pt x="311661" y="-4561"/>
                    <a:pt x="460514" y="91"/>
                  </a:cubicBezTo>
                  <a:cubicBezTo>
                    <a:pt x="609367" y="4743"/>
                    <a:pt x="722170" y="201301"/>
                    <a:pt x="893119" y="362967"/>
                  </a:cubicBezTo>
                </a:path>
              </a:pathLst>
            </a:custGeom>
            <a:ln w="38100">
              <a:headEnd type="none"/>
              <a:tailEnd type="triangle" w="lg" len="lg"/>
            </a:ln>
          </p:spPr>
          <p:style>
            <a:lnRef idx="2">
              <a:schemeClr val="accent4"/>
            </a:lnRef>
            <a:fillRef idx="0">
              <a:schemeClr val="accent4"/>
            </a:fillRef>
            <a:effectRef idx="1">
              <a:schemeClr val="accent4"/>
            </a:effectRef>
            <a:fontRef idx="minor">
              <a:schemeClr val="tx1"/>
            </a:fontRef>
          </p:style>
          <p:txBody>
            <a:bodyPr rtlCol="0" anchor="ctr"/>
            <a:lstStyle/>
            <a:p>
              <a:pPr algn="ctr"/>
              <a:endParaRPr kumimoji="1" lang="ja-JP" altLang="en-US"/>
            </a:p>
          </p:txBody>
        </p:sp>
        <p:sp>
          <p:nvSpPr>
            <p:cNvPr id="37" name="フリーフォーム 36">
              <a:extLst>
                <a:ext uri="{FF2B5EF4-FFF2-40B4-BE49-F238E27FC236}">
                  <a16:creationId xmlns:a16="http://schemas.microsoft.com/office/drawing/2014/main" id="{FE12256C-AE72-7D87-645E-EF08A5EA67CE}"/>
                </a:ext>
              </a:extLst>
            </p:cNvPr>
            <p:cNvSpPr/>
            <p:nvPr/>
          </p:nvSpPr>
          <p:spPr>
            <a:xfrm flipH="1" flipV="1">
              <a:off x="4591188" y="2949288"/>
              <a:ext cx="893119" cy="362967"/>
            </a:xfrm>
            <a:custGeom>
              <a:avLst/>
              <a:gdLst>
                <a:gd name="connsiteX0" fmla="*/ 0 w 879164"/>
                <a:gd name="connsiteY0" fmla="*/ 334986 h 334986"/>
                <a:gd name="connsiteX1" fmla="*/ 390739 w 879164"/>
                <a:gd name="connsiteY1" fmla="*/ 24 h 334986"/>
                <a:gd name="connsiteX2" fmla="*/ 879164 w 879164"/>
                <a:gd name="connsiteY2" fmla="*/ 321029 h 334986"/>
                <a:gd name="connsiteX0" fmla="*/ 0 w 879164"/>
                <a:gd name="connsiteY0" fmla="*/ 334986 h 334986"/>
                <a:gd name="connsiteX1" fmla="*/ 460514 w 879164"/>
                <a:gd name="connsiteY1" fmla="*/ 24 h 334986"/>
                <a:gd name="connsiteX2" fmla="*/ 879164 w 879164"/>
                <a:gd name="connsiteY2" fmla="*/ 321029 h 334986"/>
                <a:gd name="connsiteX0" fmla="*/ 0 w 893119"/>
                <a:gd name="connsiteY0" fmla="*/ 335053 h 362967"/>
                <a:gd name="connsiteX1" fmla="*/ 460514 w 893119"/>
                <a:gd name="connsiteY1" fmla="*/ 91 h 362967"/>
                <a:gd name="connsiteX2" fmla="*/ 893119 w 893119"/>
                <a:gd name="connsiteY2" fmla="*/ 362967 h 362967"/>
              </a:gdLst>
              <a:ahLst/>
              <a:cxnLst>
                <a:cxn ang="0">
                  <a:pos x="connsiteX0" y="connsiteY0"/>
                </a:cxn>
                <a:cxn ang="0">
                  <a:pos x="connsiteX1" y="connsiteY1"/>
                </a:cxn>
                <a:cxn ang="0">
                  <a:pos x="connsiteX2" y="connsiteY2"/>
                </a:cxn>
              </a:cxnLst>
              <a:rect l="l" t="t" r="r" b="b"/>
              <a:pathLst>
                <a:path w="893119" h="362967">
                  <a:moveTo>
                    <a:pt x="0" y="335053"/>
                  </a:moveTo>
                  <a:cubicBezTo>
                    <a:pt x="122106" y="168735"/>
                    <a:pt x="311661" y="-4561"/>
                    <a:pt x="460514" y="91"/>
                  </a:cubicBezTo>
                  <a:cubicBezTo>
                    <a:pt x="609367" y="4743"/>
                    <a:pt x="722170" y="201301"/>
                    <a:pt x="893119" y="362967"/>
                  </a:cubicBezTo>
                </a:path>
              </a:pathLst>
            </a:custGeom>
            <a:ln w="38100">
              <a:headEnd type="none"/>
              <a:tailEnd type="triangle" w="lg" len="lg"/>
            </a:ln>
          </p:spPr>
          <p:style>
            <a:lnRef idx="2">
              <a:schemeClr val="accent4"/>
            </a:lnRef>
            <a:fillRef idx="0">
              <a:schemeClr val="accent4"/>
            </a:fillRef>
            <a:effectRef idx="1">
              <a:schemeClr val="accent4"/>
            </a:effectRef>
            <a:fontRef idx="minor">
              <a:schemeClr val="tx1"/>
            </a:fontRef>
          </p:style>
          <p:txBody>
            <a:bodyPr rtlCol="0" anchor="ctr"/>
            <a:lstStyle/>
            <a:p>
              <a:pPr algn="ctr"/>
              <a:endParaRPr kumimoji="1" lang="ja-JP" altLang="en-US"/>
            </a:p>
          </p:txBody>
        </p:sp>
        <p:grpSp>
          <p:nvGrpSpPr>
            <p:cNvPr id="38" name="図形グループ 3">
              <a:extLst>
                <a:ext uri="{FF2B5EF4-FFF2-40B4-BE49-F238E27FC236}">
                  <a16:creationId xmlns:a16="http://schemas.microsoft.com/office/drawing/2014/main" id="{0C57DFD7-BD0A-B09E-481E-B98F3ECD39DB}"/>
                </a:ext>
              </a:extLst>
            </p:cNvPr>
            <p:cNvGrpSpPr/>
            <p:nvPr/>
          </p:nvGrpSpPr>
          <p:grpSpPr>
            <a:xfrm>
              <a:off x="907073" y="2580605"/>
              <a:ext cx="7985407" cy="377098"/>
              <a:chOff x="1074533" y="2079557"/>
              <a:chExt cx="7985407" cy="377098"/>
            </a:xfrm>
          </p:grpSpPr>
          <p:cxnSp>
            <p:nvCxnSpPr>
              <p:cNvPr id="48" name="直線コネクタ 47">
                <a:extLst>
                  <a:ext uri="{FF2B5EF4-FFF2-40B4-BE49-F238E27FC236}">
                    <a16:creationId xmlns:a16="http://schemas.microsoft.com/office/drawing/2014/main" id="{05C8FCA0-B2E7-8BC0-71BC-043E6DB14EA6}"/>
                  </a:ext>
                </a:extLst>
              </p:cNvPr>
              <p:cNvCxnSpPr/>
              <p:nvPr/>
            </p:nvCxnSpPr>
            <p:spPr>
              <a:xfrm>
                <a:off x="1074533" y="2316821"/>
                <a:ext cx="7352289" cy="0"/>
              </a:xfrm>
              <a:prstGeom prst="line">
                <a:avLst/>
              </a:prstGeom>
              <a:ln w="28575">
                <a:solidFill>
                  <a:schemeClr val="accent4"/>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49" name="円/楕円 48">
                <a:extLst>
                  <a:ext uri="{FF2B5EF4-FFF2-40B4-BE49-F238E27FC236}">
                    <a16:creationId xmlns:a16="http://schemas.microsoft.com/office/drawing/2014/main" id="{99A4A553-F67B-9258-13F8-F510EBD63052}"/>
                  </a:ext>
                </a:extLst>
              </p:cNvPr>
              <p:cNvSpPr/>
              <p:nvPr/>
            </p:nvSpPr>
            <p:spPr>
              <a:xfrm>
                <a:off x="4625082"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50" name="円/楕円 49">
                <a:extLst>
                  <a:ext uri="{FF2B5EF4-FFF2-40B4-BE49-F238E27FC236}">
                    <a16:creationId xmlns:a16="http://schemas.microsoft.com/office/drawing/2014/main" id="{C31EEDA9-6435-1F74-4EBD-0D18055D6F4F}"/>
                  </a:ext>
                </a:extLst>
              </p:cNvPr>
              <p:cNvSpPr/>
              <p:nvPr/>
            </p:nvSpPr>
            <p:spPr>
              <a:xfrm>
                <a:off x="3704389"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51" name="円/楕円 50">
                <a:extLst>
                  <a:ext uri="{FF2B5EF4-FFF2-40B4-BE49-F238E27FC236}">
                    <a16:creationId xmlns:a16="http://schemas.microsoft.com/office/drawing/2014/main" id="{741ABEB4-22F0-F7B9-88AD-4BDC13A4B19D}"/>
                  </a:ext>
                </a:extLst>
              </p:cNvPr>
              <p:cNvSpPr/>
              <p:nvPr/>
            </p:nvSpPr>
            <p:spPr>
              <a:xfrm>
                <a:off x="2783696"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52" name="円/楕円 51">
                <a:extLst>
                  <a:ext uri="{FF2B5EF4-FFF2-40B4-BE49-F238E27FC236}">
                    <a16:creationId xmlns:a16="http://schemas.microsoft.com/office/drawing/2014/main" id="{BBA4F807-6CA3-1AD1-A24A-2007593BD387}"/>
                  </a:ext>
                </a:extLst>
              </p:cNvPr>
              <p:cNvSpPr/>
              <p:nvPr/>
            </p:nvSpPr>
            <p:spPr>
              <a:xfrm>
                <a:off x="1863003"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53" name="円/楕円 52">
                <a:extLst>
                  <a:ext uri="{FF2B5EF4-FFF2-40B4-BE49-F238E27FC236}">
                    <a16:creationId xmlns:a16="http://schemas.microsoft.com/office/drawing/2014/main" id="{78310F3F-0B7A-A5C2-1054-A9CECDCBC70A}"/>
                  </a:ext>
                </a:extLst>
              </p:cNvPr>
              <p:cNvSpPr/>
              <p:nvPr/>
            </p:nvSpPr>
            <p:spPr>
              <a:xfrm>
                <a:off x="6466468"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54" name="円/楕円 53">
                <a:extLst>
                  <a:ext uri="{FF2B5EF4-FFF2-40B4-BE49-F238E27FC236}">
                    <a16:creationId xmlns:a16="http://schemas.microsoft.com/office/drawing/2014/main" id="{F628366B-DBB2-7F3E-69E8-4F3ABB61EEC4}"/>
                  </a:ext>
                </a:extLst>
              </p:cNvPr>
              <p:cNvSpPr/>
              <p:nvPr/>
            </p:nvSpPr>
            <p:spPr>
              <a:xfrm>
                <a:off x="5545775"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55" name="円/楕円 54">
                <a:extLst>
                  <a:ext uri="{FF2B5EF4-FFF2-40B4-BE49-F238E27FC236}">
                    <a16:creationId xmlns:a16="http://schemas.microsoft.com/office/drawing/2014/main" id="{F1FC63F3-3AB5-8D8C-39F7-4F3337DF7701}"/>
                  </a:ext>
                </a:extLst>
              </p:cNvPr>
              <p:cNvSpPr/>
              <p:nvPr/>
            </p:nvSpPr>
            <p:spPr>
              <a:xfrm>
                <a:off x="7387162"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pic>
            <p:nvPicPr>
              <p:cNvPr id="56" name="図 55" descr="latex-image-1.pdf">
                <a:extLst>
                  <a:ext uri="{FF2B5EF4-FFF2-40B4-BE49-F238E27FC236}">
                    <a16:creationId xmlns:a16="http://schemas.microsoft.com/office/drawing/2014/main" id="{235FD061-1E78-7FC1-F61D-F4F52E77E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4279" y="2079557"/>
                <a:ext cx="445661" cy="377098"/>
              </a:xfrm>
              <a:prstGeom prst="rect">
                <a:avLst/>
              </a:prstGeom>
            </p:spPr>
          </p:pic>
        </p:grpSp>
        <p:sp>
          <p:nvSpPr>
            <p:cNvPr id="39" name="テキスト ボックス 38">
              <a:extLst>
                <a:ext uri="{FF2B5EF4-FFF2-40B4-BE49-F238E27FC236}">
                  <a16:creationId xmlns:a16="http://schemas.microsoft.com/office/drawing/2014/main" id="{B57C5C98-2DB3-1133-C5B3-34569EF9403A}"/>
                </a:ext>
              </a:extLst>
            </p:cNvPr>
            <p:cNvSpPr txBox="1"/>
            <p:nvPr/>
          </p:nvSpPr>
          <p:spPr>
            <a:xfrm>
              <a:off x="4364958" y="2057384"/>
              <a:ext cx="389850" cy="584775"/>
            </a:xfrm>
            <a:prstGeom prst="rect">
              <a:avLst/>
            </a:prstGeom>
            <a:noFill/>
          </p:spPr>
          <p:txBody>
            <a:bodyPr wrap="none" rtlCol="0">
              <a:spAutoFit/>
            </a:bodyPr>
            <a:lstStyle/>
            <a:p>
              <a:pPr algn="ctr"/>
              <a:r>
                <a:rPr kumimoji="1" lang="en-US" altLang="ja-JP" sz="3200" dirty="0">
                  <a:solidFill>
                    <a:srgbClr val="002060"/>
                  </a:solidFill>
                </a:rPr>
                <a:t>0</a:t>
              </a:r>
              <a:endParaRPr kumimoji="1" lang="ja-JP" altLang="en-US" sz="3200" dirty="0">
                <a:solidFill>
                  <a:srgbClr val="002060"/>
                </a:solidFill>
              </a:endParaRPr>
            </a:p>
          </p:txBody>
        </p:sp>
        <p:sp>
          <p:nvSpPr>
            <p:cNvPr id="40" name="テキスト ボックス 39">
              <a:extLst>
                <a:ext uri="{FF2B5EF4-FFF2-40B4-BE49-F238E27FC236}">
                  <a16:creationId xmlns:a16="http://schemas.microsoft.com/office/drawing/2014/main" id="{F1DEB2CD-4429-81D4-8243-405A7F34F8E7}"/>
                </a:ext>
              </a:extLst>
            </p:cNvPr>
            <p:cNvSpPr txBox="1"/>
            <p:nvPr/>
          </p:nvSpPr>
          <p:spPr>
            <a:xfrm>
              <a:off x="5262495" y="2057384"/>
              <a:ext cx="389850" cy="584775"/>
            </a:xfrm>
            <a:prstGeom prst="rect">
              <a:avLst/>
            </a:prstGeom>
            <a:noFill/>
          </p:spPr>
          <p:txBody>
            <a:bodyPr wrap="none" rtlCol="0">
              <a:spAutoFit/>
            </a:bodyPr>
            <a:lstStyle/>
            <a:p>
              <a:pPr algn="ctr"/>
              <a:r>
                <a:rPr kumimoji="1" lang="en-US" altLang="ja-JP" sz="3200" dirty="0">
                  <a:solidFill>
                    <a:srgbClr val="002060"/>
                  </a:solidFill>
                </a:rPr>
                <a:t>1</a:t>
              </a:r>
              <a:endParaRPr kumimoji="1" lang="ja-JP" altLang="en-US" sz="3200" dirty="0">
                <a:solidFill>
                  <a:srgbClr val="002060"/>
                </a:solidFill>
              </a:endParaRPr>
            </a:p>
          </p:txBody>
        </p:sp>
        <p:sp>
          <p:nvSpPr>
            <p:cNvPr id="41" name="テキスト ボックス 40">
              <a:extLst>
                <a:ext uri="{FF2B5EF4-FFF2-40B4-BE49-F238E27FC236}">
                  <a16:creationId xmlns:a16="http://schemas.microsoft.com/office/drawing/2014/main" id="{EC426C46-BA88-DC46-3680-880D2A8F37A6}"/>
                </a:ext>
              </a:extLst>
            </p:cNvPr>
            <p:cNvSpPr txBox="1"/>
            <p:nvPr/>
          </p:nvSpPr>
          <p:spPr>
            <a:xfrm>
              <a:off x="6200435" y="2057384"/>
              <a:ext cx="389850" cy="584775"/>
            </a:xfrm>
            <a:prstGeom prst="rect">
              <a:avLst/>
            </a:prstGeom>
            <a:noFill/>
          </p:spPr>
          <p:txBody>
            <a:bodyPr wrap="none" rtlCol="0">
              <a:spAutoFit/>
            </a:bodyPr>
            <a:lstStyle/>
            <a:p>
              <a:pPr algn="ctr"/>
              <a:r>
                <a:rPr kumimoji="1" lang="en-US" altLang="ja-JP" sz="3200" dirty="0">
                  <a:solidFill>
                    <a:srgbClr val="002060"/>
                  </a:solidFill>
                </a:rPr>
                <a:t>2</a:t>
              </a:r>
              <a:endParaRPr kumimoji="1" lang="ja-JP" altLang="en-US" sz="3200" dirty="0">
                <a:solidFill>
                  <a:srgbClr val="002060"/>
                </a:solidFill>
              </a:endParaRPr>
            </a:p>
          </p:txBody>
        </p:sp>
        <p:sp>
          <p:nvSpPr>
            <p:cNvPr id="42" name="テキスト ボックス 41">
              <a:extLst>
                <a:ext uri="{FF2B5EF4-FFF2-40B4-BE49-F238E27FC236}">
                  <a16:creationId xmlns:a16="http://schemas.microsoft.com/office/drawing/2014/main" id="{D09B5D04-9783-82E3-0C4C-FAA2B98A2F8D}"/>
                </a:ext>
              </a:extLst>
            </p:cNvPr>
            <p:cNvSpPr txBox="1"/>
            <p:nvPr/>
          </p:nvSpPr>
          <p:spPr>
            <a:xfrm>
              <a:off x="7111926" y="2057384"/>
              <a:ext cx="389851" cy="584775"/>
            </a:xfrm>
            <a:prstGeom prst="rect">
              <a:avLst/>
            </a:prstGeom>
            <a:noFill/>
          </p:spPr>
          <p:txBody>
            <a:bodyPr wrap="none" rtlCol="0">
              <a:spAutoFit/>
            </a:bodyPr>
            <a:lstStyle/>
            <a:p>
              <a:pPr algn="ctr"/>
              <a:r>
                <a:rPr kumimoji="1" lang="en-US" altLang="ja-JP" sz="3200" dirty="0">
                  <a:solidFill>
                    <a:srgbClr val="002060"/>
                  </a:solidFill>
                </a:rPr>
                <a:t>3</a:t>
              </a:r>
              <a:endParaRPr kumimoji="1" lang="ja-JP" altLang="en-US" sz="3200" dirty="0">
                <a:solidFill>
                  <a:srgbClr val="002060"/>
                </a:solidFill>
              </a:endParaRPr>
            </a:p>
          </p:txBody>
        </p:sp>
        <p:sp>
          <p:nvSpPr>
            <p:cNvPr id="43" name="テキスト ボックス 42">
              <a:extLst>
                <a:ext uri="{FF2B5EF4-FFF2-40B4-BE49-F238E27FC236}">
                  <a16:creationId xmlns:a16="http://schemas.microsoft.com/office/drawing/2014/main" id="{A0FE8BFF-4BD1-B558-8423-E40CC0279DF8}"/>
                </a:ext>
              </a:extLst>
            </p:cNvPr>
            <p:cNvSpPr txBox="1"/>
            <p:nvPr/>
          </p:nvSpPr>
          <p:spPr>
            <a:xfrm>
              <a:off x="1511967" y="2057384"/>
              <a:ext cx="620684" cy="584775"/>
            </a:xfrm>
            <a:prstGeom prst="rect">
              <a:avLst/>
            </a:prstGeom>
            <a:noFill/>
          </p:spPr>
          <p:txBody>
            <a:bodyPr wrap="none" rtlCol="0">
              <a:spAutoFit/>
            </a:bodyPr>
            <a:lstStyle/>
            <a:p>
              <a:pPr algn="ctr"/>
              <a:r>
                <a:rPr kumimoji="1" lang="en-US" altLang="ja-JP" sz="3200" dirty="0">
                  <a:solidFill>
                    <a:srgbClr val="002060"/>
                  </a:solidFill>
                </a:rPr>
                <a:t>−3</a:t>
              </a:r>
              <a:endParaRPr kumimoji="1" lang="ja-JP" altLang="en-US" sz="3200" dirty="0">
                <a:solidFill>
                  <a:srgbClr val="002060"/>
                </a:solidFill>
              </a:endParaRPr>
            </a:p>
          </p:txBody>
        </p:sp>
        <p:sp>
          <p:nvSpPr>
            <p:cNvPr id="44" name="テキスト ボックス 43">
              <a:extLst>
                <a:ext uri="{FF2B5EF4-FFF2-40B4-BE49-F238E27FC236}">
                  <a16:creationId xmlns:a16="http://schemas.microsoft.com/office/drawing/2014/main" id="{E0D46B9C-2D72-4B40-94DE-716F11B10A73}"/>
                </a:ext>
              </a:extLst>
            </p:cNvPr>
            <p:cNvSpPr txBox="1"/>
            <p:nvPr/>
          </p:nvSpPr>
          <p:spPr>
            <a:xfrm>
              <a:off x="2405086" y="2057384"/>
              <a:ext cx="620684" cy="584775"/>
            </a:xfrm>
            <a:prstGeom prst="rect">
              <a:avLst/>
            </a:prstGeom>
            <a:noFill/>
          </p:spPr>
          <p:txBody>
            <a:bodyPr wrap="none" rtlCol="0">
              <a:spAutoFit/>
            </a:bodyPr>
            <a:lstStyle/>
            <a:p>
              <a:pPr algn="ctr"/>
              <a:r>
                <a:rPr kumimoji="1" lang="en-US" altLang="ja-JP" sz="3200" dirty="0">
                  <a:solidFill>
                    <a:srgbClr val="002060"/>
                  </a:solidFill>
                </a:rPr>
                <a:t>−2</a:t>
              </a:r>
              <a:endParaRPr kumimoji="1" lang="ja-JP" altLang="en-US" sz="3200" dirty="0">
                <a:solidFill>
                  <a:srgbClr val="002060"/>
                </a:solidFill>
              </a:endParaRPr>
            </a:p>
          </p:txBody>
        </p:sp>
        <p:sp>
          <p:nvSpPr>
            <p:cNvPr id="45" name="テキスト ボックス 44">
              <a:extLst>
                <a:ext uri="{FF2B5EF4-FFF2-40B4-BE49-F238E27FC236}">
                  <a16:creationId xmlns:a16="http://schemas.microsoft.com/office/drawing/2014/main" id="{62130AF3-4B35-9ED1-1A01-2E0B55DB7F9D}"/>
                </a:ext>
              </a:extLst>
            </p:cNvPr>
            <p:cNvSpPr txBox="1"/>
            <p:nvPr/>
          </p:nvSpPr>
          <p:spPr>
            <a:xfrm>
              <a:off x="3326113" y="2057384"/>
              <a:ext cx="620684" cy="584775"/>
            </a:xfrm>
            <a:prstGeom prst="rect">
              <a:avLst/>
            </a:prstGeom>
            <a:noFill/>
          </p:spPr>
          <p:txBody>
            <a:bodyPr wrap="none" rtlCol="0">
              <a:spAutoFit/>
            </a:bodyPr>
            <a:lstStyle/>
            <a:p>
              <a:pPr algn="ctr"/>
              <a:r>
                <a:rPr kumimoji="1" lang="en-US" altLang="ja-JP" sz="3200" dirty="0">
                  <a:solidFill>
                    <a:srgbClr val="002060"/>
                  </a:solidFill>
                </a:rPr>
                <a:t>−1</a:t>
              </a:r>
              <a:endParaRPr kumimoji="1" lang="ja-JP" altLang="en-US" sz="3200" dirty="0">
                <a:solidFill>
                  <a:srgbClr val="002060"/>
                </a:solidFill>
              </a:endParaRPr>
            </a:p>
          </p:txBody>
        </p:sp>
        <p:pic>
          <p:nvPicPr>
            <p:cNvPr id="46" name="図 45" descr="latex-image-1.pdf">
              <a:extLst>
                <a:ext uri="{FF2B5EF4-FFF2-40B4-BE49-F238E27FC236}">
                  <a16:creationId xmlns:a16="http://schemas.microsoft.com/office/drawing/2014/main" id="{BA107F1D-BCAB-4C6E-F97C-CDCC9D5806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2152" y="1772816"/>
              <a:ext cx="544469" cy="544469"/>
            </a:xfrm>
            <a:prstGeom prst="rect">
              <a:avLst/>
            </a:prstGeom>
          </p:spPr>
        </p:pic>
        <p:pic>
          <p:nvPicPr>
            <p:cNvPr id="47" name="図 46" descr="latex-image-1.pdf">
              <a:extLst>
                <a:ext uri="{FF2B5EF4-FFF2-40B4-BE49-F238E27FC236}">
                  <a16:creationId xmlns:a16="http://schemas.microsoft.com/office/drawing/2014/main" id="{1AD975E2-F2B5-31EB-4F8A-BF2317B2E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3135" y="3325397"/>
              <a:ext cx="862892" cy="490956"/>
            </a:xfrm>
            <a:prstGeom prst="rect">
              <a:avLst/>
            </a:prstGeom>
          </p:spPr>
        </p:pic>
      </p:grpSp>
      <p:pic>
        <p:nvPicPr>
          <p:cNvPr id="3" name="図 2" descr="QR コード&#10;&#10;自動的に生成された説明">
            <a:extLst>
              <a:ext uri="{FF2B5EF4-FFF2-40B4-BE49-F238E27FC236}">
                <a16:creationId xmlns:a16="http://schemas.microsoft.com/office/drawing/2014/main" id="{204228F4-64C6-03EE-3356-8432DE4510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1095" y="391901"/>
            <a:ext cx="1242903" cy="1242903"/>
          </a:xfrm>
          <a:prstGeom prst="rect">
            <a:avLst/>
          </a:prstGeom>
        </p:spPr>
      </p:pic>
      <p:sp>
        <p:nvSpPr>
          <p:cNvPr id="4" name="テキスト ボックス 3">
            <a:extLst>
              <a:ext uri="{FF2B5EF4-FFF2-40B4-BE49-F238E27FC236}">
                <a16:creationId xmlns:a16="http://schemas.microsoft.com/office/drawing/2014/main" id="{30D94133-583D-AC95-AF17-DDD5A7A693C6}"/>
              </a:ext>
            </a:extLst>
          </p:cNvPr>
          <p:cNvSpPr txBox="1"/>
          <p:nvPr/>
        </p:nvSpPr>
        <p:spPr>
          <a:xfrm>
            <a:off x="1029685" y="1131063"/>
            <a:ext cx="7214723" cy="400110"/>
          </a:xfrm>
          <a:prstGeom prst="rect">
            <a:avLst/>
          </a:prstGeom>
          <a:noFill/>
        </p:spPr>
        <p:txBody>
          <a:bodyPr wrap="square" rtlCol="0">
            <a:spAutoFit/>
          </a:bodyPr>
          <a:lstStyle/>
          <a:p>
            <a:pPr algn="ctr"/>
            <a:r>
              <a:rPr kumimoji="1" lang="en-US" altLang="ja-JP" sz="2000" dirty="0"/>
              <a:t>N. Hatano and D.R. Nelson, PRL 77 (1996) 570</a:t>
            </a:r>
            <a:endParaRPr kumimoji="1" lang="ja-JP" altLang="en-US" sz="2000"/>
          </a:p>
        </p:txBody>
      </p:sp>
      <p:sp>
        <p:nvSpPr>
          <p:cNvPr id="7" name="日付プレースホルダー 6">
            <a:extLst>
              <a:ext uri="{FF2B5EF4-FFF2-40B4-BE49-F238E27FC236}">
                <a16:creationId xmlns:a16="http://schemas.microsoft.com/office/drawing/2014/main" id="{7F174BF3-1D9A-B061-E6D4-2FDE4EC3D668}"/>
              </a:ext>
            </a:extLst>
          </p:cNvPr>
          <p:cNvSpPr>
            <a:spLocks noGrp="1"/>
          </p:cNvSpPr>
          <p:nvPr>
            <p:ph type="dt" sz="half" idx="10"/>
          </p:nvPr>
        </p:nvSpPr>
        <p:spPr/>
        <p:txBody>
          <a:bodyPr/>
          <a:lstStyle/>
          <a:p>
            <a:pPr>
              <a:defRPr/>
            </a:pPr>
            <a:r>
              <a:rPr lang="en-US" altLang="ja-JP"/>
              <a:t>2025/1/12</a:t>
            </a:r>
            <a:endParaRPr lang="en-US" altLang="ja-JP" dirty="0"/>
          </a:p>
        </p:txBody>
      </p:sp>
      <p:sp>
        <p:nvSpPr>
          <p:cNvPr id="8" name="フッター プレースホルダー 7">
            <a:extLst>
              <a:ext uri="{FF2B5EF4-FFF2-40B4-BE49-F238E27FC236}">
                <a16:creationId xmlns:a16="http://schemas.microsoft.com/office/drawing/2014/main" id="{D3F77AC4-21FA-2BEF-6FB9-A5AC651505F0}"/>
              </a:ext>
            </a:extLst>
          </p:cNvPr>
          <p:cNvSpPr>
            <a:spLocks noGrp="1"/>
          </p:cNvSpPr>
          <p:nvPr>
            <p:ph type="ftr" sz="quarter" idx="11"/>
          </p:nvPr>
        </p:nvSpPr>
        <p:spPr/>
        <p:txBody>
          <a:bodyPr/>
          <a:lstStyle/>
          <a:p>
            <a:pPr>
              <a:defRPr/>
            </a:pPr>
            <a:r>
              <a:rPr lang="en-US" altLang="ja-JP"/>
              <a:t>QUATUO11</a:t>
            </a:r>
            <a:endParaRPr lang="en-US" altLang="ja-JP" dirty="0"/>
          </a:p>
        </p:txBody>
      </p:sp>
      <p:sp>
        <p:nvSpPr>
          <p:cNvPr id="5" name="スライド番号プレースホルダー 4">
            <a:extLst>
              <a:ext uri="{FF2B5EF4-FFF2-40B4-BE49-F238E27FC236}">
                <a16:creationId xmlns:a16="http://schemas.microsoft.com/office/drawing/2014/main" id="{3473D3F6-8E48-E2CB-CABE-7C66D427EC21}"/>
              </a:ext>
            </a:extLst>
          </p:cNvPr>
          <p:cNvSpPr>
            <a:spLocks noGrp="1"/>
          </p:cNvSpPr>
          <p:nvPr>
            <p:ph type="sldNum" sz="quarter" idx="12"/>
          </p:nvPr>
        </p:nvSpPr>
        <p:spPr/>
        <p:txBody>
          <a:bodyPr/>
          <a:lstStyle/>
          <a:p>
            <a:fld id="{FA3C4D4C-6915-3147-AB54-C788617D0F2E}" type="slidenum">
              <a:rPr lang="en-US" altLang="ja-JP" smtClean="0"/>
              <a:pPr/>
              <a:t>67</a:t>
            </a:fld>
            <a:r>
              <a:rPr lang="en-US" altLang="ja-JP"/>
              <a:t>/87</a:t>
            </a:r>
            <a:endParaRPr lang="en-US" altLang="ja-JP" dirty="0"/>
          </a:p>
        </p:txBody>
      </p:sp>
    </p:spTree>
    <p:extLst>
      <p:ext uri="{BB962C8B-B14F-4D97-AF65-F5344CB8AC3E}">
        <p14:creationId xmlns:p14="http://schemas.microsoft.com/office/powerpoint/2010/main" val="129012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right)">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3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62439"/>
            <a:ext cx="8229600" cy="990600"/>
          </a:xfrm>
        </p:spPr>
        <p:txBody>
          <a:bodyPr>
            <a:noAutofit/>
          </a:bodyPr>
          <a:lstStyle/>
          <a:p>
            <a:r>
              <a:rPr lang="en-US" altLang="ja-JP" dirty="0"/>
              <a:t>Hatano-Nelson </a:t>
            </a:r>
            <a:r>
              <a:rPr lang="ja-JP" altLang="en-US"/>
              <a:t>模型</a:t>
            </a:r>
            <a:endParaRPr lang="ja-JP" altLang="en-US" dirty="0"/>
          </a:p>
        </p:txBody>
      </p:sp>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l="11825" r="9412"/>
          <a:stretch/>
        </p:blipFill>
        <p:spPr>
          <a:xfrm>
            <a:off x="173308" y="3735404"/>
            <a:ext cx="4181531" cy="3029813"/>
          </a:xfrm>
          <a:prstGeom prst="rect">
            <a:avLst/>
          </a:prstGeom>
        </p:spPr>
      </p:pic>
      <p:sp>
        <p:nvSpPr>
          <p:cNvPr id="30" name="テキスト ボックス 29"/>
          <p:cNvSpPr txBox="1"/>
          <p:nvPr/>
        </p:nvSpPr>
        <p:spPr>
          <a:xfrm>
            <a:off x="4572001" y="3988761"/>
            <a:ext cx="4398692" cy="2308324"/>
          </a:xfrm>
          <a:prstGeom prst="rect">
            <a:avLst/>
          </a:prstGeom>
          <a:noFill/>
        </p:spPr>
        <p:txBody>
          <a:bodyPr wrap="square" rtlCol="0">
            <a:spAutoFit/>
          </a:bodyPr>
          <a:lstStyle/>
          <a:p>
            <a:r>
              <a:rPr kumimoji="1" lang="ja-JP" altLang="en-US" sz="3600"/>
              <a:t>ランダムネス</a:t>
            </a:r>
            <a:r>
              <a:rPr kumimoji="1" lang="el-GR" altLang="ja-JP" sz="3600" dirty="0"/>
              <a:t> </a:t>
            </a:r>
            <a:r>
              <a:rPr kumimoji="1" lang="el-GR" altLang="ja-JP" sz="3600" i="1" dirty="0">
                <a:latin typeface="Times New Roman" panose="02020603050405020304" pitchFamily="18" charset="0"/>
                <a:cs typeface="Times New Roman" panose="02020603050405020304" pitchFamily="18" charset="0"/>
              </a:rPr>
              <a:t>κ</a:t>
            </a:r>
            <a:endParaRPr kumimoji="1" lang="en-US" altLang="ja-JP" sz="3600" i="1" dirty="0">
              <a:latin typeface="Times New Roman" panose="02020603050405020304" pitchFamily="18" charset="0"/>
              <a:cs typeface="Times New Roman" panose="02020603050405020304" pitchFamily="18" charset="0"/>
            </a:endParaRPr>
          </a:p>
          <a:p>
            <a:r>
              <a:rPr kumimoji="1" lang="en-US" altLang="ja-JP" sz="3600" dirty="0"/>
              <a:t>   </a:t>
            </a:r>
            <a:r>
              <a:rPr kumimoji="1" lang="ja-JP" altLang="en-US" sz="3600"/>
              <a:t>→</a:t>
            </a:r>
            <a:r>
              <a:rPr kumimoji="1" lang="en-US" altLang="ja-JP" sz="3600" dirty="0"/>
              <a:t> </a:t>
            </a:r>
            <a:r>
              <a:rPr kumimoji="1" lang="ja-JP" altLang="en-US" sz="3600"/>
              <a:t>局在効果</a:t>
            </a:r>
            <a:endParaRPr kumimoji="1" lang="en-US" altLang="ja-JP" sz="3600" dirty="0"/>
          </a:p>
          <a:p>
            <a:r>
              <a:rPr kumimoji="1" lang="ja-JP" altLang="en-US" sz="3600"/>
              <a:t>非対称ホッピング</a:t>
            </a:r>
            <a:r>
              <a:rPr kumimoji="1" lang="en-US" altLang="ja-JP" sz="3600" dirty="0"/>
              <a:t> </a:t>
            </a:r>
            <a:r>
              <a:rPr kumimoji="1" lang="en-US" altLang="ja-JP" sz="3600" i="1" dirty="0">
                <a:latin typeface="Apple Braille" pitchFamily="2" charset="0"/>
                <a:ea typeface="Apple Symbols" panose="02000000000000000000" pitchFamily="2" charset="-79"/>
                <a:cs typeface="Apple Symbols" panose="02000000000000000000" pitchFamily="2" charset="-79"/>
              </a:rPr>
              <a:t>g</a:t>
            </a:r>
          </a:p>
          <a:p>
            <a:r>
              <a:rPr kumimoji="1" lang="en-US" altLang="ja-JP" sz="3600" dirty="0"/>
              <a:t>   </a:t>
            </a:r>
            <a:r>
              <a:rPr kumimoji="1" lang="ja-JP" altLang="en-US" sz="3600"/>
              <a:t>→</a:t>
            </a:r>
            <a:r>
              <a:rPr kumimoji="1" lang="en-US" altLang="ja-JP" sz="3600" dirty="0"/>
              <a:t> </a:t>
            </a:r>
            <a:r>
              <a:rPr kumimoji="1" lang="ja-JP" altLang="en-US" sz="3600"/>
              <a:t>非局在効果</a:t>
            </a:r>
            <a:endParaRPr kumimoji="1" lang="en-US" altLang="ja-JP" sz="3600" dirty="0"/>
          </a:p>
        </p:txBody>
      </p:sp>
      <p:grpSp>
        <p:nvGrpSpPr>
          <p:cNvPr id="6" name="グループ化 5">
            <a:extLst>
              <a:ext uri="{FF2B5EF4-FFF2-40B4-BE49-F238E27FC236}">
                <a16:creationId xmlns:a16="http://schemas.microsoft.com/office/drawing/2014/main" id="{3BA2001E-5A94-C2D7-8FF5-F94D512AE198}"/>
              </a:ext>
            </a:extLst>
          </p:cNvPr>
          <p:cNvGrpSpPr/>
          <p:nvPr/>
        </p:nvGrpSpPr>
        <p:grpSpPr>
          <a:xfrm>
            <a:off x="579296" y="1484784"/>
            <a:ext cx="7985407" cy="2043537"/>
            <a:chOff x="907073" y="1772816"/>
            <a:chExt cx="7985407" cy="2043537"/>
          </a:xfrm>
        </p:grpSpPr>
        <p:sp>
          <p:nvSpPr>
            <p:cNvPr id="7" name="フリーフォーム 6">
              <a:extLst>
                <a:ext uri="{FF2B5EF4-FFF2-40B4-BE49-F238E27FC236}">
                  <a16:creationId xmlns:a16="http://schemas.microsoft.com/office/drawing/2014/main" id="{FD97F164-5040-C61B-4B7D-8F875CF05B90}"/>
                </a:ext>
              </a:extLst>
            </p:cNvPr>
            <p:cNvSpPr/>
            <p:nvPr/>
          </p:nvSpPr>
          <p:spPr>
            <a:xfrm>
              <a:off x="990804" y="2092118"/>
              <a:ext cx="7214724" cy="1228194"/>
            </a:xfrm>
            <a:custGeom>
              <a:avLst/>
              <a:gdLst>
                <a:gd name="connsiteX0" fmla="*/ 0 w 7214724"/>
                <a:gd name="connsiteY0" fmla="*/ 404746 h 1228194"/>
                <a:gd name="connsiteX1" fmla="*/ 795433 w 7214724"/>
                <a:gd name="connsiteY1" fmla="*/ 55827 h 1228194"/>
                <a:gd name="connsiteX2" fmla="*/ 1744372 w 7214724"/>
                <a:gd name="connsiteY2" fmla="*/ 1228194 h 1228194"/>
                <a:gd name="connsiteX3" fmla="*/ 2651446 w 7214724"/>
                <a:gd name="connsiteY3" fmla="*/ 516400 h 1228194"/>
                <a:gd name="connsiteX4" fmla="*/ 3572474 w 7214724"/>
                <a:gd name="connsiteY4" fmla="*/ 1144454 h 1228194"/>
                <a:gd name="connsiteX5" fmla="*/ 4493503 w 7214724"/>
                <a:gd name="connsiteY5" fmla="*/ 0 h 1228194"/>
                <a:gd name="connsiteX6" fmla="*/ 5414531 w 7214724"/>
                <a:gd name="connsiteY6" fmla="*/ 516400 h 1228194"/>
                <a:gd name="connsiteX7" fmla="*/ 6307650 w 7214724"/>
                <a:gd name="connsiteY7" fmla="*/ 111654 h 1228194"/>
                <a:gd name="connsiteX8" fmla="*/ 7214724 w 7214724"/>
                <a:gd name="connsiteY8" fmla="*/ 1130497 h 12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4724" h="1228194">
                  <a:moveTo>
                    <a:pt x="0" y="404746"/>
                  </a:moveTo>
                  <a:lnTo>
                    <a:pt x="795433" y="55827"/>
                  </a:lnTo>
                  <a:lnTo>
                    <a:pt x="1744372" y="1228194"/>
                  </a:lnTo>
                  <a:lnTo>
                    <a:pt x="2651446" y="516400"/>
                  </a:lnTo>
                  <a:lnTo>
                    <a:pt x="3572474" y="1144454"/>
                  </a:lnTo>
                  <a:lnTo>
                    <a:pt x="4493503" y="0"/>
                  </a:lnTo>
                  <a:lnTo>
                    <a:pt x="5414531" y="516400"/>
                  </a:lnTo>
                  <a:lnTo>
                    <a:pt x="6307650" y="111654"/>
                  </a:lnTo>
                  <a:lnTo>
                    <a:pt x="7214724" y="1130497"/>
                  </a:lnTo>
                </a:path>
              </a:pathLst>
            </a:custGeom>
            <a:ln w="38100">
              <a:solidFill>
                <a:srgbClr val="00B050"/>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a:p>
          </p:txBody>
        </p:sp>
        <p:sp>
          <p:nvSpPr>
            <p:cNvPr id="8" name="フリーフォーム 7">
              <a:extLst>
                <a:ext uri="{FF2B5EF4-FFF2-40B4-BE49-F238E27FC236}">
                  <a16:creationId xmlns:a16="http://schemas.microsoft.com/office/drawing/2014/main" id="{C9ABEA98-2EE8-0BE4-C503-23C16EEF8608}"/>
                </a:ext>
              </a:extLst>
            </p:cNvPr>
            <p:cNvSpPr/>
            <p:nvPr/>
          </p:nvSpPr>
          <p:spPr>
            <a:xfrm>
              <a:off x="4605143" y="2329293"/>
              <a:ext cx="893119" cy="362967"/>
            </a:xfrm>
            <a:custGeom>
              <a:avLst/>
              <a:gdLst>
                <a:gd name="connsiteX0" fmla="*/ 0 w 879164"/>
                <a:gd name="connsiteY0" fmla="*/ 334986 h 334986"/>
                <a:gd name="connsiteX1" fmla="*/ 390739 w 879164"/>
                <a:gd name="connsiteY1" fmla="*/ 24 h 334986"/>
                <a:gd name="connsiteX2" fmla="*/ 879164 w 879164"/>
                <a:gd name="connsiteY2" fmla="*/ 321029 h 334986"/>
                <a:gd name="connsiteX0" fmla="*/ 0 w 879164"/>
                <a:gd name="connsiteY0" fmla="*/ 334986 h 334986"/>
                <a:gd name="connsiteX1" fmla="*/ 460514 w 879164"/>
                <a:gd name="connsiteY1" fmla="*/ 24 h 334986"/>
                <a:gd name="connsiteX2" fmla="*/ 879164 w 879164"/>
                <a:gd name="connsiteY2" fmla="*/ 321029 h 334986"/>
                <a:gd name="connsiteX0" fmla="*/ 0 w 893119"/>
                <a:gd name="connsiteY0" fmla="*/ 335053 h 362967"/>
                <a:gd name="connsiteX1" fmla="*/ 460514 w 893119"/>
                <a:gd name="connsiteY1" fmla="*/ 91 h 362967"/>
                <a:gd name="connsiteX2" fmla="*/ 893119 w 893119"/>
                <a:gd name="connsiteY2" fmla="*/ 362967 h 362967"/>
              </a:gdLst>
              <a:ahLst/>
              <a:cxnLst>
                <a:cxn ang="0">
                  <a:pos x="connsiteX0" y="connsiteY0"/>
                </a:cxn>
                <a:cxn ang="0">
                  <a:pos x="connsiteX1" y="connsiteY1"/>
                </a:cxn>
                <a:cxn ang="0">
                  <a:pos x="connsiteX2" y="connsiteY2"/>
                </a:cxn>
              </a:cxnLst>
              <a:rect l="l" t="t" r="r" b="b"/>
              <a:pathLst>
                <a:path w="893119" h="362967">
                  <a:moveTo>
                    <a:pt x="0" y="335053"/>
                  </a:moveTo>
                  <a:cubicBezTo>
                    <a:pt x="122106" y="168735"/>
                    <a:pt x="311661" y="-4561"/>
                    <a:pt x="460514" y="91"/>
                  </a:cubicBezTo>
                  <a:cubicBezTo>
                    <a:pt x="609367" y="4743"/>
                    <a:pt x="722170" y="201301"/>
                    <a:pt x="893119" y="362967"/>
                  </a:cubicBezTo>
                </a:path>
              </a:pathLst>
            </a:custGeom>
            <a:ln w="38100">
              <a:headEnd type="none"/>
              <a:tailEnd type="triangle" w="lg" len="lg"/>
            </a:ln>
          </p:spPr>
          <p:style>
            <a:lnRef idx="2">
              <a:schemeClr val="accent4"/>
            </a:lnRef>
            <a:fillRef idx="0">
              <a:schemeClr val="accent4"/>
            </a:fillRef>
            <a:effectRef idx="1">
              <a:schemeClr val="accent4"/>
            </a:effectRef>
            <a:fontRef idx="minor">
              <a:schemeClr val="tx1"/>
            </a:fontRef>
          </p:style>
          <p:txBody>
            <a:bodyPr rtlCol="0" anchor="ctr"/>
            <a:lstStyle/>
            <a:p>
              <a:pPr algn="ctr"/>
              <a:endParaRPr kumimoji="1" lang="ja-JP" altLang="en-US"/>
            </a:p>
          </p:txBody>
        </p:sp>
        <p:sp>
          <p:nvSpPr>
            <p:cNvPr id="9" name="フリーフォーム 8">
              <a:extLst>
                <a:ext uri="{FF2B5EF4-FFF2-40B4-BE49-F238E27FC236}">
                  <a16:creationId xmlns:a16="http://schemas.microsoft.com/office/drawing/2014/main" id="{6779CDA1-CBFE-B7FF-4FDB-DEA1AA9963F9}"/>
                </a:ext>
              </a:extLst>
            </p:cNvPr>
            <p:cNvSpPr/>
            <p:nvPr/>
          </p:nvSpPr>
          <p:spPr>
            <a:xfrm flipH="1" flipV="1">
              <a:off x="4591188" y="2949288"/>
              <a:ext cx="893119" cy="362967"/>
            </a:xfrm>
            <a:custGeom>
              <a:avLst/>
              <a:gdLst>
                <a:gd name="connsiteX0" fmla="*/ 0 w 879164"/>
                <a:gd name="connsiteY0" fmla="*/ 334986 h 334986"/>
                <a:gd name="connsiteX1" fmla="*/ 390739 w 879164"/>
                <a:gd name="connsiteY1" fmla="*/ 24 h 334986"/>
                <a:gd name="connsiteX2" fmla="*/ 879164 w 879164"/>
                <a:gd name="connsiteY2" fmla="*/ 321029 h 334986"/>
                <a:gd name="connsiteX0" fmla="*/ 0 w 879164"/>
                <a:gd name="connsiteY0" fmla="*/ 334986 h 334986"/>
                <a:gd name="connsiteX1" fmla="*/ 460514 w 879164"/>
                <a:gd name="connsiteY1" fmla="*/ 24 h 334986"/>
                <a:gd name="connsiteX2" fmla="*/ 879164 w 879164"/>
                <a:gd name="connsiteY2" fmla="*/ 321029 h 334986"/>
                <a:gd name="connsiteX0" fmla="*/ 0 w 893119"/>
                <a:gd name="connsiteY0" fmla="*/ 335053 h 362967"/>
                <a:gd name="connsiteX1" fmla="*/ 460514 w 893119"/>
                <a:gd name="connsiteY1" fmla="*/ 91 h 362967"/>
                <a:gd name="connsiteX2" fmla="*/ 893119 w 893119"/>
                <a:gd name="connsiteY2" fmla="*/ 362967 h 362967"/>
              </a:gdLst>
              <a:ahLst/>
              <a:cxnLst>
                <a:cxn ang="0">
                  <a:pos x="connsiteX0" y="connsiteY0"/>
                </a:cxn>
                <a:cxn ang="0">
                  <a:pos x="connsiteX1" y="connsiteY1"/>
                </a:cxn>
                <a:cxn ang="0">
                  <a:pos x="connsiteX2" y="connsiteY2"/>
                </a:cxn>
              </a:cxnLst>
              <a:rect l="l" t="t" r="r" b="b"/>
              <a:pathLst>
                <a:path w="893119" h="362967">
                  <a:moveTo>
                    <a:pt x="0" y="335053"/>
                  </a:moveTo>
                  <a:cubicBezTo>
                    <a:pt x="122106" y="168735"/>
                    <a:pt x="311661" y="-4561"/>
                    <a:pt x="460514" y="91"/>
                  </a:cubicBezTo>
                  <a:cubicBezTo>
                    <a:pt x="609367" y="4743"/>
                    <a:pt x="722170" y="201301"/>
                    <a:pt x="893119" y="362967"/>
                  </a:cubicBezTo>
                </a:path>
              </a:pathLst>
            </a:custGeom>
            <a:ln w="38100">
              <a:headEnd type="none"/>
              <a:tailEnd type="triangle" w="lg" len="lg"/>
            </a:ln>
          </p:spPr>
          <p:style>
            <a:lnRef idx="2">
              <a:schemeClr val="accent4"/>
            </a:lnRef>
            <a:fillRef idx="0">
              <a:schemeClr val="accent4"/>
            </a:fillRef>
            <a:effectRef idx="1">
              <a:schemeClr val="accent4"/>
            </a:effectRef>
            <a:fontRef idx="minor">
              <a:schemeClr val="tx1"/>
            </a:fontRef>
          </p:style>
          <p:txBody>
            <a:bodyPr rtlCol="0" anchor="ctr"/>
            <a:lstStyle/>
            <a:p>
              <a:pPr algn="ctr"/>
              <a:endParaRPr kumimoji="1" lang="ja-JP" altLang="en-US"/>
            </a:p>
          </p:txBody>
        </p:sp>
        <p:grpSp>
          <p:nvGrpSpPr>
            <p:cNvPr id="10" name="図形グループ 3">
              <a:extLst>
                <a:ext uri="{FF2B5EF4-FFF2-40B4-BE49-F238E27FC236}">
                  <a16:creationId xmlns:a16="http://schemas.microsoft.com/office/drawing/2014/main" id="{6C2A4D48-D77E-F03C-7701-7E24EE38896E}"/>
                </a:ext>
              </a:extLst>
            </p:cNvPr>
            <p:cNvGrpSpPr/>
            <p:nvPr/>
          </p:nvGrpSpPr>
          <p:grpSpPr>
            <a:xfrm>
              <a:off x="907073" y="2580605"/>
              <a:ext cx="7985407" cy="377098"/>
              <a:chOff x="1074533" y="2079557"/>
              <a:chExt cx="7985407" cy="377098"/>
            </a:xfrm>
          </p:grpSpPr>
          <p:cxnSp>
            <p:nvCxnSpPr>
              <p:cNvPr id="20" name="直線コネクタ 19">
                <a:extLst>
                  <a:ext uri="{FF2B5EF4-FFF2-40B4-BE49-F238E27FC236}">
                    <a16:creationId xmlns:a16="http://schemas.microsoft.com/office/drawing/2014/main" id="{1ED15B62-9AB0-DDB5-6035-95C06EA2740E}"/>
                  </a:ext>
                </a:extLst>
              </p:cNvPr>
              <p:cNvCxnSpPr/>
              <p:nvPr/>
            </p:nvCxnSpPr>
            <p:spPr>
              <a:xfrm>
                <a:off x="1074533" y="2316821"/>
                <a:ext cx="7352289" cy="0"/>
              </a:xfrm>
              <a:prstGeom prst="line">
                <a:avLst/>
              </a:prstGeom>
              <a:ln w="28575">
                <a:solidFill>
                  <a:schemeClr val="accent4"/>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21" name="円/楕円 20">
                <a:extLst>
                  <a:ext uri="{FF2B5EF4-FFF2-40B4-BE49-F238E27FC236}">
                    <a16:creationId xmlns:a16="http://schemas.microsoft.com/office/drawing/2014/main" id="{5E18D68B-EF9B-78EE-1393-9D85243D4D1C}"/>
                  </a:ext>
                </a:extLst>
              </p:cNvPr>
              <p:cNvSpPr/>
              <p:nvPr/>
            </p:nvSpPr>
            <p:spPr>
              <a:xfrm>
                <a:off x="4625082"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EDAF4FDA-75C6-82EA-7B28-E1A2BEB28DA7}"/>
                  </a:ext>
                </a:extLst>
              </p:cNvPr>
              <p:cNvSpPr/>
              <p:nvPr/>
            </p:nvSpPr>
            <p:spPr>
              <a:xfrm>
                <a:off x="3704389"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23" name="円/楕円 22">
                <a:extLst>
                  <a:ext uri="{FF2B5EF4-FFF2-40B4-BE49-F238E27FC236}">
                    <a16:creationId xmlns:a16="http://schemas.microsoft.com/office/drawing/2014/main" id="{032BF594-1191-B849-83F7-5CB27A5CF2E6}"/>
                  </a:ext>
                </a:extLst>
              </p:cNvPr>
              <p:cNvSpPr/>
              <p:nvPr/>
            </p:nvSpPr>
            <p:spPr>
              <a:xfrm>
                <a:off x="2783696"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24" name="円/楕円 23">
                <a:extLst>
                  <a:ext uri="{FF2B5EF4-FFF2-40B4-BE49-F238E27FC236}">
                    <a16:creationId xmlns:a16="http://schemas.microsoft.com/office/drawing/2014/main" id="{87C0755E-A8A1-8E87-EF93-CB950FAD3B80}"/>
                  </a:ext>
                </a:extLst>
              </p:cNvPr>
              <p:cNvSpPr/>
              <p:nvPr/>
            </p:nvSpPr>
            <p:spPr>
              <a:xfrm>
                <a:off x="1863003"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798BA3AB-2FF7-B3CC-63C5-A2296261DE36}"/>
                  </a:ext>
                </a:extLst>
              </p:cNvPr>
              <p:cNvSpPr/>
              <p:nvPr/>
            </p:nvSpPr>
            <p:spPr>
              <a:xfrm>
                <a:off x="6466468"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1853218B-F13A-EAA6-A353-CC138E6EF9F7}"/>
                  </a:ext>
                </a:extLst>
              </p:cNvPr>
              <p:cNvSpPr/>
              <p:nvPr/>
            </p:nvSpPr>
            <p:spPr>
              <a:xfrm>
                <a:off x="5545775"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27" name="円/楕円 26">
                <a:extLst>
                  <a:ext uri="{FF2B5EF4-FFF2-40B4-BE49-F238E27FC236}">
                    <a16:creationId xmlns:a16="http://schemas.microsoft.com/office/drawing/2014/main" id="{10DBC645-0663-D598-C4AD-EF0F291726D0}"/>
                  </a:ext>
                </a:extLst>
              </p:cNvPr>
              <p:cNvSpPr/>
              <p:nvPr/>
            </p:nvSpPr>
            <p:spPr>
              <a:xfrm>
                <a:off x="7387162"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pic>
            <p:nvPicPr>
              <p:cNvPr id="32" name="図 31" descr="latex-image-1.pdf">
                <a:extLst>
                  <a:ext uri="{FF2B5EF4-FFF2-40B4-BE49-F238E27FC236}">
                    <a16:creationId xmlns:a16="http://schemas.microsoft.com/office/drawing/2014/main" id="{E53CCAAC-D09C-9B19-7695-5DB8EEEFE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4279" y="2079557"/>
                <a:ext cx="445661" cy="377098"/>
              </a:xfrm>
              <a:prstGeom prst="rect">
                <a:avLst/>
              </a:prstGeom>
            </p:spPr>
          </p:pic>
        </p:grpSp>
        <p:sp>
          <p:nvSpPr>
            <p:cNvPr id="11" name="テキスト ボックス 10">
              <a:extLst>
                <a:ext uri="{FF2B5EF4-FFF2-40B4-BE49-F238E27FC236}">
                  <a16:creationId xmlns:a16="http://schemas.microsoft.com/office/drawing/2014/main" id="{F71BEAB4-8D6E-EC15-19E5-F3A8C058A5A9}"/>
                </a:ext>
              </a:extLst>
            </p:cNvPr>
            <p:cNvSpPr txBox="1"/>
            <p:nvPr/>
          </p:nvSpPr>
          <p:spPr>
            <a:xfrm>
              <a:off x="4364958" y="2057384"/>
              <a:ext cx="389850" cy="584775"/>
            </a:xfrm>
            <a:prstGeom prst="rect">
              <a:avLst/>
            </a:prstGeom>
            <a:noFill/>
          </p:spPr>
          <p:txBody>
            <a:bodyPr wrap="none" rtlCol="0">
              <a:spAutoFit/>
            </a:bodyPr>
            <a:lstStyle/>
            <a:p>
              <a:pPr algn="ctr"/>
              <a:r>
                <a:rPr kumimoji="1" lang="en-US" altLang="ja-JP" sz="3200" dirty="0">
                  <a:solidFill>
                    <a:srgbClr val="002060"/>
                  </a:solidFill>
                </a:rPr>
                <a:t>0</a:t>
              </a:r>
              <a:endParaRPr kumimoji="1" lang="ja-JP" altLang="en-US" sz="3200" dirty="0">
                <a:solidFill>
                  <a:srgbClr val="002060"/>
                </a:solidFill>
              </a:endParaRPr>
            </a:p>
          </p:txBody>
        </p:sp>
        <p:sp>
          <p:nvSpPr>
            <p:cNvPr id="12" name="テキスト ボックス 11">
              <a:extLst>
                <a:ext uri="{FF2B5EF4-FFF2-40B4-BE49-F238E27FC236}">
                  <a16:creationId xmlns:a16="http://schemas.microsoft.com/office/drawing/2014/main" id="{6CB7CE3C-03BF-9CFF-2ED7-3407FCCBE955}"/>
                </a:ext>
              </a:extLst>
            </p:cNvPr>
            <p:cNvSpPr txBox="1"/>
            <p:nvPr/>
          </p:nvSpPr>
          <p:spPr>
            <a:xfrm>
              <a:off x="5262495" y="2057384"/>
              <a:ext cx="389850" cy="584775"/>
            </a:xfrm>
            <a:prstGeom prst="rect">
              <a:avLst/>
            </a:prstGeom>
            <a:noFill/>
          </p:spPr>
          <p:txBody>
            <a:bodyPr wrap="none" rtlCol="0">
              <a:spAutoFit/>
            </a:bodyPr>
            <a:lstStyle/>
            <a:p>
              <a:pPr algn="ctr"/>
              <a:r>
                <a:rPr kumimoji="1" lang="en-US" altLang="ja-JP" sz="3200" dirty="0">
                  <a:solidFill>
                    <a:srgbClr val="002060"/>
                  </a:solidFill>
                </a:rPr>
                <a:t>1</a:t>
              </a:r>
              <a:endParaRPr kumimoji="1" lang="ja-JP" altLang="en-US" sz="3200" dirty="0">
                <a:solidFill>
                  <a:srgbClr val="002060"/>
                </a:solidFill>
              </a:endParaRPr>
            </a:p>
          </p:txBody>
        </p:sp>
        <p:sp>
          <p:nvSpPr>
            <p:cNvPr id="13" name="テキスト ボックス 12">
              <a:extLst>
                <a:ext uri="{FF2B5EF4-FFF2-40B4-BE49-F238E27FC236}">
                  <a16:creationId xmlns:a16="http://schemas.microsoft.com/office/drawing/2014/main" id="{DEEC1BB7-7B7B-A5B9-1ABB-D8D873B306C3}"/>
                </a:ext>
              </a:extLst>
            </p:cNvPr>
            <p:cNvSpPr txBox="1"/>
            <p:nvPr/>
          </p:nvSpPr>
          <p:spPr>
            <a:xfrm>
              <a:off x="6200435" y="2057384"/>
              <a:ext cx="389850" cy="584775"/>
            </a:xfrm>
            <a:prstGeom prst="rect">
              <a:avLst/>
            </a:prstGeom>
            <a:noFill/>
          </p:spPr>
          <p:txBody>
            <a:bodyPr wrap="none" rtlCol="0">
              <a:spAutoFit/>
            </a:bodyPr>
            <a:lstStyle/>
            <a:p>
              <a:pPr algn="ctr"/>
              <a:r>
                <a:rPr kumimoji="1" lang="en-US" altLang="ja-JP" sz="3200" dirty="0">
                  <a:solidFill>
                    <a:srgbClr val="002060"/>
                  </a:solidFill>
                </a:rPr>
                <a:t>2</a:t>
              </a:r>
              <a:endParaRPr kumimoji="1" lang="ja-JP" altLang="en-US" sz="3200" dirty="0">
                <a:solidFill>
                  <a:srgbClr val="002060"/>
                </a:solidFill>
              </a:endParaRPr>
            </a:p>
          </p:txBody>
        </p:sp>
        <p:sp>
          <p:nvSpPr>
            <p:cNvPr id="14" name="テキスト ボックス 13">
              <a:extLst>
                <a:ext uri="{FF2B5EF4-FFF2-40B4-BE49-F238E27FC236}">
                  <a16:creationId xmlns:a16="http://schemas.microsoft.com/office/drawing/2014/main" id="{510EFA81-8C87-15B7-F788-8B765F363687}"/>
                </a:ext>
              </a:extLst>
            </p:cNvPr>
            <p:cNvSpPr txBox="1"/>
            <p:nvPr/>
          </p:nvSpPr>
          <p:spPr>
            <a:xfrm>
              <a:off x="7111926" y="2057384"/>
              <a:ext cx="389851" cy="584775"/>
            </a:xfrm>
            <a:prstGeom prst="rect">
              <a:avLst/>
            </a:prstGeom>
            <a:noFill/>
          </p:spPr>
          <p:txBody>
            <a:bodyPr wrap="none" rtlCol="0">
              <a:spAutoFit/>
            </a:bodyPr>
            <a:lstStyle/>
            <a:p>
              <a:pPr algn="ctr"/>
              <a:r>
                <a:rPr kumimoji="1" lang="en-US" altLang="ja-JP" sz="3200" dirty="0">
                  <a:solidFill>
                    <a:srgbClr val="002060"/>
                  </a:solidFill>
                </a:rPr>
                <a:t>3</a:t>
              </a:r>
              <a:endParaRPr kumimoji="1" lang="ja-JP" altLang="en-US" sz="3200" dirty="0">
                <a:solidFill>
                  <a:srgbClr val="002060"/>
                </a:solidFill>
              </a:endParaRPr>
            </a:p>
          </p:txBody>
        </p:sp>
        <p:sp>
          <p:nvSpPr>
            <p:cNvPr id="15" name="テキスト ボックス 14">
              <a:extLst>
                <a:ext uri="{FF2B5EF4-FFF2-40B4-BE49-F238E27FC236}">
                  <a16:creationId xmlns:a16="http://schemas.microsoft.com/office/drawing/2014/main" id="{2A9D7DE7-A131-5AF0-9CBD-4708302E384E}"/>
                </a:ext>
              </a:extLst>
            </p:cNvPr>
            <p:cNvSpPr txBox="1"/>
            <p:nvPr/>
          </p:nvSpPr>
          <p:spPr>
            <a:xfrm>
              <a:off x="1511967" y="2057384"/>
              <a:ext cx="620684" cy="584775"/>
            </a:xfrm>
            <a:prstGeom prst="rect">
              <a:avLst/>
            </a:prstGeom>
            <a:noFill/>
          </p:spPr>
          <p:txBody>
            <a:bodyPr wrap="none" rtlCol="0">
              <a:spAutoFit/>
            </a:bodyPr>
            <a:lstStyle/>
            <a:p>
              <a:pPr algn="ctr"/>
              <a:r>
                <a:rPr kumimoji="1" lang="en-US" altLang="ja-JP" sz="3200" dirty="0">
                  <a:solidFill>
                    <a:srgbClr val="002060"/>
                  </a:solidFill>
                </a:rPr>
                <a:t>−3</a:t>
              </a:r>
              <a:endParaRPr kumimoji="1" lang="ja-JP" altLang="en-US" sz="3200" dirty="0">
                <a:solidFill>
                  <a:srgbClr val="002060"/>
                </a:solidFill>
              </a:endParaRPr>
            </a:p>
          </p:txBody>
        </p:sp>
        <p:sp>
          <p:nvSpPr>
            <p:cNvPr id="16" name="テキスト ボックス 15">
              <a:extLst>
                <a:ext uri="{FF2B5EF4-FFF2-40B4-BE49-F238E27FC236}">
                  <a16:creationId xmlns:a16="http://schemas.microsoft.com/office/drawing/2014/main" id="{93DDDEB7-2D32-C8D5-B8A3-D191F520D38A}"/>
                </a:ext>
              </a:extLst>
            </p:cNvPr>
            <p:cNvSpPr txBox="1"/>
            <p:nvPr/>
          </p:nvSpPr>
          <p:spPr>
            <a:xfrm>
              <a:off x="2405086" y="2057384"/>
              <a:ext cx="620684" cy="584775"/>
            </a:xfrm>
            <a:prstGeom prst="rect">
              <a:avLst/>
            </a:prstGeom>
            <a:noFill/>
          </p:spPr>
          <p:txBody>
            <a:bodyPr wrap="none" rtlCol="0">
              <a:spAutoFit/>
            </a:bodyPr>
            <a:lstStyle/>
            <a:p>
              <a:pPr algn="ctr"/>
              <a:r>
                <a:rPr kumimoji="1" lang="en-US" altLang="ja-JP" sz="3200" dirty="0">
                  <a:solidFill>
                    <a:srgbClr val="002060"/>
                  </a:solidFill>
                </a:rPr>
                <a:t>−2</a:t>
              </a:r>
              <a:endParaRPr kumimoji="1" lang="ja-JP" altLang="en-US" sz="3200" dirty="0">
                <a:solidFill>
                  <a:srgbClr val="002060"/>
                </a:solidFill>
              </a:endParaRPr>
            </a:p>
          </p:txBody>
        </p:sp>
        <p:sp>
          <p:nvSpPr>
            <p:cNvPr id="17" name="テキスト ボックス 16">
              <a:extLst>
                <a:ext uri="{FF2B5EF4-FFF2-40B4-BE49-F238E27FC236}">
                  <a16:creationId xmlns:a16="http://schemas.microsoft.com/office/drawing/2014/main" id="{48ADEA85-99E9-153E-E59E-BE26B45854D6}"/>
                </a:ext>
              </a:extLst>
            </p:cNvPr>
            <p:cNvSpPr txBox="1"/>
            <p:nvPr/>
          </p:nvSpPr>
          <p:spPr>
            <a:xfrm>
              <a:off x="3326113" y="2057384"/>
              <a:ext cx="620684" cy="584775"/>
            </a:xfrm>
            <a:prstGeom prst="rect">
              <a:avLst/>
            </a:prstGeom>
            <a:noFill/>
          </p:spPr>
          <p:txBody>
            <a:bodyPr wrap="none" rtlCol="0">
              <a:spAutoFit/>
            </a:bodyPr>
            <a:lstStyle/>
            <a:p>
              <a:pPr algn="ctr"/>
              <a:r>
                <a:rPr kumimoji="1" lang="en-US" altLang="ja-JP" sz="3200" dirty="0">
                  <a:solidFill>
                    <a:srgbClr val="002060"/>
                  </a:solidFill>
                </a:rPr>
                <a:t>−1</a:t>
              </a:r>
              <a:endParaRPr kumimoji="1" lang="ja-JP" altLang="en-US" sz="3200" dirty="0">
                <a:solidFill>
                  <a:srgbClr val="002060"/>
                </a:solidFill>
              </a:endParaRPr>
            </a:p>
          </p:txBody>
        </p:sp>
        <p:pic>
          <p:nvPicPr>
            <p:cNvPr id="18" name="図 17" descr="latex-image-1.pdf">
              <a:extLst>
                <a:ext uri="{FF2B5EF4-FFF2-40B4-BE49-F238E27FC236}">
                  <a16:creationId xmlns:a16="http://schemas.microsoft.com/office/drawing/2014/main" id="{F0E427F8-2C28-018A-7BBC-AB18497F1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2152" y="1772816"/>
              <a:ext cx="544469" cy="544469"/>
            </a:xfrm>
            <a:prstGeom prst="rect">
              <a:avLst/>
            </a:prstGeom>
          </p:spPr>
        </p:pic>
        <p:pic>
          <p:nvPicPr>
            <p:cNvPr id="19" name="図 18" descr="latex-image-1.pdf">
              <a:extLst>
                <a:ext uri="{FF2B5EF4-FFF2-40B4-BE49-F238E27FC236}">
                  <a16:creationId xmlns:a16="http://schemas.microsoft.com/office/drawing/2014/main" id="{0909F064-CB04-3C13-680D-24D94960DB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3135" y="3325397"/>
              <a:ext cx="862892" cy="490956"/>
            </a:xfrm>
            <a:prstGeom prst="rect">
              <a:avLst/>
            </a:prstGeom>
          </p:spPr>
        </p:pic>
      </p:grpSp>
      <p:pic>
        <p:nvPicPr>
          <p:cNvPr id="3" name="図 2" descr="QR コード&#10;&#10;自動的に生成された説明">
            <a:extLst>
              <a:ext uri="{FF2B5EF4-FFF2-40B4-BE49-F238E27FC236}">
                <a16:creationId xmlns:a16="http://schemas.microsoft.com/office/drawing/2014/main" id="{96A01802-D93C-FBFE-6ABD-DF0E1F0206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1095" y="391901"/>
            <a:ext cx="1242903" cy="1242903"/>
          </a:xfrm>
          <a:prstGeom prst="rect">
            <a:avLst/>
          </a:prstGeom>
        </p:spPr>
      </p:pic>
      <p:sp>
        <p:nvSpPr>
          <p:cNvPr id="28" name="テキスト ボックス 27">
            <a:extLst>
              <a:ext uri="{FF2B5EF4-FFF2-40B4-BE49-F238E27FC236}">
                <a16:creationId xmlns:a16="http://schemas.microsoft.com/office/drawing/2014/main" id="{CA16C904-87E5-A532-4D84-A1C8C0466545}"/>
              </a:ext>
            </a:extLst>
          </p:cNvPr>
          <p:cNvSpPr txBox="1"/>
          <p:nvPr/>
        </p:nvSpPr>
        <p:spPr>
          <a:xfrm>
            <a:off x="1029685" y="1131063"/>
            <a:ext cx="7214723" cy="400110"/>
          </a:xfrm>
          <a:prstGeom prst="rect">
            <a:avLst/>
          </a:prstGeom>
          <a:noFill/>
        </p:spPr>
        <p:txBody>
          <a:bodyPr wrap="square" rtlCol="0">
            <a:spAutoFit/>
          </a:bodyPr>
          <a:lstStyle/>
          <a:p>
            <a:pPr algn="ctr"/>
            <a:r>
              <a:rPr kumimoji="1" lang="en-US" altLang="ja-JP" sz="2000" dirty="0"/>
              <a:t>N. Hatano and D.R. Nelson, PRL 77 (1996) 570</a:t>
            </a:r>
            <a:endParaRPr kumimoji="1" lang="ja-JP" altLang="en-US" sz="2000"/>
          </a:p>
        </p:txBody>
      </p:sp>
      <p:sp>
        <p:nvSpPr>
          <p:cNvPr id="29" name="日付プレースホルダー 28">
            <a:extLst>
              <a:ext uri="{FF2B5EF4-FFF2-40B4-BE49-F238E27FC236}">
                <a16:creationId xmlns:a16="http://schemas.microsoft.com/office/drawing/2014/main" id="{40C7A46F-6ABA-A3A4-878A-91FE202028E0}"/>
              </a:ext>
            </a:extLst>
          </p:cNvPr>
          <p:cNvSpPr>
            <a:spLocks noGrp="1"/>
          </p:cNvSpPr>
          <p:nvPr>
            <p:ph type="dt" sz="half" idx="10"/>
          </p:nvPr>
        </p:nvSpPr>
        <p:spPr/>
        <p:txBody>
          <a:bodyPr/>
          <a:lstStyle/>
          <a:p>
            <a:pPr>
              <a:defRPr/>
            </a:pPr>
            <a:r>
              <a:rPr lang="en-US" altLang="ja-JP"/>
              <a:t>2025/1/12</a:t>
            </a:r>
            <a:endParaRPr lang="en-US" altLang="ja-JP" dirty="0"/>
          </a:p>
        </p:txBody>
      </p:sp>
      <p:sp>
        <p:nvSpPr>
          <p:cNvPr id="33" name="フッター プレースホルダー 32">
            <a:extLst>
              <a:ext uri="{FF2B5EF4-FFF2-40B4-BE49-F238E27FC236}">
                <a16:creationId xmlns:a16="http://schemas.microsoft.com/office/drawing/2014/main" id="{E52050EF-710A-D167-F849-6A491938A94F}"/>
              </a:ext>
            </a:extLst>
          </p:cNvPr>
          <p:cNvSpPr>
            <a:spLocks noGrp="1"/>
          </p:cNvSpPr>
          <p:nvPr>
            <p:ph type="ftr" sz="quarter" idx="11"/>
          </p:nvPr>
        </p:nvSpPr>
        <p:spPr/>
        <p:txBody>
          <a:bodyPr/>
          <a:lstStyle/>
          <a:p>
            <a:pPr>
              <a:defRPr/>
            </a:pPr>
            <a:r>
              <a:rPr lang="en-US" altLang="ja-JP"/>
              <a:t>QUATUO11</a:t>
            </a:r>
            <a:endParaRPr lang="en-US" altLang="ja-JP" dirty="0"/>
          </a:p>
        </p:txBody>
      </p:sp>
      <p:sp>
        <p:nvSpPr>
          <p:cNvPr id="4" name="スライド番号プレースホルダー 3">
            <a:extLst>
              <a:ext uri="{FF2B5EF4-FFF2-40B4-BE49-F238E27FC236}">
                <a16:creationId xmlns:a16="http://schemas.microsoft.com/office/drawing/2014/main" id="{4D535C55-6193-D664-23AD-1A409BF07F83}"/>
              </a:ext>
            </a:extLst>
          </p:cNvPr>
          <p:cNvSpPr>
            <a:spLocks noGrp="1"/>
          </p:cNvSpPr>
          <p:nvPr>
            <p:ph type="sldNum" sz="quarter" idx="12"/>
          </p:nvPr>
        </p:nvSpPr>
        <p:spPr/>
        <p:txBody>
          <a:bodyPr/>
          <a:lstStyle/>
          <a:p>
            <a:fld id="{FA3C4D4C-6915-3147-AB54-C788617D0F2E}" type="slidenum">
              <a:rPr lang="en-US" altLang="ja-JP" smtClean="0"/>
              <a:pPr/>
              <a:t>68</a:t>
            </a:fld>
            <a:r>
              <a:rPr lang="en-US" altLang="ja-JP"/>
              <a:t>/87</a:t>
            </a:r>
            <a:endParaRPr lang="en-US" altLang="ja-JP" dirty="0"/>
          </a:p>
        </p:txBody>
      </p:sp>
    </p:spTree>
    <p:extLst>
      <p:ext uri="{BB962C8B-B14F-4D97-AF65-F5344CB8AC3E}">
        <p14:creationId xmlns:p14="http://schemas.microsoft.com/office/powerpoint/2010/main" val="474833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4B20480-D27A-FC48-A87A-CE8F3051CA57}"/>
              </a:ext>
            </a:extLst>
          </p:cNvPr>
          <p:cNvSpPr>
            <a:spLocks noGrp="1"/>
          </p:cNvSpPr>
          <p:nvPr>
            <p:ph type="title"/>
          </p:nvPr>
        </p:nvSpPr>
        <p:spPr/>
        <p:txBody>
          <a:bodyPr/>
          <a:lstStyle/>
          <a:p>
            <a:r>
              <a:rPr lang="ja-JP" altLang="en-US"/>
              <a:t>開放量子系</a:t>
            </a:r>
          </a:p>
        </p:txBody>
      </p:sp>
      <p:sp>
        <p:nvSpPr>
          <p:cNvPr id="2" name="角丸四角形 1">
            <a:extLst>
              <a:ext uri="{FF2B5EF4-FFF2-40B4-BE49-F238E27FC236}">
                <a16:creationId xmlns:a16="http://schemas.microsoft.com/office/drawing/2014/main" id="{A9D66DA2-F82E-F647-B981-D6C1DD8A29B9}"/>
              </a:ext>
            </a:extLst>
          </p:cNvPr>
          <p:cNvSpPr/>
          <p:nvPr/>
        </p:nvSpPr>
        <p:spPr bwMode="auto">
          <a:xfrm>
            <a:off x="560110" y="1196752"/>
            <a:ext cx="8100900" cy="5112568"/>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1" lang="ja-JP" altLang="en-US" sz="36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rPr>
              <a:t>開放量子系の特徴</a:t>
            </a:r>
            <a:endParaRPr kumimoji="1" lang="en-US" altLang="ja-JP" sz="3600" b="0" i="0" u="none" strike="noStrike" cap="none" normalizeH="0" baseline="0" dirty="0">
              <a:ln>
                <a:noFill/>
              </a:ln>
              <a:solidFill>
                <a:schemeClr val="tx1"/>
              </a:solidFill>
              <a:effectLst/>
              <a:latin typeface="Times New Roman" pitchFamily="-109" charset="0"/>
              <a:ea typeface="ＭＳ ゴシック" pitchFamily="-109" charset="-128"/>
              <a:cs typeface="ＭＳ ゴシック" pitchFamily="-109" charset="-128"/>
            </a:endParaRPr>
          </a:p>
          <a:p>
            <a:r>
              <a:rPr lang="en-US" altLang="ja-JP" sz="3600" dirty="0">
                <a:solidFill>
                  <a:schemeClr val="tx1"/>
                </a:solidFill>
                <a:latin typeface="Times New Roman" pitchFamily="-109" charset="0"/>
                <a:ea typeface="ＭＳ ゴシック" pitchFamily="-109" charset="-128"/>
                <a:cs typeface="ＭＳ ゴシック" pitchFamily="-109" charset="-128"/>
              </a:rPr>
              <a:t>	</a:t>
            </a:r>
            <a:r>
              <a:rPr lang="ja-JP" altLang="en-US" sz="3600">
                <a:solidFill>
                  <a:srgbClr val="FF2600"/>
                </a:solidFill>
                <a:latin typeface="Times New Roman" pitchFamily="-109" charset="0"/>
                <a:ea typeface="ＭＳ ゴシック" pitchFamily="-109" charset="-128"/>
                <a:cs typeface="ＭＳ ゴシック" pitchFamily="-109" charset="-128"/>
              </a:rPr>
              <a:t>非</a:t>
            </a:r>
            <a:r>
              <a:rPr lang="ja-JP" altLang="en-US" sz="3600">
                <a:solidFill>
                  <a:schemeClr val="tx1"/>
                </a:solidFill>
                <a:latin typeface="Times New Roman" pitchFamily="-109" charset="0"/>
                <a:ea typeface="ＭＳ ゴシック" pitchFamily="-109" charset="-128"/>
                <a:cs typeface="ＭＳ ゴシック" pitchFamily="-109" charset="-128"/>
              </a:rPr>
              <a:t>エルミート性・</a:t>
            </a:r>
            <a:r>
              <a:rPr lang="ja-JP" altLang="en-US" sz="3600">
                <a:solidFill>
                  <a:srgbClr val="FF2600"/>
                </a:solidFill>
                <a:latin typeface="Times New Roman" pitchFamily="-109" charset="0"/>
                <a:ea typeface="ＭＳ ゴシック" pitchFamily="-109" charset="-128"/>
                <a:cs typeface="ＭＳ ゴシック" pitchFamily="-109" charset="-128"/>
              </a:rPr>
              <a:t>非</a:t>
            </a:r>
            <a:r>
              <a:rPr lang="ja-JP" altLang="en-US" sz="3600">
                <a:solidFill>
                  <a:schemeClr val="tx1"/>
                </a:solidFill>
                <a:latin typeface="Times New Roman" pitchFamily="-109" charset="0"/>
                <a:ea typeface="ＭＳ ゴシック" pitchFamily="-109" charset="-128"/>
                <a:cs typeface="ＭＳ ゴシック" pitchFamily="-109" charset="-128"/>
              </a:rPr>
              <a:t>マルコフ性</a:t>
            </a:r>
            <a:endParaRPr lang="en-US" altLang="ja-JP" sz="3600" dirty="0">
              <a:solidFill>
                <a:schemeClr val="tx1"/>
              </a:solidFill>
              <a:latin typeface="Times New Roman" pitchFamily="-109" charset="0"/>
              <a:ea typeface="ＭＳ ゴシック" pitchFamily="-109" charset="-128"/>
              <a:cs typeface="ＭＳ ゴシック" pitchFamily="-109" charset="-128"/>
            </a:endParaRPr>
          </a:p>
          <a:p>
            <a:pPr marL="0" marR="0" indent="0" defTabSz="914400" rtl="0" eaLnBrk="1" fontAlgn="base" latinLnBrk="0" hangingPunct="1">
              <a:spcBef>
                <a:spcPts val="1800"/>
              </a:spcBef>
              <a:spcAft>
                <a:spcPct val="0"/>
              </a:spcAft>
              <a:buClrTx/>
              <a:buSzTx/>
              <a:buFontTx/>
              <a:buNone/>
              <a:tabLst/>
            </a:pPr>
            <a:r>
              <a:rPr lang="ja-JP" altLang="en-US" sz="3600">
                <a:solidFill>
                  <a:schemeClr val="tx1"/>
                </a:solidFill>
                <a:latin typeface="Times New Roman" pitchFamily="-109" charset="0"/>
                <a:ea typeface="ＭＳ ゴシック" pitchFamily="-109" charset="-128"/>
                <a:cs typeface="ＭＳ ゴシック" pitchFamily="-109" charset="-128"/>
              </a:rPr>
              <a:t>意義：注目系を乱すことが前提</a:t>
            </a:r>
            <a:endParaRPr lang="en-US" altLang="ja-JP" sz="3600" dirty="0">
              <a:solidFill>
                <a:schemeClr val="tx1"/>
              </a:solidFill>
              <a:latin typeface="Times New Roman" pitchFamily="-109" charset="0"/>
              <a:ea typeface="ＭＳ ゴシック" pitchFamily="-109" charset="-128"/>
              <a:cs typeface="ＭＳ ゴシック" pitchFamily="-109" charset="-128"/>
            </a:endParaRPr>
          </a:p>
          <a:p>
            <a:pPr marL="0" marR="0" indent="0" defTabSz="914400" rtl="0" eaLnBrk="1" fontAlgn="base" latinLnBrk="0" hangingPunct="1">
              <a:spcBef>
                <a:spcPts val="0"/>
              </a:spcBef>
              <a:spcAft>
                <a:spcPct val="0"/>
              </a:spcAft>
              <a:buClrTx/>
              <a:buSzTx/>
              <a:buFontTx/>
              <a:buNone/>
              <a:tabLst/>
            </a:pPr>
            <a:r>
              <a:rPr lang="en-US" altLang="ja-JP" sz="3600" dirty="0">
                <a:solidFill>
                  <a:schemeClr val="tx1"/>
                </a:solidFill>
                <a:latin typeface="Times New Roman" pitchFamily="-109" charset="0"/>
                <a:ea typeface="ＭＳ ゴシック" pitchFamily="-109" charset="-128"/>
                <a:cs typeface="ＭＳ ゴシック" pitchFamily="-109" charset="-128"/>
              </a:rPr>
              <a:t>	</a:t>
            </a:r>
            <a:r>
              <a:rPr lang="ja-JP" altLang="en-US" sz="3600">
                <a:solidFill>
                  <a:schemeClr val="tx1"/>
                </a:solidFill>
                <a:latin typeface="Times New Roman" pitchFamily="-109" charset="0"/>
                <a:ea typeface="ＭＳ ゴシック" pitchFamily="-109" charset="-128"/>
                <a:cs typeface="ＭＳ ゴシック" pitchFamily="-109" charset="-128"/>
              </a:rPr>
              <a:t>実験との対応が容易</a:t>
            </a:r>
            <a:endParaRPr lang="en-US" altLang="ja-JP" sz="3600" dirty="0">
              <a:solidFill>
                <a:schemeClr val="tx1"/>
              </a:solidFill>
              <a:latin typeface="Times New Roman" pitchFamily="-109" charset="0"/>
              <a:ea typeface="ＭＳ ゴシック" pitchFamily="-109" charset="-128"/>
              <a:cs typeface="ＭＳ ゴシック" pitchFamily="-109" charset="-128"/>
            </a:endParaRPr>
          </a:p>
          <a:p>
            <a:pPr marL="0" marR="0" indent="0" defTabSz="914400" rtl="0" eaLnBrk="1" fontAlgn="base" latinLnBrk="0" hangingPunct="1">
              <a:spcBef>
                <a:spcPts val="0"/>
              </a:spcBef>
              <a:spcAft>
                <a:spcPct val="0"/>
              </a:spcAft>
              <a:buClrTx/>
              <a:buSzTx/>
              <a:buFontTx/>
              <a:buNone/>
              <a:tabLst/>
            </a:pPr>
            <a:r>
              <a:rPr kumimoji="1" lang="en-US" altLang="ja-JP" sz="3600" b="0" i="0" u="none" strike="noStrike" cap="none" normalizeH="0" baseline="0" dirty="0">
                <a:ln>
                  <a:noFill/>
                </a:ln>
                <a:solidFill>
                  <a:schemeClr val="tx1"/>
                </a:solidFill>
                <a:effectLst/>
                <a:latin typeface="Times New Roman" pitchFamily="-109" charset="0"/>
                <a:ea typeface="ＭＳ ゴシック" pitchFamily="-109" charset="-128"/>
                <a:cs typeface="ＭＳ ゴシック" pitchFamily="-109" charset="-128"/>
              </a:rPr>
              <a:t>	</a:t>
            </a:r>
            <a:r>
              <a:rPr kumimoji="1" lang="ja-JP" altLang="en-US" sz="36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rPr>
              <a:t>対応する実験が容易</a:t>
            </a:r>
            <a:endParaRPr kumimoji="1" lang="en-US" altLang="ja-JP" sz="3600" b="0" i="0" u="none" strike="noStrike" cap="none" normalizeH="0" baseline="0" dirty="0">
              <a:ln>
                <a:noFill/>
              </a:ln>
              <a:solidFill>
                <a:schemeClr val="tx1"/>
              </a:solidFill>
              <a:effectLst/>
              <a:latin typeface="Times New Roman" pitchFamily="-109" charset="0"/>
              <a:ea typeface="ＭＳ ゴシック" pitchFamily="-109" charset="-128"/>
              <a:cs typeface="ＭＳ ゴシック" pitchFamily="-109" charset="-128"/>
            </a:endParaRPr>
          </a:p>
          <a:p>
            <a:pPr>
              <a:spcBef>
                <a:spcPts val="1800"/>
              </a:spcBef>
            </a:pPr>
            <a:r>
              <a:rPr lang="ja-JP" altLang="en-US" sz="3600">
                <a:solidFill>
                  <a:schemeClr val="tx1"/>
                </a:solidFill>
                <a:latin typeface="Times New Roman" pitchFamily="-109" charset="0"/>
                <a:ea typeface="ＭＳ ゴシック" pitchFamily="-109" charset="-128"/>
                <a:cs typeface="ＭＳ ゴシック" pitchFamily="-109" charset="-128"/>
              </a:rPr>
              <a:t>展望：注目系と環境系が強く結合</a:t>
            </a:r>
            <a:endParaRPr lang="en-US" altLang="ja-JP" sz="3600" dirty="0">
              <a:solidFill>
                <a:schemeClr val="tx1"/>
              </a:solidFill>
              <a:latin typeface="Times New Roman" pitchFamily="-109" charset="0"/>
              <a:ea typeface="ＭＳ ゴシック" pitchFamily="-109" charset="-128"/>
              <a:cs typeface="ＭＳ ゴシック" pitchFamily="-109" charset="-128"/>
            </a:endParaRPr>
          </a:p>
          <a:p>
            <a:pPr>
              <a:spcBef>
                <a:spcPts val="0"/>
              </a:spcBef>
            </a:pPr>
            <a:r>
              <a:rPr lang="en-US" altLang="ja-JP" sz="3600" dirty="0">
                <a:solidFill>
                  <a:schemeClr val="tx1"/>
                </a:solidFill>
                <a:latin typeface="Times New Roman" pitchFamily="-109" charset="0"/>
                <a:ea typeface="ＭＳ ゴシック" pitchFamily="-109" charset="-128"/>
                <a:cs typeface="ＭＳ ゴシック" pitchFamily="-109" charset="-128"/>
              </a:rPr>
              <a:t>	</a:t>
            </a:r>
            <a:r>
              <a:rPr lang="ja-JP" altLang="en-US" sz="3600">
                <a:solidFill>
                  <a:schemeClr val="tx1"/>
                </a:solidFill>
                <a:latin typeface="Times New Roman" pitchFamily="-109" charset="0"/>
                <a:ea typeface="ＭＳ ゴシック" pitchFamily="-109" charset="-128"/>
                <a:cs typeface="ＭＳ ゴシック" pitchFamily="-109" charset="-128"/>
              </a:rPr>
              <a:t>した系の</a:t>
            </a:r>
            <a:r>
              <a:rPr lang="ja-JP" altLang="en-US" sz="3600">
                <a:solidFill>
                  <a:srgbClr val="FF0000"/>
                </a:solidFill>
                <a:latin typeface="Times New Roman" pitchFamily="-109" charset="0"/>
                <a:ea typeface="ＭＳ ゴシック" pitchFamily="-109" charset="-128"/>
                <a:cs typeface="ＭＳ ゴシック" pitchFamily="-109" charset="-128"/>
              </a:rPr>
              <a:t>新しい物理</a:t>
            </a:r>
            <a:endParaRPr lang="en-US" altLang="ja-JP" sz="3600" dirty="0">
              <a:solidFill>
                <a:srgbClr val="FF0000"/>
              </a:solidFill>
              <a:latin typeface="Times New Roman" pitchFamily="-109" charset="0"/>
              <a:ea typeface="ＭＳ ゴシック" pitchFamily="-109" charset="-128"/>
              <a:cs typeface="ＭＳ ゴシック" pitchFamily="-109" charset="-128"/>
            </a:endParaRPr>
          </a:p>
        </p:txBody>
      </p:sp>
      <p:sp>
        <p:nvSpPr>
          <p:cNvPr id="6" name="日付プレースホルダー 5">
            <a:extLst>
              <a:ext uri="{FF2B5EF4-FFF2-40B4-BE49-F238E27FC236}">
                <a16:creationId xmlns:a16="http://schemas.microsoft.com/office/drawing/2014/main" id="{479E04ED-161B-7C39-ECB2-85F6D604894B}"/>
              </a:ext>
            </a:extLst>
          </p:cNvPr>
          <p:cNvSpPr>
            <a:spLocks noGrp="1"/>
          </p:cNvSpPr>
          <p:nvPr>
            <p:ph type="dt" sz="half" idx="10"/>
          </p:nvPr>
        </p:nvSpPr>
        <p:spPr/>
        <p:txBody>
          <a:bodyPr/>
          <a:lstStyle/>
          <a:p>
            <a:pPr>
              <a:defRPr/>
            </a:pPr>
            <a:r>
              <a:rPr lang="en-US" altLang="ja-JP"/>
              <a:t>2025/1/12</a:t>
            </a:r>
            <a:endParaRPr lang="en-US" altLang="ja-JP" dirty="0"/>
          </a:p>
        </p:txBody>
      </p:sp>
      <p:sp>
        <p:nvSpPr>
          <p:cNvPr id="7" name="フッター プレースホルダー 6">
            <a:extLst>
              <a:ext uri="{FF2B5EF4-FFF2-40B4-BE49-F238E27FC236}">
                <a16:creationId xmlns:a16="http://schemas.microsoft.com/office/drawing/2014/main" id="{D248635C-1ACC-7B7A-E991-F434E5DF6392}"/>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32EF8348-0971-25F3-99BC-6BCAC22A49F9}"/>
              </a:ext>
            </a:extLst>
          </p:cNvPr>
          <p:cNvSpPr>
            <a:spLocks noGrp="1"/>
          </p:cNvSpPr>
          <p:nvPr>
            <p:ph type="sldNum" sz="quarter" idx="12"/>
          </p:nvPr>
        </p:nvSpPr>
        <p:spPr/>
        <p:txBody>
          <a:bodyPr/>
          <a:lstStyle/>
          <a:p>
            <a:fld id="{FA3C4D4C-6915-3147-AB54-C788617D0F2E}" type="slidenum">
              <a:rPr lang="en-US" altLang="ja-JP" smtClean="0"/>
              <a:pPr/>
              <a:t>6</a:t>
            </a:fld>
            <a:r>
              <a:rPr lang="en-US" altLang="ja-JP"/>
              <a:t>/87</a:t>
            </a:r>
            <a:endParaRPr lang="en-US" altLang="ja-JP" dirty="0"/>
          </a:p>
        </p:txBody>
      </p:sp>
    </p:spTree>
    <p:extLst>
      <p:ext uri="{BB962C8B-B14F-4D97-AF65-F5344CB8AC3E}">
        <p14:creationId xmlns:p14="http://schemas.microsoft.com/office/powerpoint/2010/main" val="870942464"/>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62439"/>
            <a:ext cx="8229600" cy="990600"/>
          </a:xfrm>
        </p:spPr>
        <p:txBody>
          <a:bodyPr>
            <a:noAutofit/>
          </a:bodyPr>
          <a:lstStyle/>
          <a:p>
            <a:r>
              <a:rPr lang="en-US" altLang="ja-JP" dirty="0"/>
              <a:t>Hatano-Nelson </a:t>
            </a:r>
            <a:r>
              <a:rPr lang="ja-JP" altLang="en-US"/>
              <a:t>模型</a:t>
            </a:r>
            <a:endParaRPr lang="ja-JP" altLang="en-US" dirty="0"/>
          </a:p>
        </p:txBody>
      </p:sp>
      <p:pic>
        <p:nvPicPr>
          <p:cNvPr id="3" name="図 2"/>
          <p:cNvPicPr>
            <a:picLocks noChangeAspect="1"/>
          </p:cNvPicPr>
          <p:nvPr/>
        </p:nvPicPr>
        <p:blipFill>
          <a:blip r:embed="rId2"/>
          <a:stretch>
            <a:fillRect/>
          </a:stretch>
        </p:blipFill>
        <p:spPr>
          <a:xfrm>
            <a:off x="535038" y="1953972"/>
            <a:ext cx="8185776" cy="4456842"/>
          </a:xfrm>
          <a:prstGeom prst="rect">
            <a:avLst/>
          </a:prstGeom>
        </p:spPr>
      </p:pic>
      <p:pic>
        <p:nvPicPr>
          <p:cNvPr id="5" name="図 4" descr="QR コード&#10;&#10;自動的に生成された説明">
            <a:extLst>
              <a:ext uri="{FF2B5EF4-FFF2-40B4-BE49-F238E27FC236}">
                <a16:creationId xmlns:a16="http://schemas.microsoft.com/office/drawing/2014/main" id="{FA4BCC4E-17FF-761F-9443-3379283AE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1095" y="391901"/>
            <a:ext cx="1242903" cy="1242903"/>
          </a:xfrm>
          <a:prstGeom prst="rect">
            <a:avLst/>
          </a:prstGeom>
        </p:spPr>
      </p:pic>
      <p:sp>
        <p:nvSpPr>
          <p:cNvPr id="4" name="テキスト ボックス 3">
            <a:extLst>
              <a:ext uri="{FF2B5EF4-FFF2-40B4-BE49-F238E27FC236}">
                <a16:creationId xmlns:a16="http://schemas.microsoft.com/office/drawing/2014/main" id="{A456F247-DAE7-3B89-F75D-4FE9B78D03EA}"/>
              </a:ext>
            </a:extLst>
          </p:cNvPr>
          <p:cNvSpPr txBox="1"/>
          <p:nvPr/>
        </p:nvSpPr>
        <p:spPr>
          <a:xfrm>
            <a:off x="1029685" y="1131063"/>
            <a:ext cx="7214723" cy="400110"/>
          </a:xfrm>
          <a:prstGeom prst="rect">
            <a:avLst/>
          </a:prstGeom>
          <a:noFill/>
        </p:spPr>
        <p:txBody>
          <a:bodyPr wrap="square" rtlCol="0">
            <a:spAutoFit/>
          </a:bodyPr>
          <a:lstStyle/>
          <a:p>
            <a:pPr algn="ctr"/>
            <a:r>
              <a:rPr kumimoji="1" lang="en-US" altLang="ja-JP" sz="2000" dirty="0"/>
              <a:t>N. Hatano and D.R. Nelson, PRL 77 (1996) 570</a:t>
            </a:r>
            <a:endParaRPr kumimoji="1" lang="ja-JP" altLang="en-US" sz="2000"/>
          </a:p>
        </p:txBody>
      </p:sp>
      <p:sp>
        <p:nvSpPr>
          <p:cNvPr id="7" name="日付プレースホルダー 6">
            <a:extLst>
              <a:ext uri="{FF2B5EF4-FFF2-40B4-BE49-F238E27FC236}">
                <a16:creationId xmlns:a16="http://schemas.microsoft.com/office/drawing/2014/main" id="{26400DFF-22B6-7A47-8CE0-FB97D43B631D}"/>
              </a:ext>
            </a:extLst>
          </p:cNvPr>
          <p:cNvSpPr>
            <a:spLocks noGrp="1"/>
          </p:cNvSpPr>
          <p:nvPr>
            <p:ph type="dt" sz="half" idx="10"/>
          </p:nvPr>
        </p:nvSpPr>
        <p:spPr/>
        <p:txBody>
          <a:bodyPr/>
          <a:lstStyle/>
          <a:p>
            <a:pPr>
              <a:defRPr/>
            </a:pPr>
            <a:r>
              <a:rPr lang="en-US" altLang="ja-JP"/>
              <a:t>2025/1/12</a:t>
            </a:r>
            <a:endParaRPr lang="en-US" altLang="ja-JP" dirty="0"/>
          </a:p>
        </p:txBody>
      </p:sp>
      <p:sp>
        <p:nvSpPr>
          <p:cNvPr id="9" name="フッター プレースホルダー 8">
            <a:extLst>
              <a:ext uri="{FF2B5EF4-FFF2-40B4-BE49-F238E27FC236}">
                <a16:creationId xmlns:a16="http://schemas.microsoft.com/office/drawing/2014/main" id="{ED7DECBC-0800-8E91-3FAB-BD4E6102BB1D}"/>
              </a:ext>
            </a:extLst>
          </p:cNvPr>
          <p:cNvSpPr>
            <a:spLocks noGrp="1"/>
          </p:cNvSpPr>
          <p:nvPr>
            <p:ph type="ftr" sz="quarter" idx="11"/>
          </p:nvPr>
        </p:nvSpPr>
        <p:spPr/>
        <p:txBody>
          <a:bodyPr/>
          <a:lstStyle/>
          <a:p>
            <a:pPr>
              <a:defRPr/>
            </a:pPr>
            <a:r>
              <a:rPr lang="en-US" altLang="ja-JP"/>
              <a:t>QUATUO11</a:t>
            </a:r>
            <a:endParaRPr lang="en-US" altLang="ja-JP" dirty="0"/>
          </a:p>
        </p:txBody>
      </p:sp>
      <p:sp>
        <p:nvSpPr>
          <p:cNvPr id="6" name="スライド番号プレースホルダー 5">
            <a:extLst>
              <a:ext uri="{FF2B5EF4-FFF2-40B4-BE49-F238E27FC236}">
                <a16:creationId xmlns:a16="http://schemas.microsoft.com/office/drawing/2014/main" id="{6A00DEEB-ADEA-B897-97BC-21BA5DA9E4D0}"/>
              </a:ext>
            </a:extLst>
          </p:cNvPr>
          <p:cNvSpPr>
            <a:spLocks noGrp="1"/>
          </p:cNvSpPr>
          <p:nvPr>
            <p:ph type="sldNum" sz="quarter" idx="12"/>
          </p:nvPr>
        </p:nvSpPr>
        <p:spPr/>
        <p:txBody>
          <a:bodyPr/>
          <a:lstStyle/>
          <a:p>
            <a:fld id="{FA3C4D4C-6915-3147-AB54-C788617D0F2E}" type="slidenum">
              <a:rPr lang="en-US" altLang="ja-JP" smtClean="0"/>
              <a:pPr/>
              <a:t>69</a:t>
            </a:fld>
            <a:r>
              <a:rPr lang="en-US" altLang="ja-JP"/>
              <a:t>/87</a:t>
            </a:r>
            <a:endParaRPr lang="en-US" altLang="ja-JP" dirty="0"/>
          </a:p>
        </p:txBody>
      </p:sp>
    </p:spTree>
    <p:extLst>
      <p:ext uri="{BB962C8B-B14F-4D97-AF65-F5344CB8AC3E}">
        <p14:creationId xmlns:p14="http://schemas.microsoft.com/office/powerpoint/2010/main" val="1591264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B51BED42-4026-9D40-A1B2-7F5A23CD0BD6}"/>
              </a:ext>
            </a:extLst>
          </p:cNvPr>
          <p:cNvSpPr txBox="1"/>
          <p:nvPr/>
        </p:nvSpPr>
        <p:spPr>
          <a:xfrm>
            <a:off x="4762379" y="6362257"/>
            <a:ext cx="4372176" cy="523220"/>
          </a:xfrm>
          <a:prstGeom prst="rect">
            <a:avLst/>
          </a:prstGeom>
          <a:noFill/>
        </p:spPr>
        <p:txBody>
          <a:bodyPr wrap="square" rtlCol="0">
            <a:spAutoFit/>
          </a:bodyPr>
          <a:lstStyle/>
          <a:p>
            <a:r>
              <a:rPr kumimoji="1" lang="en-US" altLang="ja-JP" sz="2800" dirty="0"/>
              <a:t>1000 </a:t>
            </a:r>
            <a:r>
              <a:rPr kumimoji="1" lang="ja-JP" altLang="en-US" sz="2800"/>
              <a:t>サイト</a:t>
            </a:r>
            <a:r>
              <a:rPr kumimoji="1" lang="en-US" altLang="ja-JP" sz="2800" dirty="0"/>
              <a:t> </a:t>
            </a:r>
            <a:r>
              <a:rPr kumimoji="1" lang="ja-JP" altLang="en-US" sz="2800">
                <a:solidFill>
                  <a:srgbClr val="FF0000"/>
                </a:solidFill>
              </a:rPr>
              <a:t>周期境界条件</a:t>
            </a:r>
            <a:endParaRPr kumimoji="1" lang="ja-JP" altLang="en-US" sz="2800" dirty="0">
              <a:solidFill>
                <a:srgbClr val="FF0000"/>
              </a:solidFill>
            </a:endParaRPr>
          </a:p>
        </p:txBody>
      </p:sp>
      <p:pic>
        <p:nvPicPr>
          <p:cNvPr id="13" name="図 12" descr="latex-image-1.pdf">
            <a:extLst>
              <a:ext uri="{FF2B5EF4-FFF2-40B4-BE49-F238E27FC236}">
                <a16:creationId xmlns:a16="http://schemas.microsoft.com/office/drawing/2014/main" id="{DDADC57B-2DA3-EA48-BE6A-F71A91E658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721" y="6389734"/>
            <a:ext cx="2107198" cy="468266"/>
          </a:xfrm>
          <a:prstGeom prst="rect">
            <a:avLst/>
          </a:prstGeom>
        </p:spPr>
      </p:pic>
      <p:pic>
        <p:nvPicPr>
          <p:cNvPr id="15362" name="Picture 2">
            <a:extLst>
              <a:ext uri="{FF2B5EF4-FFF2-40B4-BE49-F238E27FC236}">
                <a16:creationId xmlns:a16="http://schemas.microsoft.com/office/drawing/2014/main" id="{A83874DE-9954-AD47-8FCC-6AD89FB9DBE1}"/>
              </a:ext>
            </a:extLst>
          </p:cNvPr>
          <p:cNvPicPr>
            <a:picLocks noChangeArrowheads="1"/>
          </p:cNvPicPr>
          <p:nvPr/>
        </p:nvPicPr>
        <p:blipFill rotWithShape="1">
          <a:blip r:embed="rId3">
            <a:extLst>
              <a:ext uri="{28A0092B-C50C-407E-A947-70E740481C1C}">
                <a14:useLocalDpi xmlns:a14="http://schemas.microsoft.com/office/drawing/2010/main" val="0"/>
              </a:ext>
            </a:extLst>
          </a:blip>
          <a:srcRect l="18455" t="17813" r="2238" b="17572"/>
          <a:stretch/>
        </p:blipFill>
        <p:spPr bwMode="auto">
          <a:xfrm>
            <a:off x="1032576" y="1257693"/>
            <a:ext cx="5729731" cy="4712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7" name="AutoShape 7">
            <a:extLst>
              <a:ext uri="{FF2B5EF4-FFF2-40B4-BE49-F238E27FC236}">
                <a16:creationId xmlns:a16="http://schemas.microsoft.com/office/drawing/2014/main" id="{DEA4BEC8-7A74-164D-87A1-F2B0A224D326}"/>
              </a:ext>
            </a:extLst>
          </p:cNvPr>
          <p:cNvSpPr>
            <a:spLocks noGrp="1" noChangeArrowheads="1"/>
          </p:cNvSpPr>
          <p:nvPr>
            <p:ph type="title"/>
          </p:nvPr>
        </p:nvSpPr>
        <p:spPr>
          <a:xfrm>
            <a:off x="457200" y="362439"/>
            <a:ext cx="8229600" cy="990600"/>
          </a:xfrm>
        </p:spPr>
        <p:txBody>
          <a:bodyPr>
            <a:noAutofit/>
          </a:bodyPr>
          <a:lstStyle/>
          <a:p>
            <a:r>
              <a:rPr lang="ja-JP" altLang="en-US"/>
              <a:t>複素固有値転移</a:t>
            </a:r>
            <a:endParaRPr lang="en-US" altLang="ja-JP" dirty="0"/>
          </a:p>
        </p:txBody>
      </p:sp>
      <p:pic>
        <p:nvPicPr>
          <p:cNvPr id="18" name="図 17">
            <a:extLst>
              <a:ext uri="{FF2B5EF4-FFF2-40B4-BE49-F238E27FC236}">
                <a16:creationId xmlns:a16="http://schemas.microsoft.com/office/drawing/2014/main" id="{71B94F25-61D2-BD2E-5378-B321843E9E2E}"/>
              </a:ext>
            </a:extLst>
          </p:cNvPr>
          <p:cNvPicPr>
            <a:picLocks noChangeAspect="1"/>
          </p:cNvPicPr>
          <p:nvPr/>
        </p:nvPicPr>
        <p:blipFill>
          <a:blip r:embed="rId4"/>
          <a:stretch>
            <a:fillRect/>
          </a:stretch>
        </p:blipFill>
        <p:spPr>
          <a:xfrm>
            <a:off x="7268141" y="1974180"/>
            <a:ext cx="1460500" cy="3975100"/>
          </a:xfrm>
          <a:prstGeom prst="rect">
            <a:avLst/>
          </a:prstGeom>
        </p:spPr>
      </p:pic>
      <p:cxnSp>
        <p:nvCxnSpPr>
          <p:cNvPr id="19" name="直線矢印コネクタ 18">
            <a:extLst>
              <a:ext uri="{FF2B5EF4-FFF2-40B4-BE49-F238E27FC236}">
                <a16:creationId xmlns:a16="http://schemas.microsoft.com/office/drawing/2014/main" id="{0C94C722-33C9-A008-26DE-D279A1D6A24B}"/>
              </a:ext>
            </a:extLst>
          </p:cNvPr>
          <p:cNvCxnSpPr>
            <a:cxnSpLocks/>
          </p:cNvCxnSpPr>
          <p:nvPr/>
        </p:nvCxnSpPr>
        <p:spPr>
          <a:xfrm flipH="1" flipV="1">
            <a:off x="6187605" y="4614298"/>
            <a:ext cx="1048094" cy="1118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CD6B4087-962C-0334-2699-6CBF367B3726}"/>
              </a:ext>
            </a:extLst>
          </p:cNvPr>
          <p:cNvCxnSpPr>
            <a:cxnSpLocks/>
          </p:cNvCxnSpPr>
          <p:nvPr/>
        </p:nvCxnSpPr>
        <p:spPr>
          <a:xfrm flipH="1" flipV="1">
            <a:off x="6187605" y="4451450"/>
            <a:ext cx="1065157" cy="759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F8A289CA-BF08-FD23-5E11-A5011147A705}"/>
              </a:ext>
            </a:extLst>
          </p:cNvPr>
          <p:cNvCxnSpPr>
            <a:cxnSpLocks/>
          </p:cNvCxnSpPr>
          <p:nvPr/>
        </p:nvCxnSpPr>
        <p:spPr>
          <a:xfrm flipH="1" flipV="1">
            <a:off x="6220047" y="4346438"/>
            <a:ext cx="1048094" cy="3890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E03C42B5-1550-6DE2-AB46-D4DD4BFE8EEA}"/>
              </a:ext>
            </a:extLst>
          </p:cNvPr>
          <p:cNvCxnSpPr>
            <a:cxnSpLocks/>
          </p:cNvCxnSpPr>
          <p:nvPr/>
        </p:nvCxnSpPr>
        <p:spPr>
          <a:xfrm flipH="1" flipV="1">
            <a:off x="6220047" y="4218841"/>
            <a:ext cx="1048094" cy="55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4D72EE60-DAF6-F259-14AE-663A2D5AFDB5}"/>
              </a:ext>
            </a:extLst>
          </p:cNvPr>
          <p:cNvCxnSpPr>
            <a:cxnSpLocks/>
          </p:cNvCxnSpPr>
          <p:nvPr/>
        </p:nvCxnSpPr>
        <p:spPr>
          <a:xfrm flipH="1">
            <a:off x="5656521" y="3739426"/>
            <a:ext cx="1596241" cy="109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92DD998-717C-F798-8793-1E8BBD0AB385}"/>
              </a:ext>
            </a:extLst>
          </p:cNvPr>
          <p:cNvCxnSpPr>
            <a:cxnSpLocks/>
          </p:cNvCxnSpPr>
          <p:nvPr/>
        </p:nvCxnSpPr>
        <p:spPr>
          <a:xfrm flipH="1">
            <a:off x="5773479" y="3246927"/>
            <a:ext cx="1494662" cy="245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54B6D00F-7248-C07E-559F-3916D11A7D14}"/>
              </a:ext>
            </a:extLst>
          </p:cNvPr>
          <p:cNvCxnSpPr>
            <a:cxnSpLocks/>
          </p:cNvCxnSpPr>
          <p:nvPr/>
        </p:nvCxnSpPr>
        <p:spPr>
          <a:xfrm flipH="1">
            <a:off x="5773479" y="2764748"/>
            <a:ext cx="1479283" cy="274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C28093C4-A7C5-CE8D-CBFC-B14A44FD3638}"/>
              </a:ext>
            </a:extLst>
          </p:cNvPr>
          <p:cNvCxnSpPr>
            <a:cxnSpLocks/>
          </p:cNvCxnSpPr>
          <p:nvPr/>
        </p:nvCxnSpPr>
        <p:spPr>
          <a:xfrm flipH="1">
            <a:off x="5900525" y="2249192"/>
            <a:ext cx="1352237" cy="470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A4336064-5D8C-5D31-10B3-973ED47026B6}"/>
              </a:ext>
            </a:extLst>
          </p:cNvPr>
          <p:cNvSpPr txBox="1"/>
          <p:nvPr/>
        </p:nvSpPr>
        <p:spPr>
          <a:xfrm rot="16200000">
            <a:off x="-410503" y="3290719"/>
            <a:ext cx="2236510" cy="584775"/>
          </a:xfrm>
          <a:prstGeom prst="rect">
            <a:avLst/>
          </a:prstGeom>
          <a:noFill/>
        </p:spPr>
        <p:txBody>
          <a:bodyPr wrap="none" rtlCol="0">
            <a:spAutoFit/>
          </a:bodyPr>
          <a:lstStyle/>
          <a:p>
            <a:pPr algn="l"/>
            <a:r>
              <a:rPr lang="ja-JP" altLang="en-US" sz="3200"/>
              <a:t>固有値虚部</a:t>
            </a:r>
            <a:endParaRPr kumimoji="1" lang="en-US" altLang="ja-JP" sz="3200" dirty="0"/>
          </a:p>
        </p:txBody>
      </p:sp>
      <p:sp>
        <p:nvSpPr>
          <p:cNvPr id="35" name="テキスト ボックス 34">
            <a:extLst>
              <a:ext uri="{FF2B5EF4-FFF2-40B4-BE49-F238E27FC236}">
                <a16:creationId xmlns:a16="http://schemas.microsoft.com/office/drawing/2014/main" id="{0B183207-7CE3-F952-73D9-062B1015895D}"/>
              </a:ext>
            </a:extLst>
          </p:cNvPr>
          <p:cNvSpPr txBox="1"/>
          <p:nvPr/>
        </p:nvSpPr>
        <p:spPr>
          <a:xfrm>
            <a:off x="3175616" y="5883541"/>
            <a:ext cx="2236510" cy="584775"/>
          </a:xfrm>
          <a:prstGeom prst="rect">
            <a:avLst/>
          </a:prstGeom>
          <a:noFill/>
        </p:spPr>
        <p:txBody>
          <a:bodyPr wrap="none" rtlCol="0">
            <a:spAutoFit/>
          </a:bodyPr>
          <a:lstStyle/>
          <a:p>
            <a:pPr algn="l"/>
            <a:r>
              <a:rPr kumimoji="1" lang="ja-JP" altLang="en-US" sz="3200"/>
              <a:t>固有値実部</a:t>
            </a:r>
            <a:endParaRPr kumimoji="1" lang="en-US" altLang="ja-JP" sz="3200" dirty="0"/>
          </a:p>
        </p:txBody>
      </p:sp>
      <p:pic>
        <p:nvPicPr>
          <p:cNvPr id="4" name="図 3" descr="QR コード&#10;&#10;自動的に生成された説明">
            <a:extLst>
              <a:ext uri="{FF2B5EF4-FFF2-40B4-BE49-F238E27FC236}">
                <a16:creationId xmlns:a16="http://schemas.microsoft.com/office/drawing/2014/main" id="{2138E15B-B840-CE0F-374F-53808FF77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1095" y="391901"/>
            <a:ext cx="1242903" cy="1242903"/>
          </a:xfrm>
          <a:prstGeom prst="rect">
            <a:avLst/>
          </a:prstGeom>
        </p:spPr>
      </p:pic>
      <p:sp>
        <p:nvSpPr>
          <p:cNvPr id="2" name="テキスト ボックス 1">
            <a:extLst>
              <a:ext uri="{FF2B5EF4-FFF2-40B4-BE49-F238E27FC236}">
                <a16:creationId xmlns:a16="http://schemas.microsoft.com/office/drawing/2014/main" id="{A89161BC-D773-ACD5-2D86-FE46AED45C7D}"/>
              </a:ext>
            </a:extLst>
          </p:cNvPr>
          <p:cNvSpPr txBox="1"/>
          <p:nvPr/>
        </p:nvSpPr>
        <p:spPr>
          <a:xfrm>
            <a:off x="1029685" y="1131063"/>
            <a:ext cx="7214723" cy="400110"/>
          </a:xfrm>
          <a:prstGeom prst="rect">
            <a:avLst/>
          </a:prstGeom>
          <a:noFill/>
        </p:spPr>
        <p:txBody>
          <a:bodyPr wrap="square" rtlCol="0">
            <a:spAutoFit/>
          </a:bodyPr>
          <a:lstStyle/>
          <a:p>
            <a:pPr algn="ctr"/>
            <a:r>
              <a:rPr kumimoji="1" lang="en-US" altLang="ja-JP" sz="2000" dirty="0"/>
              <a:t>N. Hatano and D.R. Nelson, PRL 77 (1996) 570</a:t>
            </a:r>
            <a:endParaRPr kumimoji="1" lang="ja-JP" altLang="en-US" sz="2000"/>
          </a:p>
        </p:txBody>
      </p:sp>
      <p:sp>
        <p:nvSpPr>
          <p:cNvPr id="6" name="日付プレースホルダー 5">
            <a:extLst>
              <a:ext uri="{FF2B5EF4-FFF2-40B4-BE49-F238E27FC236}">
                <a16:creationId xmlns:a16="http://schemas.microsoft.com/office/drawing/2014/main" id="{A1C68640-C1EF-42FC-DBD6-A944360E5C6C}"/>
              </a:ext>
            </a:extLst>
          </p:cNvPr>
          <p:cNvSpPr>
            <a:spLocks noGrp="1"/>
          </p:cNvSpPr>
          <p:nvPr>
            <p:ph type="dt" sz="half" idx="10"/>
          </p:nvPr>
        </p:nvSpPr>
        <p:spPr/>
        <p:txBody>
          <a:bodyPr/>
          <a:lstStyle/>
          <a:p>
            <a:pPr>
              <a:defRPr/>
            </a:pPr>
            <a:r>
              <a:rPr lang="en-US" altLang="ja-JP"/>
              <a:t>2025/1/12</a:t>
            </a:r>
            <a:endParaRPr lang="en-US" altLang="ja-JP" dirty="0"/>
          </a:p>
        </p:txBody>
      </p:sp>
      <p:sp>
        <p:nvSpPr>
          <p:cNvPr id="8" name="フッター プレースホルダー 7">
            <a:extLst>
              <a:ext uri="{FF2B5EF4-FFF2-40B4-BE49-F238E27FC236}">
                <a16:creationId xmlns:a16="http://schemas.microsoft.com/office/drawing/2014/main" id="{0254FA90-955B-DB58-4A98-A3613332A791}"/>
              </a:ext>
            </a:extLst>
          </p:cNvPr>
          <p:cNvSpPr>
            <a:spLocks noGrp="1"/>
          </p:cNvSpPr>
          <p:nvPr>
            <p:ph type="ftr" sz="quarter" idx="11"/>
          </p:nvPr>
        </p:nvSpPr>
        <p:spPr/>
        <p:txBody>
          <a:bodyPr/>
          <a:lstStyle/>
          <a:p>
            <a:pPr>
              <a:defRPr/>
            </a:pPr>
            <a:r>
              <a:rPr lang="en-US" altLang="ja-JP"/>
              <a:t>QUATUO11</a:t>
            </a:r>
            <a:endParaRPr lang="en-US" altLang="ja-JP" dirty="0"/>
          </a:p>
        </p:txBody>
      </p:sp>
      <p:sp>
        <p:nvSpPr>
          <p:cNvPr id="5" name="スライド番号プレースホルダー 4">
            <a:extLst>
              <a:ext uri="{FF2B5EF4-FFF2-40B4-BE49-F238E27FC236}">
                <a16:creationId xmlns:a16="http://schemas.microsoft.com/office/drawing/2014/main" id="{A61449A5-F5CF-CDD1-80F3-BD36B596C9CE}"/>
              </a:ext>
            </a:extLst>
          </p:cNvPr>
          <p:cNvSpPr>
            <a:spLocks noGrp="1"/>
          </p:cNvSpPr>
          <p:nvPr>
            <p:ph type="sldNum" sz="quarter" idx="12"/>
          </p:nvPr>
        </p:nvSpPr>
        <p:spPr/>
        <p:txBody>
          <a:bodyPr/>
          <a:lstStyle/>
          <a:p>
            <a:fld id="{FA3C4D4C-6915-3147-AB54-C788617D0F2E}" type="slidenum">
              <a:rPr lang="en-US" altLang="ja-JP" smtClean="0"/>
              <a:pPr/>
              <a:t>70</a:t>
            </a:fld>
            <a:r>
              <a:rPr lang="en-US" altLang="ja-JP"/>
              <a:t>/87</a:t>
            </a:r>
            <a:endParaRPr lang="en-US" altLang="ja-JP"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フリーフォーム 24"/>
          <p:cNvSpPr/>
          <p:nvPr/>
        </p:nvSpPr>
        <p:spPr>
          <a:xfrm>
            <a:off x="2113180" y="3723508"/>
            <a:ext cx="5763406" cy="2055228"/>
          </a:xfrm>
          <a:custGeom>
            <a:avLst/>
            <a:gdLst>
              <a:gd name="connsiteX0" fmla="*/ 0 w 7431377"/>
              <a:gd name="connsiteY0" fmla="*/ 1326086 h 1409309"/>
              <a:gd name="connsiteX1" fmla="*/ 1646687 w 7431377"/>
              <a:gd name="connsiteY1" fmla="*/ 1214432 h 1409309"/>
              <a:gd name="connsiteX2" fmla="*/ 3307330 w 7431377"/>
              <a:gd name="connsiteY2" fmla="*/ 194 h 1409309"/>
              <a:gd name="connsiteX3" fmla="*/ 7368229 w 7431377"/>
              <a:gd name="connsiteY3" fmla="*/ 1312129 h 1409309"/>
              <a:gd name="connsiteX4" fmla="*/ 5889001 w 7431377"/>
              <a:gd name="connsiteY4" fmla="*/ 1312129 h 1409309"/>
              <a:gd name="connsiteX0" fmla="*/ 0 w 7487197"/>
              <a:gd name="connsiteY0" fmla="*/ 1437744 h 1459617"/>
              <a:gd name="connsiteX1" fmla="*/ 1702507 w 7487197"/>
              <a:gd name="connsiteY1" fmla="*/ 1214436 h 1459617"/>
              <a:gd name="connsiteX2" fmla="*/ 3363150 w 7487197"/>
              <a:gd name="connsiteY2" fmla="*/ 198 h 1459617"/>
              <a:gd name="connsiteX3" fmla="*/ 7424049 w 7487197"/>
              <a:gd name="connsiteY3" fmla="*/ 1312133 h 1459617"/>
              <a:gd name="connsiteX4" fmla="*/ 5944821 w 7487197"/>
              <a:gd name="connsiteY4" fmla="*/ 1312133 h 1459617"/>
              <a:gd name="connsiteX0" fmla="*/ 0 w 7487197"/>
              <a:gd name="connsiteY0" fmla="*/ 1437744 h 1437744"/>
              <a:gd name="connsiteX1" fmla="*/ 1702507 w 7487197"/>
              <a:gd name="connsiteY1" fmla="*/ 1214436 h 1437744"/>
              <a:gd name="connsiteX2" fmla="*/ 3363150 w 7487197"/>
              <a:gd name="connsiteY2" fmla="*/ 198 h 1437744"/>
              <a:gd name="connsiteX3" fmla="*/ 7424049 w 7487197"/>
              <a:gd name="connsiteY3" fmla="*/ 1312133 h 1437744"/>
              <a:gd name="connsiteX4" fmla="*/ 5944821 w 7487197"/>
              <a:gd name="connsiteY4" fmla="*/ 1312133 h 1437744"/>
              <a:gd name="connsiteX0" fmla="*/ 0 w 7487197"/>
              <a:gd name="connsiteY0" fmla="*/ 1437546 h 1437546"/>
              <a:gd name="connsiteX1" fmla="*/ 3363150 w 7487197"/>
              <a:gd name="connsiteY1" fmla="*/ 0 h 1437546"/>
              <a:gd name="connsiteX2" fmla="*/ 7424049 w 7487197"/>
              <a:gd name="connsiteY2" fmla="*/ 1311935 h 1437546"/>
              <a:gd name="connsiteX3" fmla="*/ 5944821 w 7487197"/>
              <a:gd name="connsiteY3" fmla="*/ 1311935 h 1437546"/>
              <a:gd name="connsiteX0" fmla="*/ 0 w 5944821"/>
              <a:gd name="connsiteY0" fmla="*/ 1437851 h 1437851"/>
              <a:gd name="connsiteX1" fmla="*/ 3363150 w 5944821"/>
              <a:gd name="connsiteY1" fmla="*/ 305 h 1437851"/>
              <a:gd name="connsiteX2" fmla="*/ 5944821 w 5944821"/>
              <a:gd name="connsiteY2" fmla="*/ 1312240 h 1437851"/>
              <a:gd name="connsiteX0" fmla="*/ 0 w 6712345"/>
              <a:gd name="connsiteY0" fmla="*/ 1437561 h 1465474"/>
              <a:gd name="connsiteX1" fmla="*/ 3363150 w 6712345"/>
              <a:gd name="connsiteY1" fmla="*/ 15 h 1465474"/>
              <a:gd name="connsiteX2" fmla="*/ 6712345 w 6712345"/>
              <a:gd name="connsiteY2" fmla="*/ 1465474 h 1465474"/>
              <a:gd name="connsiteX0" fmla="*/ 0 w 6712345"/>
              <a:gd name="connsiteY0" fmla="*/ 1437561 h 1465491"/>
              <a:gd name="connsiteX1" fmla="*/ 3363150 w 6712345"/>
              <a:gd name="connsiteY1" fmla="*/ 15 h 1465491"/>
              <a:gd name="connsiteX2" fmla="*/ 6712345 w 6712345"/>
              <a:gd name="connsiteY2" fmla="*/ 1465474 h 1465491"/>
              <a:gd name="connsiteX0" fmla="*/ 0 w 6712345"/>
              <a:gd name="connsiteY0" fmla="*/ 1437557 h 1465487"/>
              <a:gd name="connsiteX1" fmla="*/ 3363150 w 6712345"/>
              <a:gd name="connsiteY1" fmla="*/ 11 h 1465487"/>
              <a:gd name="connsiteX2" fmla="*/ 6712345 w 6712345"/>
              <a:gd name="connsiteY2" fmla="*/ 1465470 h 1465487"/>
              <a:gd name="connsiteX0" fmla="*/ 0 w 6712345"/>
              <a:gd name="connsiteY0" fmla="*/ 1437557 h 1465470"/>
              <a:gd name="connsiteX1" fmla="*/ 3363150 w 6712345"/>
              <a:gd name="connsiteY1" fmla="*/ 11 h 1465470"/>
              <a:gd name="connsiteX2" fmla="*/ 6712345 w 6712345"/>
              <a:gd name="connsiteY2" fmla="*/ 1465470 h 1465470"/>
              <a:gd name="connsiteX0" fmla="*/ 0 w 6712345"/>
              <a:gd name="connsiteY0" fmla="*/ 1437557 h 1465470"/>
              <a:gd name="connsiteX1" fmla="*/ 3363150 w 6712345"/>
              <a:gd name="connsiteY1" fmla="*/ 11 h 1465470"/>
              <a:gd name="connsiteX2" fmla="*/ 6712345 w 6712345"/>
              <a:gd name="connsiteY2" fmla="*/ 1465470 h 1465470"/>
              <a:gd name="connsiteX0" fmla="*/ 0 w 6712345"/>
              <a:gd name="connsiteY0" fmla="*/ 1437557 h 1465470"/>
              <a:gd name="connsiteX1" fmla="*/ 3363150 w 6712345"/>
              <a:gd name="connsiteY1" fmla="*/ 11 h 1465470"/>
              <a:gd name="connsiteX2" fmla="*/ 6712345 w 6712345"/>
              <a:gd name="connsiteY2" fmla="*/ 1465470 h 1465470"/>
              <a:gd name="connsiteX0" fmla="*/ 0 w 6712345"/>
              <a:gd name="connsiteY0" fmla="*/ 1437557 h 1465470"/>
              <a:gd name="connsiteX1" fmla="*/ 3363150 w 6712345"/>
              <a:gd name="connsiteY1" fmla="*/ 11 h 1465470"/>
              <a:gd name="connsiteX2" fmla="*/ 6712345 w 6712345"/>
              <a:gd name="connsiteY2" fmla="*/ 1465470 h 1465470"/>
              <a:gd name="connsiteX0" fmla="*/ 0 w 6712345"/>
              <a:gd name="connsiteY0" fmla="*/ 1468088 h 1468704"/>
              <a:gd name="connsiteX1" fmla="*/ 3363150 w 6712345"/>
              <a:gd name="connsiteY1" fmla="*/ 11 h 1468704"/>
              <a:gd name="connsiteX2" fmla="*/ 6712345 w 6712345"/>
              <a:gd name="connsiteY2" fmla="*/ 1465470 h 1468704"/>
              <a:gd name="connsiteX0" fmla="*/ 0 w 6712345"/>
              <a:gd name="connsiteY0" fmla="*/ 1468088 h 1468100"/>
              <a:gd name="connsiteX1" fmla="*/ 3363150 w 6712345"/>
              <a:gd name="connsiteY1" fmla="*/ 11 h 1468100"/>
              <a:gd name="connsiteX2" fmla="*/ 6712345 w 6712345"/>
              <a:gd name="connsiteY2" fmla="*/ 1465470 h 1468100"/>
              <a:gd name="connsiteX0" fmla="*/ 0 w 5623856"/>
              <a:gd name="connsiteY0" fmla="*/ 1478265 h 1478277"/>
              <a:gd name="connsiteX1" fmla="*/ 2274661 w 5623856"/>
              <a:gd name="connsiteY1" fmla="*/ 11 h 1478277"/>
              <a:gd name="connsiteX2" fmla="*/ 5623856 w 5623856"/>
              <a:gd name="connsiteY2" fmla="*/ 1465470 h 1478277"/>
              <a:gd name="connsiteX0" fmla="*/ 0 w 5623856"/>
              <a:gd name="connsiteY0" fmla="*/ 1478265 h 1478277"/>
              <a:gd name="connsiteX1" fmla="*/ 2274661 w 5623856"/>
              <a:gd name="connsiteY1" fmla="*/ 11 h 1478277"/>
              <a:gd name="connsiteX2" fmla="*/ 5623856 w 5623856"/>
              <a:gd name="connsiteY2" fmla="*/ 1465470 h 1478277"/>
              <a:gd name="connsiteX0" fmla="*/ 0 w 5637811"/>
              <a:gd name="connsiteY0" fmla="*/ 1478265 h 1478277"/>
              <a:gd name="connsiteX1" fmla="*/ 2274661 w 5637811"/>
              <a:gd name="connsiteY1" fmla="*/ 11 h 1478277"/>
              <a:gd name="connsiteX2" fmla="*/ 5637811 w 5637811"/>
              <a:gd name="connsiteY2" fmla="*/ 1099101 h 1478277"/>
              <a:gd name="connsiteX0" fmla="*/ 0 w 6684435"/>
              <a:gd name="connsiteY0" fmla="*/ 1478265 h 1478277"/>
              <a:gd name="connsiteX1" fmla="*/ 3321285 w 6684435"/>
              <a:gd name="connsiteY1" fmla="*/ 11 h 1478277"/>
              <a:gd name="connsiteX2" fmla="*/ 6684435 w 6684435"/>
              <a:gd name="connsiteY2" fmla="*/ 1099101 h 1478277"/>
              <a:gd name="connsiteX0" fmla="*/ 0 w 6684435"/>
              <a:gd name="connsiteY0" fmla="*/ 1478265 h 1478378"/>
              <a:gd name="connsiteX1" fmla="*/ 3321285 w 6684435"/>
              <a:gd name="connsiteY1" fmla="*/ 11 h 1478378"/>
              <a:gd name="connsiteX2" fmla="*/ 6684435 w 6684435"/>
              <a:gd name="connsiteY2" fmla="*/ 1099101 h 1478378"/>
              <a:gd name="connsiteX0" fmla="*/ 0 w 6558840"/>
              <a:gd name="connsiteY0" fmla="*/ 1518973 h 1519083"/>
              <a:gd name="connsiteX1" fmla="*/ 3195690 w 6558840"/>
              <a:gd name="connsiteY1" fmla="*/ 11 h 1519083"/>
              <a:gd name="connsiteX2" fmla="*/ 6558840 w 6558840"/>
              <a:gd name="connsiteY2" fmla="*/ 1099101 h 1519083"/>
              <a:gd name="connsiteX0" fmla="*/ 0 w 5930866"/>
              <a:gd name="connsiteY0" fmla="*/ 1539327 h 1539436"/>
              <a:gd name="connsiteX1" fmla="*/ 2567716 w 5930866"/>
              <a:gd name="connsiteY1" fmla="*/ 11 h 1539436"/>
              <a:gd name="connsiteX2" fmla="*/ 5930866 w 5930866"/>
              <a:gd name="connsiteY2" fmla="*/ 1099101 h 1539436"/>
              <a:gd name="connsiteX0" fmla="*/ 0 w 5930866"/>
              <a:gd name="connsiteY0" fmla="*/ 1539327 h 1539327"/>
              <a:gd name="connsiteX1" fmla="*/ 2567716 w 5930866"/>
              <a:gd name="connsiteY1" fmla="*/ 11 h 1539327"/>
              <a:gd name="connsiteX2" fmla="*/ 5930866 w 5930866"/>
              <a:gd name="connsiteY2" fmla="*/ 1099101 h 1539327"/>
              <a:gd name="connsiteX0" fmla="*/ 0 w 5833181"/>
              <a:gd name="connsiteY0" fmla="*/ 1498619 h 1498619"/>
              <a:gd name="connsiteX1" fmla="*/ 2470031 w 5833181"/>
              <a:gd name="connsiteY1" fmla="*/ 11 h 1498619"/>
              <a:gd name="connsiteX2" fmla="*/ 5833181 w 5833181"/>
              <a:gd name="connsiteY2" fmla="*/ 1099101 h 1498619"/>
              <a:gd name="connsiteX0" fmla="*/ 0 w 5791316"/>
              <a:gd name="connsiteY0" fmla="*/ 1498619 h 1498619"/>
              <a:gd name="connsiteX1" fmla="*/ 2470031 w 5791316"/>
              <a:gd name="connsiteY1" fmla="*/ 11 h 1498619"/>
              <a:gd name="connsiteX2" fmla="*/ 5791316 w 5791316"/>
              <a:gd name="connsiteY2" fmla="*/ 1038040 h 1498619"/>
              <a:gd name="connsiteX0" fmla="*/ 0 w 5763406"/>
              <a:gd name="connsiteY0" fmla="*/ 1498619 h 1498619"/>
              <a:gd name="connsiteX1" fmla="*/ 2470031 w 5763406"/>
              <a:gd name="connsiteY1" fmla="*/ 11 h 1498619"/>
              <a:gd name="connsiteX2" fmla="*/ 5763406 w 5763406"/>
              <a:gd name="connsiteY2" fmla="*/ 987155 h 1498619"/>
              <a:gd name="connsiteX0" fmla="*/ 0 w 5763406"/>
              <a:gd name="connsiteY0" fmla="*/ 1498619 h 1498619"/>
              <a:gd name="connsiteX1" fmla="*/ 2470031 w 5763406"/>
              <a:gd name="connsiteY1" fmla="*/ 11 h 1498619"/>
              <a:gd name="connsiteX2" fmla="*/ 5763406 w 5763406"/>
              <a:gd name="connsiteY2" fmla="*/ 987155 h 1498619"/>
              <a:gd name="connsiteX0" fmla="*/ 0 w 5763406"/>
              <a:gd name="connsiteY0" fmla="*/ 1498793 h 1498793"/>
              <a:gd name="connsiteX1" fmla="*/ 2470031 w 5763406"/>
              <a:gd name="connsiteY1" fmla="*/ 185 h 1498793"/>
              <a:gd name="connsiteX2" fmla="*/ 5763406 w 5763406"/>
              <a:gd name="connsiteY2" fmla="*/ 987329 h 1498793"/>
              <a:gd name="connsiteX0" fmla="*/ 0 w 5763406"/>
              <a:gd name="connsiteY0" fmla="*/ 1498793 h 1498793"/>
              <a:gd name="connsiteX1" fmla="*/ 2470031 w 5763406"/>
              <a:gd name="connsiteY1" fmla="*/ 185 h 1498793"/>
              <a:gd name="connsiteX2" fmla="*/ 5763406 w 5763406"/>
              <a:gd name="connsiteY2" fmla="*/ 987329 h 1498793"/>
              <a:gd name="connsiteX0" fmla="*/ 0 w 5763406"/>
              <a:gd name="connsiteY0" fmla="*/ 1498793 h 1498793"/>
              <a:gd name="connsiteX1" fmla="*/ 2470031 w 5763406"/>
              <a:gd name="connsiteY1" fmla="*/ 185 h 1498793"/>
              <a:gd name="connsiteX2" fmla="*/ 5763406 w 5763406"/>
              <a:gd name="connsiteY2" fmla="*/ 987329 h 1498793"/>
              <a:gd name="connsiteX0" fmla="*/ 0 w 5763406"/>
              <a:gd name="connsiteY0" fmla="*/ 1498619 h 1498619"/>
              <a:gd name="connsiteX1" fmla="*/ 2470031 w 5763406"/>
              <a:gd name="connsiteY1" fmla="*/ 11 h 1498619"/>
              <a:gd name="connsiteX2" fmla="*/ 5763406 w 5763406"/>
              <a:gd name="connsiteY2" fmla="*/ 987155 h 1498619"/>
            </a:gdLst>
            <a:ahLst/>
            <a:cxnLst>
              <a:cxn ang="0">
                <a:pos x="connsiteX0" y="connsiteY0"/>
              </a:cxn>
              <a:cxn ang="0">
                <a:pos x="connsiteX1" y="connsiteY1"/>
              </a:cxn>
              <a:cxn ang="0">
                <a:pos x="connsiteX2" y="connsiteY2"/>
              </a:cxn>
            </a:cxnLst>
            <a:rect l="l" t="t" r="r" b="b"/>
            <a:pathLst>
              <a:path w="5763406" h="1498619">
                <a:moveTo>
                  <a:pt x="0" y="1498619"/>
                </a:moveTo>
                <a:cubicBezTo>
                  <a:pt x="2556669" y="1493383"/>
                  <a:pt x="2174651" y="-4641"/>
                  <a:pt x="2470031" y="11"/>
                </a:cubicBezTo>
                <a:cubicBezTo>
                  <a:pt x="2737502" y="4663"/>
                  <a:pt x="4220799" y="968838"/>
                  <a:pt x="5763406" y="987155"/>
                </a:cubicBezTo>
              </a:path>
            </a:pathLst>
          </a:custGeom>
          <a:ln w="38100">
            <a:solidFill>
              <a:srgbClr val="FF0000"/>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a:p>
        </p:txBody>
      </p:sp>
      <p:pic>
        <p:nvPicPr>
          <p:cNvPr id="6" name="図 5"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196" y="3873500"/>
            <a:ext cx="1143000" cy="419100"/>
          </a:xfrm>
          <a:prstGeom prst="rect">
            <a:avLst/>
          </a:prstGeom>
        </p:spPr>
      </p:pic>
      <p:sp>
        <p:nvSpPr>
          <p:cNvPr id="26" name="フリーフォーム 25"/>
          <p:cNvSpPr/>
          <p:nvPr/>
        </p:nvSpPr>
        <p:spPr>
          <a:xfrm>
            <a:off x="3409888" y="3094320"/>
            <a:ext cx="4423728" cy="2669330"/>
          </a:xfrm>
          <a:custGeom>
            <a:avLst/>
            <a:gdLst>
              <a:gd name="connsiteX0" fmla="*/ 0 w 7431377"/>
              <a:gd name="connsiteY0" fmla="*/ 1326086 h 1409309"/>
              <a:gd name="connsiteX1" fmla="*/ 1646687 w 7431377"/>
              <a:gd name="connsiteY1" fmla="*/ 1214432 h 1409309"/>
              <a:gd name="connsiteX2" fmla="*/ 3307330 w 7431377"/>
              <a:gd name="connsiteY2" fmla="*/ 194 h 1409309"/>
              <a:gd name="connsiteX3" fmla="*/ 7368229 w 7431377"/>
              <a:gd name="connsiteY3" fmla="*/ 1312129 h 1409309"/>
              <a:gd name="connsiteX4" fmla="*/ 5889001 w 7431377"/>
              <a:gd name="connsiteY4" fmla="*/ 1312129 h 1409309"/>
              <a:gd name="connsiteX0" fmla="*/ 0 w 7487197"/>
              <a:gd name="connsiteY0" fmla="*/ 1437744 h 1459617"/>
              <a:gd name="connsiteX1" fmla="*/ 1702507 w 7487197"/>
              <a:gd name="connsiteY1" fmla="*/ 1214436 h 1459617"/>
              <a:gd name="connsiteX2" fmla="*/ 3363150 w 7487197"/>
              <a:gd name="connsiteY2" fmla="*/ 198 h 1459617"/>
              <a:gd name="connsiteX3" fmla="*/ 7424049 w 7487197"/>
              <a:gd name="connsiteY3" fmla="*/ 1312133 h 1459617"/>
              <a:gd name="connsiteX4" fmla="*/ 5944821 w 7487197"/>
              <a:gd name="connsiteY4" fmla="*/ 1312133 h 1459617"/>
              <a:gd name="connsiteX0" fmla="*/ 0 w 7487197"/>
              <a:gd name="connsiteY0" fmla="*/ 1437744 h 1437744"/>
              <a:gd name="connsiteX1" fmla="*/ 1702507 w 7487197"/>
              <a:gd name="connsiteY1" fmla="*/ 1214436 h 1437744"/>
              <a:gd name="connsiteX2" fmla="*/ 3363150 w 7487197"/>
              <a:gd name="connsiteY2" fmla="*/ 198 h 1437744"/>
              <a:gd name="connsiteX3" fmla="*/ 7424049 w 7487197"/>
              <a:gd name="connsiteY3" fmla="*/ 1312133 h 1437744"/>
              <a:gd name="connsiteX4" fmla="*/ 5944821 w 7487197"/>
              <a:gd name="connsiteY4" fmla="*/ 1312133 h 1437744"/>
              <a:gd name="connsiteX0" fmla="*/ 0 w 7487197"/>
              <a:gd name="connsiteY0" fmla="*/ 1437546 h 1437546"/>
              <a:gd name="connsiteX1" fmla="*/ 3363150 w 7487197"/>
              <a:gd name="connsiteY1" fmla="*/ 0 h 1437546"/>
              <a:gd name="connsiteX2" fmla="*/ 7424049 w 7487197"/>
              <a:gd name="connsiteY2" fmla="*/ 1311935 h 1437546"/>
              <a:gd name="connsiteX3" fmla="*/ 5944821 w 7487197"/>
              <a:gd name="connsiteY3" fmla="*/ 1311935 h 1437546"/>
              <a:gd name="connsiteX0" fmla="*/ 0 w 5944821"/>
              <a:gd name="connsiteY0" fmla="*/ 1437851 h 1437851"/>
              <a:gd name="connsiteX1" fmla="*/ 3363150 w 5944821"/>
              <a:gd name="connsiteY1" fmla="*/ 305 h 1437851"/>
              <a:gd name="connsiteX2" fmla="*/ 5944821 w 5944821"/>
              <a:gd name="connsiteY2" fmla="*/ 1312240 h 1437851"/>
              <a:gd name="connsiteX0" fmla="*/ 0 w 6712345"/>
              <a:gd name="connsiteY0" fmla="*/ 1437561 h 1465474"/>
              <a:gd name="connsiteX1" fmla="*/ 3363150 w 6712345"/>
              <a:gd name="connsiteY1" fmla="*/ 15 h 1465474"/>
              <a:gd name="connsiteX2" fmla="*/ 6712345 w 6712345"/>
              <a:gd name="connsiteY2" fmla="*/ 1465474 h 1465474"/>
              <a:gd name="connsiteX0" fmla="*/ 0 w 6712345"/>
              <a:gd name="connsiteY0" fmla="*/ 1437561 h 1465491"/>
              <a:gd name="connsiteX1" fmla="*/ 3363150 w 6712345"/>
              <a:gd name="connsiteY1" fmla="*/ 15 h 1465491"/>
              <a:gd name="connsiteX2" fmla="*/ 6712345 w 6712345"/>
              <a:gd name="connsiteY2" fmla="*/ 1465474 h 1465491"/>
              <a:gd name="connsiteX0" fmla="*/ 0 w 6712345"/>
              <a:gd name="connsiteY0" fmla="*/ 1437557 h 1465487"/>
              <a:gd name="connsiteX1" fmla="*/ 3363150 w 6712345"/>
              <a:gd name="connsiteY1" fmla="*/ 11 h 1465487"/>
              <a:gd name="connsiteX2" fmla="*/ 6712345 w 6712345"/>
              <a:gd name="connsiteY2" fmla="*/ 1465470 h 1465487"/>
              <a:gd name="connsiteX0" fmla="*/ 0 w 6712345"/>
              <a:gd name="connsiteY0" fmla="*/ 1437557 h 1465470"/>
              <a:gd name="connsiteX1" fmla="*/ 3363150 w 6712345"/>
              <a:gd name="connsiteY1" fmla="*/ 11 h 1465470"/>
              <a:gd name="connsiteX2" fmla="*/ 6712345 w 6712345"/>
              <a:gd name="connsiteY2" fmla="*/ 1465470 h 1465470"/>
              <a:gd name="connsiteX0" fmla="*/ 0 w 6712345"/>
              <a:gd name="connsiteY0" fmla="*/ 1437557 h 1465470"/>
              <a:gd name="connsiteX1" fmla="*/ 3363150 w 6712345"/>
              <a:gd name="connsiteY1" fmla="*/ 11 h 1465470"/>
              <a:gd name="connsiteX2" fmla="*/ 6712345 w 6712345"/>
              <a:gd name="connsiteY2" fmla="*/ 1465470 h 1465470"/>
              <a:gd name="connsiteX0" fmla="*/ 0 w 6712345"/>
              <a:gd name="connsiteY0" fmla="*/ 1437557 h 1465470"/>
              <a:gd name="connsiteX1" fmla="*/ 3363150 w 6712345"/>
              <a:gd name="connsiteY1" fmla="*/ 11 h 1465470"/>
              <a:gd name="connsiteX2" fmla="*/ 6712345 w 6712345"/>
              <a:gd name="connsiteY2" fmla="*/ 1465470 h 1465470"/>
              <a:gd name="connsiteX0" fmla="*/ 0 w 6712345"/>
              <a:gd name="connsiteY0" fmla="*/ 1437557 h 1465470"/>
              <a:gd name="connsiteX1" fmla="*/ 3363150 w 6712345"/>
              <a:gd name="connsiteY1" fmla="*/ 11 h 1465470"/>
              <a:gd name="connsiteX2" fmla="*/ 6712345 w 6712345"/>
              <a:gd name="connsiteY2" fmla="*/ 1465470 h 1465470"/>
              <a:gd name="connsiteX0" fmla="*/ 0 w 6712345"/>
              <a:gd name="connsiteY0" fmla="*/ 1468088 h 1468704"/>
              <a:gd name="connsiteX1" fmla="*/ 3363150 w 6712345"/>
              <a:gd name="connsiteY1" fmla="*/ 11 h 1468704"/>
              <a:gd name="connsiteX2" fmla="*/ 6712345 w 6712345"/>
              <a:gd name="connsiteY2" fmla="*/ 1465470 h 1468704"/>
              <a:gd name="connsiteX0" fmla="*/ 0 w 6712345"/>
              <a:gd name="connsiteY0" fmla="*/ 1468088 h 1468100"/>
              <a:gd name="connsiteX1" fmla="*/ 3363150 w 6712345"/>
              <a:gd name="connsiteY1" fmla="*/ 11 h 1468100"/>
              <a:gd name="connsiteX2" fmla="*/ 6712345 w 6712345"/>
              <a:gd name="connsiteY2" fmla="*/ 1465470 h 1468100"/>
              <a:gd name="connsiteX0" fmla="*/ 0 w 5623856"/>
              <a:gd name="connsiteY0" fmla="*/ 1478265 h 1478277"/>
              <a:gd name="connsiteX1" fmla="*/ 2274661 w 5623856"/>
              <a:gd name="connsiteY1" fmla="*/ 11 h 1478277"/>
              <a:gd name="connsiteX2" fmla="*/ 5623856 w 5623856"/>
              <a:gd name="connsiteY2" fmla="*/ 1465470 h 1478277"/>
              <a:gd name="connsiteX0" fmla="*/ 0 w 5623856"/>
              <a:gd name="connsiteY0" fmla="*/ 1478265 h 1478277"/>
              <a:gd name="connsiteX1" fmla="*/ 2274661 w 5623856"/>
              <a:gd name="connsiteY1" fmla="*/ 11 h 1478277"/>
              <a:gd name="connsiteX2" fmla="*/ 5623856 w 5623856"/>
              <a:gd name="connsiteY2" fmla="*/ 1465470 h 1478277"/>
              <a:gd name="connsiteX0" fmla="*/ 0 w 5637811"/>
              <a:gd name="connsiteY0" fmla="*/ 1478265 h 1478277"/>
              <a:gd name="connsiteX1" fmla="*/ 2274661 w 5637811"/>
              <a:gd name="connsiteY1" fmla="*/ 11 h 1478277"/>
              <a:gd name="connsiteX2" fmla="*/ 5637811 w 5637811"/>
              <a:gd name="connsiteY2" fmla="*/ 1099101 h 1478277"/>
              <a:gd name="connsiteX0" fmla="*/ 0 w 6684435"/>
              <a:gd name="connsiteY0" fmla="*/ 1478265 h 1478277"/>
              <a:gd name="connsiteX1" fmla="*/ 3321285 w 6684435"/>
              <a:gd name="connsiteY1" fmla="*/ 11 h 1478277"/>
              <a:gd name="connsiteX2" fmla="*/ 6684435 w 6684435"/>
              <a:gd name="connsiteY2" fmla="*/ 1099101 h 1478277"/>
              <a:gd name="connsiteX0" fmla="*/ 0 w 6684435"/>
              <a:gd name="connsiteY0" fmla="*/ 1478265 h 1478378"/>
              <a:gd name="connsiteX1" fmla="*/ 3321285 w 6684435"/>
              <a:gd name="connsiteY1" fmla="*/ 11 h 1478378"/>
              <a:gd name="connsiteX2" fmla="*/ 6684435 w 6684435"/>
              <a:gd name="connsiteY2" fmla="*/ 1099101 h 1478378"/>
              <a:gd name="connsiteX0" fmla="*/ 0 w 6558840"/>
              <a:gd name="connsiteY0" fmla="*/ 1518973 h 1519083"/>
              <a:gd name="connsiteX1" fmla="*/ 3195690 w 6558840"/>
              <a:gd name="connsiteY1" fmla="*/ 11 h 1519083"/>
              <a:gd name="connsiteX2" fmla="*/ 6558840 w 6558840"/>
              <a:gd name="connsiteY2" fmla="*/ 1099101 h 1519083"/>
              <a:gd name="connsiteX0" fmla="*/ 0 w 5930866"/>
              <a:gd name="connsiteY0" fmla="*/ 1539327 h 1539436"/>
              <a:gd name="connsiteX1" fmla="*/ 2567716 w 5930866"/>
              <a:gd name="connsiteY1" fmla="*/ 11 h 1539436"/>
              <a:gd name="connsiteX2" fmla="*/ 5930866 w 5930866"/>
              <a:gd name="connsiteY2" fmla="*/ 1099101 h 1539436"/>
              <a:gd name="connsiteX0" fmla="*/ 0 w 5930866"/>
              <a:gd name="connsiteY0" fmla="*/ 1539327 h 1539327"/>
              <a:gd name="connsiteX1" fmla="*/ 2567716 w 5930866"/>
              <a:gd name="connsiteY1" fmla="*/ 11 h 1539327"/>
              <a:gd name="connsiteX2" fmla="*/ 5930866 w 5930866"/>
              <a:gd name="connsiteY2" fmla="*/ 1099101 h 1539327"/>
              <a:gd name="connsiteX0" fmla="*/ 0 w 5833181"/>
              <a:gd name="connsiteY0" fmla="*/ 1498619 h 1498619"/>
              <a:gd name="connsiteX1" fmla="*/ 2470031 w 5833181"/>
              <a:gd name="connsiteY1" fmla="*/ 11 h 1498619"/>
              <a:gd name="connsiteX2" fmla="*/ 5833181 w 5833181"/>
              <a:gd name="connsiteY2" fmla="*/ 1099101 h 1498619"/>
              <a:gd name="connsiteX0" fmla="*/ 0 w 5791316"/>
              <a:gd name="connsiteY0" fmla="*/ 1498619 h 1498619"/>
              <a:gd name="connsiteX1" fmla="*/ 2470031 w 5791316"/>
              <a:gd name="connsiteY1" fmla="*/ 11 h 1498619"/>
              <a:gd name="connsiteX2" fmla="*/ 5791316 w 5791316"/>
              <a:gd name="connsiteY2" fmla="*/ 1038040 h 1498619"/>
              <a:gd name="connsiteX0" fmla="*/ 0 w 5763406"/>
              <a:gd name="connsiteY0" fmla="*/ 1498619 h 1498619"/>
              <a:gd name="connsiteX1" fmla="*/ 2470031 w 5763406"/>
              <a:gd name="connsiteY1" fmla="*/ 11 h 1498619"/>
              <a:gd name="connsiteX2" fmla="*/ 5763406 w 5763406"/>
              <a:gd name="connsiteY2" fmla="*/ 987155 h 1498619"/>
              <a:gd name="connsiteX0" fmla="*/ 0 w 5763406"/>
              <a:gd name="connsiteY0" fmla="*/ 1498619 h 1498619"/>
              <a:gd name="connsiteX1" fmla="*/ 2470031 w 5763406"/>
              <a:gd name="connsiteY1" fmla="*/ 11 h 1498619"/>
              <a:gd name="connsiteX2" fmla="*/ 5763406 w 5763406"/>
              <a:gd name="connsiteY2" fmla="*/ 987155 h 1498619"/>
              <a:gd name="connsiteX0" fmla="*/ 0 w 5763406"/>
              <a:gd name="connsiteY0" fmla="*/ 1498793 h 1498793"/>
              <a:gd name="connsiteX1" fmla="*/ 2470031 w 5763406"/>
              <a:gd name="connsiteY1" fmla="*/ 185 h 1498793"/>
              <a:gd name="connsiteX2" fmla="*/ 5763406 w 5763406"/>
              <a:gd name="connsiteY2" fmla="*/ 987329 h 1498793"/>
              <a:gd name="connsiteX0" fmla="*/ 0 w 5763406"/>
              <a:gd name="connsiteY0" fmla="*/ 1498793 h 1498793"/>
              <a:gd name="connsiteX1" fmla="*/ 2470031 w 5763406"/>
              <a:gd name="connsiteY1" fmla="*/ 185 h 1498793"/>
              <a:gd name="connsiteX2" fmla="*/ 5763406 w 5763406"/>
              <a:gd name="connsiteY2" fmla="*/ 987329 h 1498793"/>
              <a:gd name="connsiteX0" fmla="*/ 0 w 5763406"/>
              <a:gd name="connsiteY0" fmla="*/ 1498793 h 1498793"/>
              <a:gd name="connsiteX1" fmla="*/ 2470031 w 5763406"/>
              <a:gd name="connsiteY1" fmla="*/ 185 h 1498793"/>
              <a:gd name="connsiteX2" fmla="*/ 5763406 w 5763406"/>
              <a:gd name="connsiteY2" fmla="*/ 987329 h 1498793"/>
              <a:gd name="connsiteX0" fmla="*/ 0 w 5763406"/>
              <a:gd name="connsiteY0" fmla="*/ 1498619 h 1498619"/>
              <a:gd name="connsiteX1" fmla="*/ 2470031 w 5763406"/>
              <a:gd name="connsiteY1" fmla="*/ 11 h 1498619"/>
              <a:gd name="connsiteX2" fmla="*/ 5763406 w 5763406"/>
              <a:gd name="connsiteY2" fmla="*/ 987155 h 1498619"/>
              <a:gd name="connsiteX0" fmla="*/ 0 w 4479548"/>
              <a:gd name="connsiteY0" fmla="*/ 1468088 h 1468088"/>
              <a:gd name="connsiteX1" fmla="*/ 1186173 w 4479548"/>
              <a:gd name="connsiteY1" fmla="*/ 11 h 1468088"/>
              <a:gd name="connsiteX2" fmla="*/ 4479548 w 4479548"/>
              <a:gd name="connsiteY2" fmla="*/ 987155 h 1468088"/>
              <a:gd name="connsiteX0" fmla="*/ 0 w 4479548"/>
              <a:gd name="connsiteY0" fmla="*/ 1468088 h 1469097"/>
              <a:gd name="connsiteX1" fmla="*/ 1186173 w 4479548"/>
              <a:gd name="connsiteY1" fmla="*/ 11 h 1469097"/>
              <a:gd name="connsiteX2" fmla="*/ 4479548 w 4479548"/>
              <a:gd name="connsiteY2" fmla="*/ 987155 h 1469097"/>
              <a:gd name="connsiteX0" fmla="*/ 0 w 4465593"/>
              <a:gd name="connsiteY0" fmla="*/ 1488441 h 1489436"/>
              <a:gd name="connsiteX1" fmla="*/ 1172218 w 4465593"/>
              <a:gd name="connsiteY1" fmla="*/ 11 h 1489436"/>
              <a:gd name="connsiteX2" fmla="*/ 4465593 w 4465593"/>
              <a:gd name="connsiteY2" fmla="*/ 987155 h 1489436"/>
              <a:gd name="connsiteX0" fmla="*/ 0 w 4465593"/>
              <a:gd name="connsiteY0" fmla="*/ 1488441 h 1488441"/>
              <a:gd name="connsiteX1" fmla="*/ 1172218 w 4465593"/>
              <a:gd name="connsiteY1" fmla="*/ 11 h 1488441"/>
              <a:gd name="connsiteX2" fmla="*/ 4465593 w 4465593"/>
              <a:gd name="connsiteY2" fmla="*/ 987155 h 1488441"/>
              <a:gd name="connsiteX0" fmla="*/ 0 w 4465593"/>
              <a:gd name="connsiteY0" fmla="*/ 1488441 h 1488441"/>
              <a:gd name="connsiteX1" fmla="*/ 1172218 w 4465593"/>
              <a:gd name="connsiteY1" fmla="*/ 11 h 1488441"/>
              <a:gd name="connsiteX2" fmla="*/ 4465593 w 4465593"/>
              <a:gd name="connsiteY2" fmla="*/ 987155 h 1488441"/>
              <a:gd name="connsiteX0" fmla="*/ 0 w 4465593"/>
              <a:gd name="connsiteY0" fmla="*/ 1488441 h 1488441"/>
              <a:gd name="connsiteX1" fmla="*/ 1172218 w 4465593"/>
              <a:gd name="connsiteY1" fmla="*/ 11 h 1488441"/>
              <a:gd name="connsiteX2" fmla="*/ 4465593 w 4465593"/>
              <a:gd name="connsiteY2" fmla="*/ 987155 h 1488441"/>
              <a:gd name="connsiteX0" fmla="*/ 0 w 4423728"/>
              <a:gd name="connsiteY0" fmla="*/ 1946917 h 1946917"/>
              <a:gd name="connsiteX1" fmla="*/ 1172218 w 4423728"/>
              <a:gd name="connsiteY1" fmla="*/ 458487 h 1946917"/>
              <a:gd name="connsiteX2" fmla="*/ 4423728 w 4423728"/>
              <a:gd name="connsiteY2" fmla="*/ 510 h 1946917"/>
              <a:gd name="connsiteX0" fmla="*/ 0 w 4423728"/>
              <a:gd name="connsiteY0" fmla="*/ 1946407 h 1946407"/>
              <a:gd name="connsiteX1" fmla="*/ 1172218 w 4423728"/>
              <a:gd name="connsiteY1" fmla="*/ 457977 h 1946407"/>
              <a:gd name="connsiteX2" fmla="*/ 4423728 w 4423728"/>
              <a:gd name="connsiteY2" fmla="*/ 0 h 1946407"/>
              <a:gd name="connsiteX0" fmla="*/ 0 w 4423728"/>
              <a:gd name="connsiteY0" fmla="*/ 1946407 h 1946407"/>
              <a:gd name="connsiteX1" fmla="*/ 1172218 w 4423728"/>
              <a:gd name="connsiteY1" fmla="*/ 457977 h 1946407"/>
              <a:gd name="connsiteX2" fmla="*/ 4423728 w 4423728"/>
              <a:gd name="connsiteY2" fmla="*/ 0 h 1946407"/>
              <a:gd name="connsiteX0" fmla="*/ 0 w 4423728"/>
              <a:gd name="connsiteY0" fmla="*/ 1946407 h 1946407"/>
              <a:gd name="connsiteX1" fmla="*/ 1172218 w 4423728"/>
              <a:gd name="connsiteY1" fmla="*/ 457977 h 1946407"/>
              <a:gd name="connsiteX2" fmla="*/ 4423728 w 4423728"/>
              <a:gd name="connsiteY2" fmla="*/ 0 h 1946407"/>
            </a:gdLst>
            <a:ahLst/>
            <a:cxnLst>
              <a:cxn ang="0">
                <a:pos x="connsiteX0" y="connsiteY0"/>
              </a:cxn>
              <a:cxn ang="0">
                <a:pos x="connsiteX1" y="connsiteY1"/>
              </a:cxn>
              <a:cxn ang="0">
                <a:pos x="connsiteX2" y="connsiteY2"/>
              </a:cxn>
            </a:cxnLst>
            <a:rect l="l" t="t" r="r" b="b"/>
            <a:pathLst>
              <a:path w="4423728" h="1946407">
                <a:moveTo>
                  <a:pt x="0" y="1946407"/>
                </a:moveTo>
                <a:cubicBezTo>
                  <a:pt x="1119306" y="1941170"/>
                  <a:pt x="1058252" y="453325"/>
                  <a:pt x="1172218" y="457977"/>
                </a:cubicBezTo>
                <a:cubicBezTo>
                  <a:pt x="1690878" y="472806"/>
                  <a:pt x="3369545" y="449821"/>
                  <a:pt x="4423728" y="0"/>
                </a:cubicBezTo>
              </a:path>
            </a:pathLst>
          </a:custGeom>
          <a:ln w="38100">
            <a:solidFill>
              <a:srgbClr val="0070C0"/>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a:p>
        </p:txBody>
      </p:sp>
      <p:pic>
        <p:nvPicPr>
          <p:cNvPr id="7" name="図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399" y="3094320"/>
            <a:ext cx="1143000" cy="419100"/>
          </a:xfrm>
          <a:prstGeom prst="rect">
            <a:avLst/>
          </a:prstGeom>
        </p:spPr>
      </p:pic>
      <p:sp>
        <p:nvSpPr>
          <p:cNvPr id="28" name="AutoShape 12">
            <a:extLst>
              <a:ext uri="{FF2B5EF4-FFF2-40B4-BE49-F238E27FC236}">
                <a16:creationId xmlns:a16="http://schemas.microsoft.com/office/drawing/2014/main" id="{EAB23F41-F6D3-CD4E-925A-9E9C16268219}"/>
              </a:ext>
            </a:extLst>
          </p:cNvPr>
          <p:cNvSpPr>
            <a:spLocks noGrp="1" noChangeArrowheads="1"/>
          </p:cNvSpPr>
          <p:nvPr>
            <p:ph type="title"/>
          </p:nvPr>
        </p:nvSpPr>
        <p:spPr>
          <a:xfrm>
            <a:off x="457199" y="361950"/>
            <a:ext cx="8445501" cy="990600"/>
          </a:xfrm>
        </p:spPr>
        <p:txBody>
          <a:bodyPr>
            <a:noAutofit/>
          </a:bodyPr>
          <a:lstStyle/>
          <a:p>
            <a:r>
              <a:rPr lang="ja-JP" altLang="en-US"/>
              <a:t>虚数ゲージ変換</a:t>
            </a:r>
            <a:endParaRPr lang="en-US" altLang="ja-JP" dirty="0"/>
          </a:p>
        </p:txBody>
      </p:sp>
      <p:sp>
        <p:nvSpPr>
          <p:cNvPr id="8" name="フリーフォーム 7"/>
          <p:cNvSpPr/>
          <p:nvPr/>
        </p:nvSpPr>
        <p:spPr>
          <a:xfrm>
            <a:off x="1203401" y="5170314"/>
            <a:ext cx="6759615" cy="104172"/>
          </a:xfrm>
          <a:custGeom>
            <a:avLst/>
            <a:gdLst>
              <a:gd name="connsiteX0" fmla="*/ 0 w 6759615"/>
              <a:gd name="connsiteY0" fmla="*/ 34724 h 104172"/>
              <a:gd name="connsiteX1" fmla="*/ 81022 w 6759615"/>
              <a:gd name="connsiteY1" fmla="*/ 46299 h 104172"/>
              <a:gd name="connsiteX2" fmla="*/ 208344 w 6759615"/>
              <a:gd name="connsiteY2" fmla="*/ 23150 h 104172"/>
              <a:gd name="connsiteX3" fmla="*/ 324091 w 6759615"/>
              <a:gd name="connsiteY3" fmla="*/ 0 h 104172"/>
              <a:gd name="connsiteX4" fmla="*/ 439837 w 6759615"/>
              <a:gd name="connsiteY4" fmla="*/ 23150 h 104172"/>
              <a:gd name="connsiteX5" fmla="*/ 706055 w 6759615"/>
              <a:gd name="connsiteY5" fmla="*/ 46299 h 104172"/>
              <a:gd name="connsiteX6" fmla="*/ 787078 w 6759615"/>
              <a:gd name="connsiteY6" fmla="*/ 57874 h 104172"/>
              <a:gd name="connsiteX7" fmla="*/ 1226916 w 6759615"/>
              <a:gd name="connsiteY7" fmla="*/ 34724 h 104172"/>
              <a:gd name="connsiteX8" fmla="*/ 1296364 w 6759615"/>
              <a:gd name="connsiteY8" fmla="*/ 23150 h 104172"/>
              <a:gd name="connsiteX9" fmla="*/ 1736202 w 6759615"/>
              <a:gd name="connsiteY9" fmla="*/ 57874 h 104172"/>
              <a:gd name="connsiteX10" fmla="*/ 1794075 w 6759615"/>
              <a:gd name="connsiteY10" fmla="*/ 69448 h 104172"/>
              <a:gd name="connsiteX11" fmla="*/ 2025569 w 6759615"/>
              <a:gd name="connsiteY11" fmla="*/ 23150 h 104172"/>
              <a:gd name="connsiteX12" fmla="*/ 2129741 w 6759615"/>
              <a:gd name="connsiteY12" fmla="*/ 0 h 104172"/>
              <a:gd name="connsiteX13" fmla="*/ 2326511 w 6759615"/>
              <a:gd name="connsiteY13" fmla="*/ 23150 h 104172"/>
              <a:gd name="connsiteX14" fmla="*/ 2476982 w 6759615"/>
              <a:gd name="connsiteY14" fmla="*/ 34724 h 104172"/>
              <a:gd name="connsiteX15" fmla="*/ 2627453 w 6759615"/>
              <a:gd name="connsiteY15" fmla="*/ 57874 h 104172"/>
              <a:gd name="connsiteX16" fmla="*/ 3044141 w 6759615"/>
              <a:gd name="connsiteY16" fmla="*/ 81023 h 104172"/>
              <a:gd name="connsiteX17" fmla="*/ 3287210 w 6759615"/>
              <a:gd name="connsiteY17" fmla="*/ 104172 h 104172"/>
              <a:gd name="connsiteX18" fmla="*/ 3414531 w 6759615"/>
              <a:gd name="connsiteY18" fmla="*/ 92598 h 104172"/>
              <a:gd name="connsiteX19" fmla="*/ 3518703 w 6759615"/>
              <a:gd name="connsiteY19" fmla="*/ 57874 h 104172"/>
              <a:gd name="connsiteX20" fmla="*/ 3970116 w 6759615"/>
              <a:gd name="connsiteY20" fmla="*/ 46299 h 104172"/>
              <a:gd name="connsiteX21" fmla="*/ 4213184 w 6759615"/>
              <a:gd name="connsiteY21" fmla="*/ 46299 h 104172"/>
              <a:gd name="connsiteX22" fmla="*/ 4317356 w 6759615"/>
              <a:gd name="connsiteY22" fmla="*/ 57874 h 104172"/>
              <a:gd name="connsiteX23" fmla="*/ 4456253 w 6759615"/>
              <a:gd name="connsiteY23" fmla="*/ 69448 h 104172"/>
              <a:gd name="connsiteX24" fmla="*/ 5023412 w 6759615"/>
              <a:gd name="connsiteY24" fmla="*/ 57874 h 104172"/>
              <a:gd name="connsiteX25" fmla="*/ 5208607 w 6759615"/>
              <a:gd name="connsiteY25" fmla="*/ 34724 h 104172"/>
              <a:gd name="connsiteX26" fmla="*/ 5474825 w 6759615"/>
              <a:gd name="connsiteY26" fmla="*/ 46299 h 104172"/>
              <a:gd name="connsiteX27" fmla="*/ 5555848 w 6759615"/>
              <a:gd name="connsiteY27" fmla="*/ 57874 h 104172"/>
              <a:gd name="connsiteX28" fmla="*/ 5775767 w 6759615"/>
              <a:gd name="connsiteY28" fmla="*/ 69448 h 104172"/>
              <a:gd name="connsiteX29" fmla="*/ 6146156 w 6759615"/>
              <a:gd name="connsiteY29" fmla="*/ 57874 h 104172"/>
              <a:gd name="connsiteX30" fmla="*/ 6273478 w 6759615"/>
              <a:gd name="connsiteY30" fmla="*/ 46299 h 104172"/>
              <a:gd name="connsiteX31" fmla="*/ 6423949 w 6759615"/>
              <a:gd name="connsiteY31" fmla="*/ 57874 h 104172"/>
              <a:gd name="connsiteX32" fmla="*/ 6493397 w 6759615"/>
              <a:gd name="connsiteY32" fmla="*/ 81023 h 104172"/>
              <a:gd name="connsiteX33" fmla="*/ 6690167 w 6759615"/>
              <a:gd name="connsiteY33" fmla="*/ 57874 h 104172"/>
              <a:gd name="connsiteX34" fmla="*/ 6759615 w 6759615"/>
              <a:gd name="connsiteY34" fmla="*/ 46299 h 10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59615" h="104172">
                <a:moveTo>
                  <a:pt x="0" y="34724"/>
                </a:moveTo>
                <a:cubicBezTo>
                  <a:pt x="27007" y="38582"/>
                  <a:pt x="53740" y="46299"/>
                  <a:pt x="81022" y="46299"/>
                </a:cubicBezTo>
                <a:cubicBezTo>
                  <a:pt x="134067" y="46299"/>
                  <a:pt x="161074" y="33279"/>
                  <a:pt x="208344" y="23150"/>
                </a:cubicBezTo>
                <a:cubicBezTo>
                  <a:pt x="246817" y="14906"/>
                  <a:pt x="285509" y="7717"/>
                  <a:pt x="324091" y="0"/>
                </a:cubicBezTo>
                <a:cubicBezTo>
                  <a:pt x="362673" y="7717"/>
                  <a:pt x="400777" y="18415"/>
                  <a:pt x="439837" y="23150"/>
                </a:cubicBezTo>
                <a:cubicBezTo>
                  <a:pt x="528264" y="33868"/>
                  <a:pt x="617423" y="37436"/>
                  <a:pt x="706055" y="46299"/>
                </a:cubicBezTo>
                <a:cubicBezTo>
                  <a:pt x="733201" y="49014"/>
                  <a:pt x="760070" y="54016"/>
                  <a:pt x="787078" y="57874"/>
                </a:cubicBezTo>
                <a:lnTo>
                  <a:pt x="1226916" y="34724"/>
                </a:lnTo>
                <a:cubicBezTo>
                  <a:pt x="1250330" y="33128"/>
                  <a:pt x="1272920" y="22084"/>
                  <a:pt x="1296364" y="23150"/>
                </a:cubicBezTo>
                <a:cubicBezTo>
                  <a:pt x="1443281" y="29828"/>
                  <a:pt x="1736202" y="57874"/>
                  <a:pt x="1736202" y="57874"/>
                </a:cubicBezTo>
                <a:cubicBezTo>
                  <a:pt x="1755493" y="61732"/>
                  <a:pt x="1774402" y="69448"/>
                  <a:pt x="1794075" y="69448"/>
                </a:cubicBezTo>
                <a:cubicBezTo>
                  <a:pt x="1937923" y="69448"/>
                  <a:pt x="1898082" y="58563"/>
                  <a:pt x="2025569" y="23150"/>
                </a:cubicBezTo>
                <a:cubicBezTo>
                  <a:pt x="2059842" y="13630"/>
                  <a:pt x="2095017" y="7717"/>
                  <a:pt x="2129741" y="0"/>
                </a:cubicBezTo>
                <a:lnTo>
                  <a:pt x="2326511" y="23150"/>
                </a:lnTo>
                <a:cubicBezTo>
                  <a:pt x="2376567" y="28156"/>
                  <a:pt x="2427008" y="28958"/>
                  <a:pt x="2476982" y="34724"/>
                </a:cubicBezTo>
                <a:cubicBezTo>
                  <a:pt x="2527395" y="40541"/>
                  <a:pt x="2576874" y="53745"/>
                  <a:pt x="2627453" y="57874"/>
                </a:cubicBezTo>
                <a:cubicBezTo>
                  <a:pt x="2766102" y="69192"/>
                  <a:pt x="2905302" y="72346"/>
                  <a:pt x="3044141" y="81023"/>
                </a:cubicBezTo>
                <a:cubicBezTo>
                  <a:pt x="3143386" y="87226"/>
                  <a:pt x="3192863" y="93690"/>
                  <a:pt x="3287210" y="104172"/>
                </a:cubicBezTo>
                <a:cubicBezTo>
                  <a:pt x="3329650" y="100314"/>
                  <a:pt x="3372646" y="100452"/>
                  <a:pt x="3414531" y="92598"/>
                </a:cubicBezTo>
                <a:cubicBezTo>
                  <a:pt x="3471397" y="81936"/>
                  <a:pt x="3464327" y="60403"/>
                  <a:pt x="3518703" y="57874"/>
                </a:cubicBezTo>
                <a:cubicBezTo>
                  <a:pt x="3669061" y="50881"/>
                  <a:pt x="3819645" y="50157"/>
                  <a:pt x="3970116" y="46299"/>
                </a:cubicBezTo>
                <a:cubicBezTo>
                  <a:pt x="4077306" y="19501"/>
                  <a:pt x="4012307" y="30846"/>
                  <a:pt x="4213184" y="46299"/>
                </a:cubicBezTo>
                <a:cubicBezTo>
                  <a:pt x="4248019" y="48979"/>
                  <a:pt x="4282576" y="54562"/>
                  <a:pt x="4317356" y="57874"/>
                </a:cubicBezTo>
                <a:cubicBezTo>
                  <a:pt x="4363606" y="62279"/>
                  <a:pt x="4409954" y="65590"/>
                  <a:pt x="4456253" y="69448"/>
                </a:cubicBezTo>
                <a:cubicBezTo>
                  <a:pt x="4645306" y="65590"/>
                  <a:pt x="4834521" y="66592"/>
                  <a:pt x="5023412" y="57874"/>
                </a:cubicBezTo>
                <a:cubicBezTo>
                  <a:pt x="5085558" y="55006"/>
                  <a:pt x="5208607" y="34724"/>
                  <a:pt x="5208607" y="34724"/>
                </a:cubicBezTo>
                <a:cubicBezTo>
                  <a:pt x="5297346" y="38582"/>
                  <a:pt x="5386199" y="40390"/>
                  <a:pt x="5474825" y="46299"/>
                </a:cubicBezTo>
                <a:cubicBezTo>
                  <a:pt x="5502046" y="48114"/>
                  <a:pt x="5528646" y="55782"/>
                  <a:pt x="5555848" y="57874"/>
                </a:cubicBezTo>
                <a:cubicBezTo>
                  <a:pt x="5629040" y="63504"/>
                  <a:pt x="5702461" y="65590"/>
                  <a:pt x="5775767" y="69448"/>
                </a:cubicBezTo>
                <a:lnTo>
                  <a:pt x="6146156" y="57874"/>
                </a:lnTo>
                <a:cubicBezTo>
                  <a:pt x="6188726" y="55894"/>
                  <a:pt x="6230862" y="46299"/>
                  <a:pt x="6273478" y="46299"/>
                </a:cubicBezTo>
                <a:cubicBezTo>
                  <a:pt x="6323783" y="46299"/>
                  <a:pt x="6373792" y="54016"/>
                  <a:pt x="6423949" y="57874"/>
                </a:cubicBezTo>
                <a:cubicBezTo>
                  <a:pt x="6447098" y="65590"/>
                  <a:pt x="6469163" y="83874"/>
                  <a:pt x="6493397" y="81023"/>
                </a:cubicBezTo>
                <a:lnTo>
                  <a:pt x="6690167" y="57874"/>
                </a:lnTo>
                <a:cubicBezTo>
                  <a:pt x="6780600" y="45542"/>
                  <a:pt x="6722723" y="46299"/>
                  <a:pt x="6759615" y="46299"/>
                </a:cubicBezTo>
              </a:path>
            </a:pathLst>
          </a:custGeom>
          <a:noFill/>
          <a:ln w="571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472485" y="4412883"/>
            <a:ext cx="2262158" cy="923330"/>
          </a:xfrm>
          <a:prstGeom prst="rect">
            <a:avLst/>
          </a:prstGeom>
          <a:noFill/>
          <a:ln>
            <a:noFill/>
          </a:ln>
        </p:spPr>
        <p:txBody>
          <a:bodyPr wrap="none" rtlCol="0">
            <a:spAutoFit/>
          </a:bodyPr>
          <a:lstStyle/>
          <a:p>
            <a:pPr algn="ctr"/>
            <a:r>
              <a:rPr lang="ja-JP" altLang="en-US" sz="5400">
                <a:solidFill>
                  <a:srgbClr val="0070C0"/>
                </a:solidFill>
              </a:rPr>
              <a:t>非局在</a:t>
            </a:r>
            <a:endParaRPr kumimoji="1" lang="ja-JP" altLang="en-US" sz="5400" dirty="0">
              <a:solidFill>
                <a:srgbClr val="0070C0"/>
              </a:solidFill>
            </a:endParaRPr>
          </a:p>
        </p:txBody>
      </p:sp>
      <p:pic>
        <p:nvPicPr>
          <p:cNvPr id="4" name="図 3">
            <a:extLst>
              <a:ext uri="{FF2B5EF4-FFF2-40B4-BE49-F238E27FC236}">
                <a16:creationId xmlns:a16="http://schemas.microsoft.com/office/drawing/2014/main" id="{BD8280D1-8570-2F49-A88D-B82EEEF8D19E}"/>
              </a:ext>
            </a:extLst>
          </p:cNvPr>
          <p:cNvPicPr>
            <a:picLocks noChangeAspect="1"/>
          </p:cNvPicPr>
          <p:nvPr/>
        </p:nvPicPr>
        <p:blipFill>
          <a:blip r:embed="rId4"/>
          <a:stretch>
            <a:fillRect/>
          </a:stretch>
        </p:blipFill>
        <p:spPr>
          <a:xfrm>
            <a:off x="461714" y="1965013"/>
            <a:ext cx="8329923" cy="815915"/>
          </a:xfrm>
          <a:prstGeom prst="rect">
            <a:avLst/>
          </a:prstGeom>
        </p:spPr>
      </p:pic>
      <p:grpSp>
        <p:nvGrpSpPr>
          <p:cNvPr id="11" name="グループ化 10">
            <a:extLst>
              <a:ext uri="{FF2B5EF4-FFF2-40B4-BE49-F238E27FC236}">
                <a16:creationId xmlns:a16="http://schemas.microsoft.com/office/drawing/2014/main" id="{B8F94B89-0E1F-6944-9044-CDF9260B0807}"/>
              </a:ext>
            </a:extLst>
          </p:cNvPr>
          <p:cNvGrpSpPr/>
          <p:nvPr/>
        </p:nvGrpSpPr>
        <p:grpSpPr>
          <a:xfrm>
            <a:off x="913049" y="3513420"/>
            <a:ext cx="7989652" cy="2939916"/>
            <a:chOff x="913049" y="3422002"/>
            <a:chExt cx="7989652" cy="2939916"/>
          </a:xfrm>
        </p:grpSpPr>
        <p:grpSp>
          <p:nvGrpSpPr>
            <p:cNvPr id="16" name="図形グループ 15"/>
            <p:cNvGrpSpPr/>
            <p:nvPr/>
          </p:nvGrpSpPr>
          <p:grpSpPr>
            <a:xfrm>
              <a:off x="913049" y="3632089"/>
              <a:ext cx="7989652" cy="2729829"/>
              <a:chOff x="847283" y="2771228"/>
              <a:chExt cx="7989652" cy="2729829"/>
            </a:xfrm>
          </p:grpSpPr>
          <p:cxnSp>
            <p:nvCxnSpPr>
              <p:cNvPr id="17" name="直線矢印コネクタ 16"/>
              <p:cNvCxnSpPr/>
              <p:nvPr/>
            </p:nvCxnSpPr>
            <p:spPr>
              <a:xfrm>
                <a:off x="847283" y="4864741"/>
                <a:ext cx="7296469" cy="0"/>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p:nvPr/>
            </p:nvCxnSpPr>
            <p:spPr>
              <a:xfrm flipV="1">
                <a:off x="847283" y="2771228"/>
                <a:ext cx="0" cy="2093513"/>
              </a:xfrm>
              <a:prstGeom prst="straightConnector1">
                <a:avLst/>
              </a:prstGeom>
              <a:ln w="381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154293" y="2771229"/>
                <a:ext cx="6712345" cy="2013374"/>
              </a:xfrm>
              <a:custGeom>
                <a:avLst/>
                <a:gdLst>
                  <a:gd name="connsiteX0" fmla="*/ 0 w 7431377"/>
                  <a:gd name="connsiteY0" fmla="*/ 1326086 h 1409309"/>
                  <a:gd name="connsiteX1" fmla="*/ 1646687 w 7431377"/>
                  <a:gd name="connsiteY1" fmla="*/ 1214432 h 1409309"/>
                  <a:gd name="connsiteX2" fmla="*/ 3307330 w 7431377"/>
                  <a:gd name="connsiteY2" fmla="*/ 194 h 1409309"/>
                  <a:gd name="connsiteX3" fmla="*/ 7368229 w 7431377"/>
                  <a:gd name="connsiteY3" fmla="*/ 1312129 h 1409309"/>
                  <a:gd name="connsiteX4" fmla="*/ 5889001 w 7431377"/>
                  <a:gd name="connsiteY4" fmla="*/ 1312129 h 1409309"/>
                  <a:gd name="connsiteX0" fmla="*/ 0 w 7487197"/>
                  <a:gd name="connsiteY0" fmla="*/ 1437744 h 1459617"/>
                  <a:gd name="connsiteX1" fmla="*/ 1702507 w 7487197"/>
                  <a:gd name="connsiteY1" fmla="*/ 1214436 h 1459617"/>
                  <a:gd name="connsiteX2" fmla="*/ 3363150 w 7487197"/>
                  <a:gd name="connsiteY2" fmla="*/ 198 h 1459617"/>
                  <a:gd name="connsiteX3" fmla="*/ 7424049 w 7487197"/>
                  <a:gd name="connsiteY3" fmla="*/ 1312133 h 1459617"/>
                  <a:gd name="connsiteX4" fmla="*/ 5944821 w 7487197"/>
                  <a:gd name="connsiteY4" fmla="*/ 1312133 h 1459617"/>
                  <a:gd name="connsiteX0" fmla="*/ 0 w 7487197"/>
                  <a:gd name="connsiteY0" fmla="*/ 1437744 h 1437744"/>
                  <a:gd name="connsiteX1" fmla="*/ 1702507 w 7487197"/>
                  <a:gd name="connsiteY1" fmla="*/ 1214436 h 1437744"/>
                  <a:gd name="connsiteX2" fmla="*/ 3363150 w 7487197"/>
                  <a:gd name="connsiteY2" fmla="*/ 198 h 1437744"/>
                  <a:gd name="connsiteX3" fmla="*/ 7424049 w 7487197"/>
                  <a:gd name="connsiteY3" fmla="*/ 1312133 h 1437744"/>
                  <a:gd name="connsiteX4" fmla="*/ 5944821 w 7487197"/>
                  <a:gd name="connsiteY4" fmla="*/ 1312133 h 1437744"/>
                  <a:gd name="connsiteX0" fmla="*/ 0 w 7487197"/>
                  <a:gd name="connsiteY0" fmla="*/ 1437546 h 1437546"/>
                  <a:gd name="connsiteX1" fmla="*/ 3363150 w 7487197"/>
                  <a:gd name="connsiteY1" fmla="*/ 0 h 1437546"/>
                  <a:gd name="connsiteX2" fmla="*/ 7424049 w 7487197"/>
                  <a:gd name="connsiteY2" fmla="*/ 1311935 h 1437546"/>
                  <a:gd name="connsiteX3" fmla="*/ 5944821 w 7487197"/>
                  <a:gd name="connsiteY3" fmla="*/ 1311935 h 1437546"/>
                  <a:gd name="connsiteX0" fmla="*/ 0 w 5944821"/>
                  <a:gd name="connsiteY0" fmla="*/ 1437851 h 1437851"/>
                  <a:gd name="connsiteX1" fmla="*/ 3363150 w 5944821"/>
                  <a:gd name="connsiteY1" fmla="*/ 305 h 1437851"/>
                  <a:gd name="connsiteX2" fmla="*/ 5944821 w 5944821"/>
                  <a:gd name="connsiteY2" fmla="*/ 1312240 h 1437851"/>
                  <a:gd name="connsiteX0" fmla="*/ 0 w 6712345"/>
                  <a:gd name="connsiteY0" fmla="*/ 1437561 h 1465474"/>
                  <a:gd name="connsiteX1" fmla="*/ 3363150 w 6712345"/>
                  <a:gd name="connsiteY1" fmla="*/ 15 h 1465474"/>
                  <a:gd name="connsiteX2" fmla="*/ 6712345 w 6712345"/>
                  <a:gd name="connsiteY2" fmla="*/ 1465474 h 1465474"/>
                  <a:gd name="connsiteX0" fmla="*/ 0 w 6712345"/>
                  <a:gd name="connsiteY0" fmla="*/ 1437561 h 1465491"/>
                  <a:gd name="connsiteX1" fmla="*/ 3363150 w 6712345"/>
                  <a:gd name="connsiteY1" fmla="*/ 15 h 1465491"/>
                  <a:gd name="connsiteX2" fmla="*/ 6712345 w 6712345"/>
                  <a:gd name="connsiteY2" fmla="*/ 1465474 h 1465491"/>
                  <a:gd name="connsiteX0" fmla="*/ 0 w 6712345"/>
                  <a:gd name="connsiteY0" fmla="*/ 1437557 h 1465487"/>
                  <a:gd name="connsiteX1" fmla="*/ 3363150 w 6712345"/>
                  <a:gd name="connsiteY1" fmla="*/ 11 h 1465487"/>
                  <a:gd name="connsiteX2" fmla="*/ 6712345 w 6712345"/>
                  <a:gd name="connsiteY2" fmla="*/ 1465470 h 1465487"/>
                  <a:gd name="connsiteX0" fmla="*/ 0 w 6712345"/>
                  <a:gd name="connsiteY0" fmla="*/ 1437557 h 1465470"/>
                  <a:gd name="connsiteX1" fmla="*/ 3363150 w 6712345"/>
                  <a:gd name="connsiteY1" fmla="*/ 11 h 1465470"/>
                  <a:gd name="connsiteX2" fmla="*/ 6712345 w 6712345"/>
                  <a:gd name="connsiteY2" fmla="*/ 1465470 h 1465470"/>
                  <a:gd name="connsiteX0" fmla="*/ 0 w 6712345"/>
                  <a:gd name="connsiteY0" fmla="*/ 1437557 h 1465470"/>
                  <a:gd name="connsiteX1" fmla="*/ 3363150 w 6712345"/>
                  <a:gd name="connsiteY1" fmla="*/ 11 h 1465470"/>
                  <a:gd name="connsiteX2" fmla="*/ 6712345 w 6712345"/>
                  <a:gd name="connsiteY2" fmla="*/ 1465470 h 1465470"/>
                  <a:gd name="connsiteX0" fmla="*/ 0 w 6712345"/>
                  <a:gd name="connsiteY0" fmla="*/ 1437557 h 1465470"/>
                  <a:gd name="connsiteX1" fmla="*/ 3363150 w 6712345"/>
                  <a:gd name="connsiteY1" fmla="*/ 11 h 1465470"/>
                  <a:gd name="connsiteX2" fmla="*/ 6712345 w 6712345"/>
                  <a:gd name="connsiteY2" fmla="*/ 1465470 h 1465470"/>
                  <a:gd name="connsiteX0" fmla="*/ 0 w 6712345"/>
                  <a:gd name="connsiteY0" fmla="*/ 1437557 h 1465470"/>
                  <a:gd name="connsiteX1" fmla="*/ 3363150 w 6712345"/>
                  <a:gd name="connsiteY1" fmla="*/ 11 h 1465470"/>
                  <a:gd name="connsiteX2" fmla="*/ 6712345 w 6712345"/>
                  <a:gd name="connsiteY2" fmla="*/ 1465470 h 1465470"/>
                  <a:gd name="connsiteX0" fmla="*/ 0 w 6712345"/>
                  <a:gd name="connsiteY0" fmla="*/ 1468088 h 1468704"/>
                  <a:gd name="connsiteX1" fmla="*/ 3363150 w 6712345"/>
                  <a:gd name="connsiteY1" fmla="*/ 11 h 1468704"/>
                  <a:gd name="connsiteX2" fmla="*/ 6712345 w 6712345"/>
                  <a:gd name="connsiteY2" fmla="*/ 1465470 h 1468704"/>
                  <a:gd name="connsiteX0" fmla="*/ 0 w 6712345"/>
                  <a:gd name="connsiteY0" fmla="*/ 1468088 h 1468100"/>
                  <a:gd name="connsiteX1" fmla="*/ 3363150 w 6712345"/>
                  <a:gd name="connsiteY1" fmla="*/ 11 h 1468100"/>
                  <a:gd name="connsiteX2" fmla="*/ 6712345 w 6712345"/>
                  <a:gd name="connsiteY2" fmla="*/ 1465470 h 1468100"/>
                </a:gdLst>
                <a:ahLst/>
                <a:cxnLst>
                  <a:cxn ang="0">
                    <a:pos x="connsiteX0" y="connsiteY0"/>
                  </a:cxn>
                  <a:cxn ang="0">
                    <a:pos x="connsiteX1" y="connsiteY1"/>
                  </a:cxn>
                  <a:cxn ang="0">
                    <a:pos x="connsiteX2" y="connsiteY2"/>
                  </a:cxn>
                </a:cxnLst>
                <a:rect l="l" t="t" r="r" b="b"/>
                <a:pathLst>
                  <a:path w="6712345" h="1468100">
                    <a:moveTo>
                      <a:pt x="0" y="1468088"/>
                    </a:moveTo>
                    <a:cubicBezTo>
                      <a:pt x="2584578" y="1473029"/>
                      <a:pt x="2900310" y="-4641"/>
                      <a:pt x="3363150" y="11"/>
                    </a:cubicBezTo>
                    <a:cubicBezTo>
                      <a:pt x="3756215" y="4663"/>
                      <a:pt x="4248710" y="1457330"/>
                      <a:pt x="6712345" y="1465470"/>
                    </a:cubicBezTo>
                  </a:path>
                </a:pathLst>
              </a:custGeom>
              <a:ln w="38100">
                <a:solidFill>
                  <a:srgbClr val="941100"/>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a:p>
            </p:txBody>
          </p:sp>
          <p:pic>
            <p:nvPicPr>
              <p:cNvPr id="20" name="図 1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7391" y="4615914"/>
                <a:ext cx="521073" cy="440909"/>
              </a:xfrm>
              <a:prstGeom prst="rect">
                <a:avLst/>
              </a:prstGeom>
            </p:spPr>
          </p:pic>
          <p:pic>
            <p:nvPicPr>
              <p:cNvPr id="22" name="図 2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5133" y="3312544"/>
                <a:ext cx="3221802" cy="715956"/>
              </a:xfrm>
              <a:prstGeom prst="rect">
                <a:avLst/>
              </a:prstGeom>
            </p:spPr>
          </p:pic>
          <p:pic>
            <p:nvPicPr>
              <p:cNvPr id="23" name="図 22"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1246" y="5000995"/>
                <a:ext cx="692394" cy="500062"/>
              </a:xfrm>
              <a:prstGeom prst="rect">
                <a:avLst/>
              </a:prstGeom>
            </p:spPr>
          </p:pic>
          <p:cxnSp>
            <p:nvCxnSpPr>
              <p:cNvPr id="24" name="直線コネクタ 23"/>
              <p:cNvCxnSpPr>
                <a:stCxn id="19" idx="1"/>
              </p:cNvCxnSpPr>
              <p:nvPr/>
            </p:nvCxnSpPr>
            <p:spPr>
              <a:xfrm flipH="1">
                <a:off x="4489533" y="2771244"/>
                <a:ext cx="27910" cy="2093497"/>
              </a:xfrm>
              <a:prstGeom prst="line">
                <a:avLst/>
              </a:prstGeom>
              <a:ln w="38100" cmpd="sng">
                <a:solidFill>
                  <a:schemeClr val="accent2"/>
                </a:solidFill>
                <a:prstDash val="dot"/>
              </a:ln>
            </p:spPr>
            <p:style>
              <a:lnRef idx="2">
                <a:schemeClr val="accent1"/>
              </a:lnRef>
              <a:fillRef idx="0">
                <a:schemeClr val="accent1"/>
              </a:fillRef>
              <a:effectRef idx="1">
                <a:schemeClr val="accent1"/>
              </a:effectRef>
              <a:fontRef idx="minor">
                <a:schemeClr val="tx1"/>
              </a:fontRef>
            </p:style>
          </p:cxnSp>
        </p:grpSp>
        <p:pic>
          <p:nvPicPr>
            <p:cNvPr id="10" name="図 9">
              <a:extLst>
                <a:ext uri="{FF2B5EF4-FFF2-40B4-BE49-F238E27FC236}">
                  <a16:creationId xmlns:a16="http://schemas.microsoft.com/office/drawing/2014/main" id="{9AAB939E-34D0-1A4B-8B72-EC98AF131A89}"/>
                </a:ext>
              </a:extLst>
            </p:cNvPr>
            <p:cNvPicPr>
              <a:picLocks noChangeAspect="1"/>
            </p:cNvPicPr>
            <p:nvPr/>
          </p:nvPicPr>
          <p:blipFill>
            <a:blip r:embed="rId8"/>
            <a:stretch>
              <a:fillRect/>
            </a:stretch>
          </p:blipFill>
          <p:spPr>
            <a:xfrm>
              <a:off x="1092027" y="3422002"/>
              <a:ext cx="1320800" cy="546100"/>
            </a:xfrm>
            <a:prstGeom prst="rect">
              <a:avLst/>
            </a:prstGeom>
          </p:spPr>
        </p:pic>
      </p:grpSp>
      <p:sp>
        <p:nvSpPr>
          <p:cNvPr id="2" name="曲折矢印 1">
            <a:extLst>
              <a:ext uri="{FF2B5EF4-FFF2-40B4-BE49-F238E27FC236}">
                <a16:creationId xmlns:a16="http://schemas.microsoft.com/office/drawing/2014/main" id="{4F8EECDE-990C-EDCF-0290-C9BBD414AA1C}"/>
              </a:ext>
            </a:extLst>
          </p:cNvPr>
          <p:cNvSpPr/>
          <p:nvPr/>
        </p:nvSpPr>
        <p:spPr>
          <a:xfrm rot="16200000">
            <a:off x="3239885" y="5889538"/>
            <a:ext cx="500059" cy="348784"/>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曲折矢印 29">
            <a:extLst>
              <a:ext uri="{FF2B5EF4-FFF2-40B4-BE49-F238E27FC236}">
                <a16:creationId xmlns:a16="http://schemas.microsoft.com/office/drawing/2014/main" id="{7706374F-D5D2-3B34-6CEA-D4F9E44CE6EC}"/>
              </a:ext>
            </a:extLst>
          </p:cNvPr>
          <p:cNvSpPr/>
          <p:nvPr/>
        </p:nvSpPr>
        <p:spPr>
          <a:xfrm rot="5400000" flipH="1">
            <a:off x="6112447" y="4625078"/>
            <a:ext cx="3028944" cy="348783"/>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角丸四角形 11">
            <a:extLst>
              <a:ext uri="{FF2B5EF4-FFF2-40B4-BE49-F238E27FC236}">
                <a16:creationId xmlns:a16="http://schemas.microsoft.com/office/drawing/2014/main" id="{AC14A5EB-A826-9D05-E343-AB75ABE688C0}"/>
              </a:ext>
            </a:extLst>
          </p:cNvPr>
          <p:cNvSpPr/>
          <p:nvPr/>
        </p:nvSpPr>
        <p:spPr>
          <a:xfrm>
            <a:off x="3664307" y="5953274"/>
            <a:ext cx="3820526" cy="64407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kumimoji="1" lang="ja-JP" altLang="en-US" sz="3200"/>
              <a:t>周期境界が不可能</a:t>
            </a:r>
          </a:p>
        </p:txBody>
      </p:sp>
      <p:pic>
        <p:nvPicPr>
          <p:cNvPr id="5" name="図 4" descr="QR コード&#10;&#10;自動的に生成された説明">
            <a:extLst>
              <a:ext uri="{FF2B5EF4-FFF2-40B4-BE49-F238E27FC236}">
                <a16:creationId xmlns:a16="http://schemas.microsoft.com/office/drawing/2014/main" id="{39EAE221-E556-0223-0A5D-99C41005EA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71095" y="391901"/>
            <a:ext cx="1242903" cy="1242903"/>
          </a:xfrm>
          <a:prstGeom prst="rect">
            <a:avLst/>
          </a:prstGeom>
        </p:spPr>
      </p:pic>
      <p:sp>
        <p:nvSpPr>
          <p:cNvPr id="27" name="テキスト ボックス 26">
            <a:extLst>
              <a:ext uri="{FF2B5EF4-FFF2-40B4-BE49-F238E27FC236}">
                <a16:creationId xmlns:a16="http://schemas.microsoft.com/office/drawing/2014/main" id="{57357310-619C-698C-F6B1-BB21956C0B96}"/>
              </a:ext>
            </a:extLst>
          </p:cNvPr>
          <p:cNvSpPr txBox="1"/>
          <p:nvPr/>
        </p:nvSpPr>
        <p:spPr>
          <a:xfrm>
            <a:off x="1229035" y="4349271"/>
            <a:ext cx="1796889" cy="578882"/>
          </a:xfrm>
          <a:prstGeom prst="roundRect">
            <a:avLst/>
          </a:prstGeom>
          <a:solidFill>
            <a:srgbClr val="FF000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ja-JP" altLang="en-US" sz="2800">
                <a:solidFill>
                  <a:schemeClr val="bg1"/>
                </a:solidFill>
              </a:rPr>
              <a:t>実固有値</a:t>
            </a:r>
            <a:endParaRPr kumimoji="1" lang="en-US" altLang="ja-JP" sz="2800" dirty="0">
              <a:solidFill>
                <a:schemeClr val="bg1"/>
              </a:solidFill>
            </a:endParaRPr>
          </a:p>
        </p:txBody>
      </p:sp>
      <p:sp>
        <p:nvSpPr>
          <p:cNvPr id="29" name="テキスト ボックス 28">
            <a:extLst>
              <a:ext uri="{FF2B5EF4-FFF2-40B4-BE49-F238E27FC236}">
                <a16:creationId xmlns:a16="http://schemas.microsoft.com/office/drawing/2014/main" id="{26914025-9795-824F-21CE-87612B569B58}"/>
              </a:ext>
            </a:extLst>
          </p:cNvPr>
          <p:cNvSpPr txBox="1"/>
          <p:nvPr/>
        </p:nvSpPr>
        <p:spPr>
          <a:xfrm>
            <a:off x="985643" y="4362655"/>
            <a:ext cx="2406372" cy="578882"/>
          </a:xfrm>
          <a:prstGeom prst="roundRect">
            <a:avLst/>
          </a:prstGeom>
          <a:solidFill>
            <a:srgbClr val="00B0F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ja-JP" altLang="en-US" sz="2800">
                <a:solidFill>
                  <a:schemeClr val="bg1"/>
                </a:solidFill>
              </a:rPr>
              <a:t>複素固有値</a:t>
            </a:r>
            <a:endParaRPr lang="en-US" altLang="ja-JP" sz="2800" dirty="0">
              <a:solidFill>
                <a:schemeClr val="bg1"/>
              </a:solidFill>
            </a:endParaRPr>
          </a:p>
        </p:txBody>
      </p:sp>
      <p:sp>
        <p:nvSpPr>
          <p:cNvPr id="3" name="テキスト ボックス 2">
            <a:extLst>
              <a:ext uri="{FF2B5EF4-FFF2-40B4-BE49-F238E27FC236}">
                <a16:creationId xmlns:a16="http://schemas.microsoft.com/office/drawing/2014/main" id="{7875B0E9-CF4B-53C8-7866-0568C90C5138}"/>
              </a:ext>
            </a:extLst>
          </p:cNvPr>
          <p:cNvSpPr txBox="1"/>
          <p:nvPr/>
        </p:nvSpPr>
        <p:spPr>
          <a:xfrm>
            <a:off x="1029685" y="1131063"/>
            <a:ext cx="7214723" cy="400110"/>
          </a:xfrm>
          <a:prstGeom prst="rect">
            <a:avLst/>
          </a:prstGeom>
          <a:noFill/>
        </p:spPr>
        <p:txBody>
          <a:bodyPr wrap="square" rtlCol="0">
            <a:spAutoFit/>
          </a:bodyPr>
          <a:lstStyle/>
          <a:p>
            <a:pPr algn="ctr"/>
            <a:r>
              <a:rPr kumimoji="1" lang="en-US" altLang="ja-JP" sz="2000" dirty="0"/>
              <a:t>N. Hatano and D.R. Nelson, PRL 77 (1996) 570</a:t>
            </a:r>
            <a:endParaRPr kumimoji="1" lang="ja-JP" altLang="en-US" sz="2000"/>
          </a:p>
        </p:txBody>
      </p:sp>
      <p:sp>
        <p:nvSpPr>
          <p:cNvPr id="14" name="日付プレースホルダー 13">
            <a:extLst>
              <a:ext uri="{FF2B5EF4-FFF2-40B4-BE49-F238E27FC236}">
                <a16:creationId xmlns:a16="http://schemas.microsoft.com/office/drawing/2014/main" id="{91EB0B73-709C-49C1-79EF-FE39695002E1}"/>
              </a:ext>
            </a:extLst>
          </p:cNvPr>
          <p:cNvSpPr>
            <a:spLocks noGrp="1"/>
          </p:cNvSpPr>
          <p:nvPr>
            <p:ph type="dt" sz="half" idx="10"/>
          </p:nvPr>
        </p:nvSpPr>
        <p:spPr/>
        <p:txBody>
          <a:bodyPr/>
          <a:lstStyle/>
          <a:p>
            <a:pPr>
              <a:defRPr/>
            </a:pPr>
            <a:r>
              <a:rPr lang="en-US" altLang="ja-JP"/>
              <a:t>2025/1/12</a:t>
            </a:r>
            <a:endParaRPr lang="en-US" altLang="ja-JP" dirty="0"/>
          </a:p>
        </p:txBody>
      </p:sp>
      <p:sp>
        <p:nvSpPr>
          <p:cNvPr id="15" name="フッター プレースホルダー 14">
            <a:extLst>
              <a:ext uri="{FF2B5EF4-FFF2-40B4-BE49-F238E27FC236}">
                <a16:creationId xmlns:a16="http://schemas.microsoft.com/office/drawing/2014/main" id="{AB30D27B-9F97-A9F9-6532-EA924C9CEFD8}"/>
              </a:ext>
            </a:extLst>
          </p:cNvPr>
          <p:cNvSpPr>
            <a:spLocks noGrp="1"/>
          </p:cNvSpPr>
          <p:nvPr>
            <p:ph type="ftr" sz="quarter" idx="11"/>
          </p:nvPr>
        </p:nvSpPr>
        <p:spPr/>
        <p:txBody>
          <a:bodyPr/>
          <a:lstStyle/>
          <a:p>
            <a:pPr>
              <a:defRPr/>
            </a:pPr>
            <a:r>
              <a:rPr lang="en-US" altLang="ja-JP"/>
              <a:t>QUATUO11</a:t>
            </a:r>
            <a:endParaRPr lang="en-US" altLang="ja-JP" dirty="0"/>
          </a:p>
        </p:txBody>
      </p:sp>
      <p:sp>
        <p:nvSpPr>
          <p:cNvPr id="13" name="スライド番号プレースホルダー 12">
            <a:extLst>
              <a:ext uri="{FF2B5EF4-FFF2-40B4-BE49-F238E27FC236}">
                <a16:creationId xmlns:a16="http://schemas.microsoft.com/office/drawing/2014/main" id="{FA9B8D7B-731D-6EC7-39BB-0BAC896BD7EE}"/>
              </a:ext>
            </a:extLst>
          </p:cNvPr>
          <p:cNvSpPr>
            <a:spLocks noGrp="1"/>
          </p:cNvSpPr>
          <p:nvPr>
            <p:ph type="sldNum" sz="quarter" idx="12"/>
          </p:nvPr>
        </p:nvSpPr>
        <p:spPr/>
        <p:txBody>
          <a:bodyPr/>
          <a:lstStyle/>
          <a:p>
            <a:fld id="{FA3C4D4C-6915-3147-AB54-C788617D0F2E}" type="slidenum">
              <a:rPr lang="en-US" altLang="ja-JP" smtClean="0"/>
              <a:pPr/>
              <a:t>71</a:t>
            </a:fld>
            <a:r>
              <a:rPr lang="en-US" altLang="ja-JP"/>
              <a:t>/87</a:t>
            </a:r>
            <a:endParaRPr lang="en-US" altLang="ja-JP" dirty="0"/>
          </a:p>
        </p:txBody>
      </p:sp>
    </p:spTree>
    <p:extLst>
      <p:ext uri="{BB962C8B-B14F-4D97-AF65-F5344CB8AC3E}">
        <p14:creationId xmlns:p14="http://schemas.microsoft.com/office/powerpoint/2010/main" val="284778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grpId="0" nodeType="clickEffect">
                                  <p:stCondLst>
                                    <p:cond delay="0"/>
                                  </p:stCondLst>
                                  <p:childTnLst>
                                    <p:animEffect transition="out" filter="dissolv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par>
                                <p:cTn id="20" presetID="9"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down)">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dissolve">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8" grpId="0" animBg="1"/>
      <p:bldP spid="9" grpId="0"/>
      <p:bldP spid="2" grpId="0" animBg="1"/>
      <p:bldP spid="30" grpId="0" animBg="1"/>
      <p:bldP spid="12" grpId="0" animBg="1"/>
      <p:bldP spid="27" grpId="0" animBg="1"/>
      <p:bldP spid="2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a:extLst>
              <a:ext uri="{FF2B5EF4-FFF2-40B4-BE49-F238E27FC236}">
                <a16:creationId xmlns:a16="http://schemas.microsoft.com/office/drawing/2014/main" id="{98D56346-9EE1-2B47-B4BD-74141306DBD6}"/>
              </a:ext>
            </a:extLst>
          </p:cNvPr>
          <p:cNvSpPr>
            <a:spLocks noGrp="1"/>
          </p:cNvSpPr>
          <p:nvPr>
            <p:ph type="title"/>
          </p:nvPr>
        </p:nvSpPr>
        <p:spPr/>
        <p:txBody>
          <a:bodyPr>
            <a:noAutofit/>
          </a:bodyPr>
          <a:lstStyle/>
          <a:p>
            <a:r>
              <a:rPr lang="ja-JP" altLang="en-US"/>
              <a:t>非エルミート非局在化</a:t>
            </a:r>
            <a:endParaRPr lang="ja-JP" altLang="en-US" sz="4800"/>
          </a:p>
        </p:txBody>
      </p:sp>
      <p:pic>
        <p:nvPicPr>
          <p:cNvPr id="10" name="図 9">
            <a:extLst>
              <a:ext uri="{FF2B5EF4-FFF2-40B4-BE49-F238E27FC236}">
                <a16:creationId xmlns:a16="http://schemas.microsoft.com/office/drawing/2014/main" id="{F7C0A961-8622-59BF-86E9-CE331A0B40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396" y="1208557"/>
            <a:ext cx="7489208" cy="5631155"/>
          </a:xfrm>
          <a:prstGeom prst="rect">
            <a:avLst/>
          </a:prstGeom>
        </p:spPr>
      </p:pic>
      <p:sp>
        <p:nvSpPr>
          <p:cNvPr id="11" name="円/楕円 10">
            <a:extLst>
              <a:ext uri="{FF2B5EF4-FFF2-40B4-BE49-F238E27FC236}">
                <a16:creationId xmlns:a16="http://schemas.microsoft.com/office/drawing/2014/main" id="{26CFDD65-F518-B529-8107-0D73EADD80A1}"/>
              </a:ext>
            </a:extLst>
          </p:cNvPr>
          <p:cNvSpPr/>
          <p:nvPr/>
        </p:nvSpPr>
        <p:spPr>
          <a:xfrm>
            <a:off x="699806" y="2604973"/>
            <a:ext cx="756855" cy="20946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769A5E9-567D-2F08-2256-C40C4E8C4D51}"/>
              </a:ext>
            </a:extLst>
          </p:cNvPr>
          <p:cNvSpPr txBox="1"/>
          <p:nvPr/>
        </p:nvSpPr>
        <p:spPr>
          <a:xfrm>
            <a:off x="4432150" y="4699587"/>
            <a:ext cx="1127232" cy="646331"/>
          </a:xfrm>
          <a:prstGeom prst="rect">
            <a:avLst/>
          </a:prstGeom>
          <a:noFill/>
        </p:spPr>
        <p:txBody>
          <a:bodyPr wrap="none" rtlCol="0">
            <a:spAutoFit/>
          </a:bodyPr>
          <a:lstStyle/>
          <a:p>
            <a:r>
              <a:rPr kumimoji="1" lang="en-US" altLang="ja-JP" sz="3600" i="1" dirty="0">
                <a:latin typeface="Times New Roman" panose="02020603050405020304" pitchFamily="18" charset="0"/>
                <a:cs typeface="Times New Roman" panose="02020603050405020304" pitchFamily="18" charset="0"/>
              </a:rPr>
              <a:t>g </a:t>
            </a:r>
            <a:r>
              <a:rPr kumimoji="1" lang="en-US" altLang="ja-JP" sz="3600" dirty="0">
                <a:latin typeface="Times New Roman" panose="02020603050405020304" pitchFamily="18" charset="0"/>
                <a:cs typeface="Times New Roman" panose="02020603050405020304" pitchFamily="18" charset="0"/>
              </a:rPr>
              <a:t>= </a:t>
            </a:r>
            <a:r>
              <a:rPr kumimoji="1" lang="en-US" altLang="ja-JP" sz="3600" i="1" dirty="0" err="1">
                <a:latin typeface="Times New Roman" panose="02020603050405020304" pitchFamily="18" charset="0"/>
                <a:cs typeface="Times New Roman" panose="02020603050405020304" pitchFamily="18" charset="0"/>
              </a:rPr>
              <a:t>κ</a:t>
            </a:r>
            <a:endParaRPr kumimoji="1" lang="ja-JP" altLang="en-US" sz="3600" i="1">
              <a:latin typeface="Times New Roman" panose="02020603050405020304" pitchFamily="18" charset="0"/>
              <a:cs typeface="Times New Roman" panose="02020603050405020304" pitchFamily="18" charset="0"/>
            </a:endParaRPr>
          </a:p>
        </p:txBody>
      </p:sp>
      <p:sp>
        <p:nvSpPr>
          <p:cNvPr id="3" name="右矢印 2">
            <a:extLst>
              <a:ext uri="{FF2B5EF4-FFF2-40B4-BE49-F238E27FC236}">
                <a16:creationId xmlns:a16="http://schemas.microsoft.com/office/drawing/2014/main" id="{D484BEF5-2071-D0CE-8294-5ACAFC4E8CE8}"/>
              </a:ext>
            </a:extLst>
          </p:cNvPr>
          <p:cNvSpPr/>
          <p:nvPr/>
        </p:nvSpPr>
        <p:spPr>
          <a:xfrm>
            <a:off x="5592727" y="5004393"/>
            <a:ext cx="496353" cy="1421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descr="QR コード&#10;&#10;自動的に生成された説明">
            <a:extLst>
              <a:ext uri="{FF2B5EF4-FFF2-40B4-BE49-F238E27FC236}">
                <a16:creationId xmlns:a16="http://schemas.microsoft.com/office/drawing/2014/main" id="{E2024908-44CC-B218-EF33-BFA7C470A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1095" y="391901"/>
            <a:ext cx="1242903" cy="1242903"/>
          </a:xfrm>
          <a:prstGeom prst="rect">
            <a:avLst/>
          </a:prstGeom>
        </p:spPr>
      </p:pic>
      <p:sp>
        <p:nvSpPr>
          <p:cNvPr id="7" name="テキスト ボックス 6">
            <a:extLst>
              <a:ext uri="{FF2B5EF4-FFF2-40B4-BE49-F238E27FC236}">
                <a16:creationId xmlns:a16="http://schemas.microsoft.com/office/drawing/2014/main" id="{8965837F-B7C4-FCA5-FA64-95A769F672DA}"/>
              </a:ext>
            </a:extLst>
          </p:cNvPr>
          <p:cNvSpPr txBox="1"/>
          <p:nvPr/>
        </p:nvSpPr>
        <p:spPr>
          <a:xfrm>
            <a:off x="1029685" y="1131063"/>
            <a:ext cx="7214723" cy="400110"/>
          </a:xfrm>
          <a:prstGeom prst="rect">
            <a:avLst/>
          </a:prstGeom>
          <a:noFill/>
        </p:spPr>
        <p:txBody>
          <a:bodyPr wrap="square" rtlCol="0">
            <a:spAutoFit/>
          </a:bodyPr>
          <a:lstStyle/>
          <a:p>
            <a:pPr algn="ctr"/>
            <a:r>
              <a:rPr kumimoji="1" lang="en-US" altLang="ja-JP" sz="2000" dirty="0"/>
              <a:t>N. Hatano and D.R. Nelson, PRL 77 (1996) 570</a:t>
            </a:r>
            <a:endParaRPr kumimoji="1" lang="ja-JP" altLang="en-US" sz="2000"/>
          </a:p>
        </p:txBody>
      </p:sp>
      <p:sp>
        <p:nvSpPr>
          <p:cNvPr id="6" name="日付プレースホルダー 5">
            <a:extLst>
              <a:ext uri="{FF2B5EF4-FFF2-40B4-BE49-F238E27FC236}">
                <a16:creationId xmlns:a16="http://schemas.microsoft.com/office/drawing/2014/main" id="{55927CAA-73C4-0A43-C42B-BA7DA87ADFD9}"/>
              </a:ext>
            </a:extLst>
          </p:cNvPr>
          <p:cNvSpPr>
            <a:spLocks noGrp="1"/>
          </p:cNvSpPr>
          <p:nvPr>
            <p:ph type="dt" sz="half" idx="10"/>
          </p:nvPr>
        </p:nvSpPr>
        <p:spPr/>
        <p:txBody>
          <a:bodyPr/>
          <a:lstStyle/>
          <a:p>
            <a:pPr>
              <a:defRPr/>
            </a:pPr>
            <a:r>
              <a:rPr lang="en-US" altLang="ja-JP"/>
              <a:t>2025/1/12</a:t>
            </a:r>
            <a:endParaRPr lang="en-US" altLang="ja-JP" dirty="0"/>
          </a:p>
        </p:txBody>
      </p:sp>
      <p:sp>
        <p:nvSpPr>
          <p:cNvPr id="8" name="フッター プレースホルダー 7">
            <a:extLst>
              <a:ext uri="{FF2B5EF4-FFF2-40B4-BE49-F238E27FC236}">
                <a16:creationId xmlns:a16="http://schemas.microsoft.com/office/drawing/2014/main" id="{B13F9AEF-7A77-004E-8140-8FB006CBF802}"/>
              </a:ext>
            </a:extLst>
          </p:cNvPr>
          <p:cNvSpPr>
            <a:spLocks noGrp="1"/>
          </p:cNvSpPr>
          <p:nvPr>
            <p:ph type="ftr" sz="quarter" idx="11"/>
          </p:nvPr>
        </p:nvSpPr>
        <p:spPr/>
        <p:txBody>
          <a:bodyPr/>
          <a:lstStyle/>
          <a:p>
            <a:pPr>
              <a:defRPr/>
            </a:pPr>
            <a:r>
              <a:rPr lang="en-US" altLang="ja-JP"/>
              <a:t>QUATUO11</a:t>
            </a:r>
            <a:endParaRPr lang="en-US" altLang="ja-JP" dirty="0"/>
          </a:p>
        </p:txBody>
      </p:sp>
      <p:sp>
        <p:nvSpPr>
          <p:cNvPr id="4" name="スライド番号プレースホルダー 3">
            <a:extLst>
              <a:ext uri="{FF2B5EF4-FFF2-40B4-BE49-F238E27FC236}">
                <a16:creationId xmlns:a16="http://schemas.microsoft.com/office/drawing/2014/main" id="{04A18625-AE7D-0A99-3772-4EC943244F88}"/>
              </a:ext>
            </a:extLst>
          </p:cNvPr>
          <p:cNvSpPr>
            <a:spLocks noGrp="1"/>
          </p:cNvSpPr>
          <p:nvPr>
            <p:ph type="sldNum" sz="quarter" idx="12"/>
          </p:nvPr>
        </p:nvSpPr>
        <p:spPr/>
        <p:txBody>
          <a:bodyPr/>
          <a:lstStyle/>
          <a:p>
            <a:fld id="{FA3C4D4C-6915-3147-AB54-C788617D0F2E}" type="slidenum">
              <a:rPr lang="en-US" altLang="ja-JP" smtClean="0"/>
              <a:pPr/>
              <a:t>72</a:t>
            </a:fld>
            <a:r>
              <a:rPr lang="en-US" altLang="ja-JP"/>
              <a:t>/87</a:t>
            </a:r>
            <a:endParaRPr lang="en-US" altLang="ja-JP" dirty="0"/>
          </a:p>
        </p:txBody>
      </p:sp>
    </p:spTree>
    <p:extLst>
      <p:ext uri="{BB962C8B-B14F-4D97-AF65-F5344CB8AC3E}">
        <p14:creationId xmlns:p14="http://schemas.microsoft.com/office/powerpoint/2010/main" val="407227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50601hatanofig1a.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3342" y="1333465"/>
            <a:ext cx="7354276" cy="5398150"/>
          </a:xfrm>
          <a:prstGeom prst="rect">
            <a:avLst/>
          </a:prstGeom>
        </p:spPr>
      </p:pic>
      <p:pic>
        <p:nvPicPr>
          <p:cNvPr id="3" name="図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290" y="2604622"/>
            <a:ext cx="1244600" cy="457200"/>
          </a:xfrm>
          <a:prstGeom prst="rect">
            <a:avLst/>
          </a:prstGeom>
        </p:spPr>
      </p:pic>
      <p:pic>
        <p:nvPicPr>
          <p:cNvPr id="4" name="図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4425" y="1979081"/>
            <a:ext cx="2286000" cy="508000"/>
          </a:xfrm>
          <a:prstGeom prst="rect">
            <a:avLst/>
          </a:prstGeom>
        </p:spPr>
      </p:pic>
      <p:cxnSp>
        <p:nvCxnSpPr>
          <p:cNvPr id="7" name="直線コネクタ 6"/>
          <p:cNvCxnSpPr/>
          <p:nvPr/>
        </p:nvCxnSpPr>
        <p:spPr>
          <a:xfrm>
            <a:off x="1953697" y="5917664"/>
            <a:ext cx="6190793" cy="0"/>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cxnSp>
        <p:nvCxnSpPr>
          <p:cNvPr id="12" name="直線コネクタ 11"/>
          <p:cNvCxnSpPr/>
          <p:nvPr/>
        </p:nvCxnSpPr>
        <p:spPr>
          <a:xfrm>
            <a:off x="3307330" y="3754367"/>
            <a:ext cx="0" cy="2163297"/>
          </a:xfrm>
          <a:prstGeom prst="line">
            <a:avLst/>
          </a:prstGeom>
          <a:ln w="38100">
            <a:solidFill>
              <a:schemeClr val="accent2"/>
            </a:solidFill>
            <a:prstDash val="sysDash"/>
          </a:ln>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6740255" y="3754367"/>
            <a:ext cx="0" cy="2163297"/>
          </a:xfrm>
          <a:prstGeom prst="line">
            <a:avLst/>
          </a:prstGeom>
          <a:ln w="38100">
            <a:solidFill>
              <a:schemeClr val="accent2"/>
            </a:solidFill>
            <a:prstDash val="sysDash"/>
          </a:ln>
        </p:spPr>
        <p:style>
          <a:lnRef idx="2">
            <a:schemeClr val="accent1"/>
          </a:lnRef>
          <a:fillRef idx="0">
            <a:schemeClr val="accent1"/>
          </a:fillRef>
          <a:effectRef idx="1">
            <a:schemeClr val="accent1"/>
          </a:effectRef>
          <a:fontRef idx="minor">
            <a:schemeClr val="tx1"/>
          </a:fontRef>
        </p:style>
      </p:cxnSp>
      <p:pic>
        <p:nvPicPr>
          <p:cNvPr id="17" name="図 1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1922" y="5061016"/>
            <a:ext cx="1473200" cy="457200"/>
          </a:xfrm>
          <a:prstGeom prst="rect">
            <a:avLst/>
          </a:prstGeom>
        </p:spPr>
      </p:pic>
      <p:pic>
        <p:nvPicPr>
          <p:cNvPr id="18" name="図 1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1922" y="4089331"/>
            <a:ext cx="1473200" cy="457200"/>
          </a:xfrm>
          <a:prstGeom prst="rect">
            <a:avLst/>
          </a:prstGeom>
        </p:spPr>
      </p:pic>
      <p:cxnSp>
        <p:nvCxnSpPr>
          <p:cNvPr id="22" name="直線矢印コネクタ 21"/>
          <p:cNvCxnSpPr/>
          <p:nvPr/>
        </p:nvCxnSpPr>
        <p:spPr>
          <a:xfrm>
            <a:off x="3307330" y="4535951"/>
            <a:ext cx="3432925" cy="0"/>
          </a:xfrm>
          <a:prstGeom prst="straightConnector1">
            <a:avLst/>
          </a:prstGeom>
          <a:ln w="38100">
            <a:solidFill>
              <a:srgbClr val="009193"/>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直線矢印コネクタ 24"/>
          <p:cNvCxnSpPr/>
          <p:nvPr/>
        </p:nvCxnSpPr>
        <p:spPr>
          <a:xfrm>
            <a:off x="2121157" y="4745306"/>
            <a:ext cx="1186173"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6742790" y="4745306"/>
            <a:ext cx="1186173"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4099028" y="3240064"/>
            <a:ext cx="1877437" cy="769441"/>
          </a:xfrm>
          <a:prstGeom prst="rect">
            <a:avLst/>
          </a:prstGeom>
          <a:noFill/>
        </p:spPr>
        <p:txBody>
          <a:bodyPr wrap="none" rtlCol="0">
            <a:spAutoFit/>
          </a:bodyPr>
          <a:lstStyle/>
          <a:p>
            <a:pPr algn="ctr"/>
            <a:r>
              <a:rPr kumimoji="1" lang="ja-JP" altLang="en-US" sz="4400">
                <a:solidFill>
                  <a:srgbClr val="0070C0"/>
                </a:solidFill>
              </a:rPr>
              <a:t>非局在</a:t>
            </a:r>
            <a:endParaRPr kumimoji="1" lang="ja-JP" altLang="en-US" sz="4400" dirty="0">
              <a:solidFill>
                <a:srgbClr val="0070C0"/>
              </a:solidFill>
            </a:endParaRPr>
          </a:p>
        </p:txBody>
      </p:sp>
      <p:sp>
        <p:nvSpPr>
          <p:cNvPr id="9" name="タイトル 8">
            <a:extLst>
              <a:ext uri="{FF2B5EF4-FFF2-40B4-BE49-F238E27FC236}">
                <a16:creationId xmlns:a16="http://schemas.microsoft.com/office/drawing/2014/main" id="{98D56346-9EE1-2B47-B4BD-74141306DBD6}"/>
              </a:ext>
            </a:extLst>
          </p:cNvPr>
          <p:cNvSpPr>
            <a:spLocks noGrp="1"/>
          </p:cNvSpPr>
          <p:nvPr>
            <p:ph type="title"/>
          </p:nvPr>
        </p:nvSpPr>
        <p:spPr/>
        <p:txBody>
          <a:bodyPr>
            <a:noAutofit/>
          </a:bodyPr>
          <a:lstStyle/>
          <a:p>
            <a:r>
              <a:rPr lang="ja-JP" altLang="en-US" sz="4800"/>
              <a:t>非エルミート非局在化</a:t>
            </a:r>
          </a:p>
        </p:txBody>
      </p:sp>
      <p:sp>
        <p:nvSpPr>
          <p:cNvPr id="28" name="テキスト ボックス 27">
            <a:extLst>
              <a:ext uri="{FF2B5EF4-FFF2-40B4-BE49-F238E27FC236}">
                <a16:creationId xmlns:a16="http://schemas.microsoft.com/office/drawing/2014/main" id="{F7B41A68-AF58-5F14-AC88-608BC47B5994}"/>
              </a:ext>
            </a:extLst>
          </p:cNvPr>
          <p:cNvSpPr txBox="1"/>
          <p:nvPr/>
        </p:nvSpPr>
        <p:spPr>
          <a:xfrm>
            <a:off x="3851846" y="5634212"/>
            <a:ext cx="2406372" cy="578882"/>
          </a:xfrm>
          <a:prstGeom prst="roundRect">
            <a:avLst/>
          </a:prstGeom>
          <a:solidFill>
            <a:srgbClr val="00B0F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ja-JP" altLang="en-US" sz="2800">
                <a:solidFill>
                  <a:schemeClr val="bg1"/>
                </a:solidFill>
              </a:rPr>
              <a:t>複素固有値</a:t>
            </a:r>
            <a:endParaRPr lang="en-US" altLang="ja-JP" sz="2800" dirty="0">
              <a:solidFill>
                <a:schemeClr val="bg1"/>
              </a:solidFill>
            </a:endParaRPr>
          </a:p>
        </p:txBody>
      </p:sp>
      <p:sp>
        <p:nvSpPr>
          <p:cNvPr id="33" name="テキスト ボックス 32">
            <a:extLst>
              <a:ext uri="{FF2B5EF4-FFF2-40B4-BE49-F238E27FC236}">
                <a16:creationId xmlns:a16="http://schemas.microsoft.com/office/drawing/2014/main" id="{13F4E821-584A-FAA0-B952-F4E3E847C71D}"/>
              </a:ext>
            </a:extLst>
          </p:cNvPr>
          <p:cNvSpPr txBox="1"/>
          <p:nvPr/>
        </p:nvSpPr>
        <p:spPr>
          <a:xfrm>
            <a:off x="6876130" y="5634212"/>
            <a:ext cx="1796889" cy="578882"/>
          </a:xfrm>
          <a:prstGeom prst="roundRect">
            <a:avLst/>
          </a:prstGeom>
          <a:solidFill>
            <a:srgbClr val="FF000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ja-JP" altLang="en-US" sz="2800">
                <a:solidFill>
                  <a:schemeClr val="bg1"/>
                </a:solidFill>
              </a:rPr>
              <a:t>実固有値</a:t>
            </a:r>
            <a:endParaRPr kumimoji="1" lang="en-US" altLang="ja-JP" sz="2800" dirty="0">
              <a:solidFill>
                <a:schemeClr val="bg1"/>
              </a:solidFill>
            </a:endParaRPr>
          </a:p>
        </p:txBody>
      </p:sp>
      <p:pic>
        <p:nvPicPr>
          <p:cNvPr id="24" name="Picture 2">
            <a:extLst>
              <a:ext uri="{FF2B5EF4-FFF2-40B4-BE49-F238E27FC236}">
                <a16:creationId xmlns:a16="http://schemas.microsoft.com/office/drawing/2014/main" id="{72F663E3-E76B-704A-BB28-07CB8F3BD515}"/>
              </a:ext>
            </a:extLst>
          </p:cNvPr>
          <p:cNvPicPr>
            <a:picLocks noChangeArrowheads="1"/>
          </p:cNvPicPr>
          <p:nvPr/>
        </p:nvPicPr>
        <p:blipFill rotWithShape="1">
          <a:blip r:embed="rId7">
            <a:extLst>
              <a:ext uri="{28A0092B-C50C-407E-A947-70E740481C1C}">
                <a14:useLocalDpi xmlns:a14="http://schemas.microsoft.com/office/drawing/2010/main" val="0"/>
              </a:ext>
            </a:extLst>
          </a:blip>
          <a:srcRect l="18455" t="17813" r="2238" b="17572"/>
          <a:stretch/>
        </p:blipFill>
        <p:spPr bwMode="auto">
          <a:xfrm>
            <a:off x="2774840" y="1432067"/>
            <a:ext cx="2008683" cy="165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テキスト ボックス 28">
            <a:extLst>
              <a:ext uri="{FF2B5EF4-FFF2-40B4-BE49-F238E27FC236}">
                <a16:creationId xmlns:a16="http://schemas.microsoft.com/office/drawing/2014/main" id="{CCB1AB0F-27A2-0C99-34F1-01FD2046BEA7}"/>
              </a:ext>
            </a:extLst>
          </p:cNvPr>
          <p:cNvSpPr txBox="1"/>
          <p:nvPr/>
        </p:nvSpPr>
        <p:spPr>
          <a:xfrm>
            <a:off x="1263743" y="5634212"/>
            <a:ext cx="1796889" cy="578882"/>
          </a:xfrm>
          <a:prstGeom prst="roundRect">
            <a:avLst/>
          </a:prstGeom>
          <a:solidFill>
            <a:srgbClr val="FF000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ja-JP" altLang="en-US" sz="2800">
                <a:solidFill>
                  <a:schemeClr val="bg1"/>
                </a:solidFill>
              </a:rPr>
              <a:t>実固有値</a:t>
            </a:r>
            <a:endParaRPr kumimoji="1" lang="en-US" altLang="ja-JP" sz="2800" dirty="0">
              <a:solidFill>
                <a:schemeClr val="bg1"/>
              </a:solidFill>
            </a:endParaRPr>
          </a:p>
        </p:txBody>
      </p:sp>
      <p:pic>
        <p:nvPicPr>
          <p:cNvPr id="10" name="図 9" descr="QR コード&#10;&#10;自動的に生成された説明">
            <a:extLst>
              <a:ext uri="{FF2B5EF4-FFF2-40B4-BE49-F238E27FC236}">
                <a16:creationId xmlns:a16="http://schemas.microsoft.com/office/drawing/2014/main" id="{D92C14A7-D672-AE67-6406-997C43FF68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1095" y="391901"/>
            <a:ext cx="1242903" cy="1242903"/>
          </a:xfrm>
          <a:prstGeom prst="rect">
            <a:avLst/>
          </a:prstGeom>
        </p:spPr>
      </p:pic>
      <p:pic>
        <p:nvPicPr>
          <p:cNvPr id="6" name="図 5">
            <a:extLst>
              <a:ext uri="{FF2B5EF4-FFF2-40B4-BE49-F238E27FC236}">
                <a16:creationId xmlns:a16="http://schemas.microsoft.com/office/drawing/2014/main" id="{CCC37049-9AC7-EC26-827E-8552D94E8896}"/>
              </a:ext>
            </a:extLst>
          </p:cNvPr>
          <p:cNvPicPr>
            <a:picLocks noChangeAspect="1"/>
          </p:cNvPicPr>
          <p:nvPr/>
        </p:nvPicPr>
        <p:blipFill>
          <a:blip r:embed="rId9"/>
          <a:stretch>
            <a:fillRect/>
          </a:stretch>
        </p:blipFill>
        <p:spPr>
          <a:xfrm>
            <a:off x="4309682" y="4631058"/>
            <a:ext cx="1463040" cy="520192"/>
          </a:xfrm>
          <a:prstGeom prst="rect">
            <a:avLst/>
          </a:prstGeom>
        </p:spPr>
      </p:pic>
      <p:pic>
        <p:nvPicPr>
          <p:cNvPr id="14" name="図 13">
            <a:extLst>
              <a:ext uri="{FF2B5EF4-FFF2-40B4-BE49-F238E27FC236}">
                <a16:creationId xmlns:a16="http://schemas.microsoft.com/office/drawing/2014/main" id="{A9C1AF44-06F3-7A84-4F98-8C310E97DD73}"/>
              </a:ext>
            </a:extLst>
          </p:cNvPr>
          <p:cNvPicPr>
            <a:picLocks noChangeAspect="1"/>
          </p:cNvPicPr>
          <p:nvPr/>
        </p:nvPicPr>
        <p:blipFill>
          <a:blip r:embed="rId10"/>
          <a:stretch>
            <a:fillRect/>
          </a:stretch>
        </p:blipFill>
        <p:spPr>
          <a:xfrm>
            <a:off x="4313350" y="3954156"/>
            <a:ext cx="1463040" cy="520192"/>
          </a:xfrm>
          <a:prstGeom prst="rect">
            <a:avLst/>
          </a:prstGeom>
        </p:spPr>
      </p:pic>
      <p:pic>
        <p:nvPicPr>
          <p:cNvPr id="16" name="図 15">
            <a:extLst>
              <a:ext uri="{FF2B5EF4-FFF2-40B4-BE49-F238E27FC236}">
                <a16:creationId xmlns:a16="http://schemas.microsoft.com/office/drawing/2014/main" id="{C268DEF6-E2CE-EC49-60B1-EF5945001438}"/>
              </a:ext>
            </a:extLst>
          </p:cNvPr>
          <p:cNvPicPr>
            <a:picLocks noChangeAspect="1"/>
          </p:cNvPicPr>
          <p:nvPr/>
        </p:nvPicPr>
        <p:blipFill>
          <a:blip r:embed="rId9"/>
          <a:stretch>
            <a:fillRect/>
          </a:stretch>
        </p:blipFill>
        <p:spPr>
          <a:xfrm>
            <a:off x="2095311" y="4801691"/>
            <a:ext cx="1120140" cy="398272"/>
          </a:xfrm>
          <a:prstGeom prst="rect">
            <a:avLst/>
          </a:prstGeom>
        </p:spPr>
      </p:pic>
      <p:pic>
        <p:nvPicPr>
          <p:cNvPr id="20" name="図 19">
            <a:extLst>
              <a:ext uri="{FF2B5EF4-FFF2-40B4-BE49-F238E27FC236}">
                <a16:creationId xmlns:a16="http://schemas.microsoft.com/office/drawing/2014/main" id="{EF9C4E49-BF8C-7729-8DC9-99E0933833F9}"/>
              </a:ext>
            </a:extLst>
          </p:cNvPr>
          <p:cNvPicPr>
            <a:picLocks noChangeAspect="1"/>
          </p:cNvPicPr>
          <p:nvPr/>
        </p:nvPicPr>
        <p:blipFill>
          <a:blip r:embed="rId9"/>
          <a:stretch>
            <a:fillRect/>
          </a:stretch>
        </p:blipFill>
        <p:spPr>
          <a:xfrm>
            <a:off x="6875655" y="4801691"/>
            <a:ext cx="1120140" cy="398272"/>
          </a:xfrm>
          <a:prstGeom prst="rect">
            <a:avLst/>
          </a:prstGeom>
        </p:spPr>
      </p:pic>
      <p:sp>
        <p:nvSpPr>
          <p:cNvPr id="34" name="テキスト ボックス 33">
            <a:extLst>
              <a:ext uri="{FF2B5EF4-FFF2-40B4-BE49-F238E27FC236}">
                <a16:creationId xmlns:a16="http://schemas.microsoft.com/office/drawing/2014/main" id="{E8123D7E-E5C6-0190-079D-D90DDAB76181}"/>
              </a:ext>
            </a:extLst>
          </p:cNvPr>
          <p:cNvSpPr txBox="1"/>
          <p:nvPr/>
        </p:nvSpPr>
        <p:spPr>
          <a:xfrm rot="16200000">
            <a:off x="-747283" y="3283198"/>
            <a:ext cx="3902370" cy="646331"/>
          </a:xfrm>
          <a:prstGeom prst="rect">
            <a:avLst/>
          </a:prstGeom>
          <a:solidFill>
            <a:schemeClr val="bg2">
              <a:lumMod val="60000"/>
              <a:lumOff val="40000"/>
            </a:schemeClr>
          </a:solidFill>
        </p:spPr>
        <p:txBody>
          <a:bodyPr wrap="square" rtlCol="0">
            <a:spAutoFit/>
          </a:bodyPr>
          <a:lstStyle/>
          <a:p>
            <a:r>
              <a:rPr kumimoji="1" lang="en-US" altLang="ja-JP" sz="3600" dirty="0">
                <a:solidFill>
                  <a:schemeClr val="accent4"/>
                </a:solidFill>
              </a:rPr>
              <a:t>  </a:t>
            </a:r>
            <a:r>
              <a:rPr kumimoji="1" lang="ja-JP" altLang="en-US" sz="3600">
                <a:solidFill>
                  <a:schemeClr val="accent4"/>
                </a:solidFill>
              </a:rPr>
              <a:t>局在長逆数</a:t>
            </a:r>
          </a:p>
        </p:txBody>
      </p:sp>
      <p:sp>
        <p:nvSpPr>
          <p:cNvPr id="35" name="テキスト ボックス 34">
            <a:extLst>
              <a:ext uri="{FF2B5EF4-FFF2-40B4-BE49-F238E27FC236}">
                <a16:creationId xmlns:a16="http://schemas.microsoft.com/office/drawing/2014/main" id="{1F634B5B-B634-0B77-6951-669AE0BF572F}"/>
              </a:ext>
            </a:extLst>
          </p:cNvPr>
          <p:cNvSpPr txBox="1"/>
          <p:nvPr/>
        </p:nvSpPr>
        <p:spPr>
          <a:xfrm>
            <a:off x="3494157" y="6165304"/>
            <a:ext cx="3246097" cy="646331"/>
          </a:xfrm>
          <a:prstGeom prst="rect">
            <a:avLst/>
          </a:prstGeom>
          <a:solidFill>
            <a:schemeClr val="bg2">
              <a:lumMod val="60000"/>
              <a:lumOff val="40000"/>
            </a:schemeClr>
          </a:solidFill>
        </p:spPr>
        <p:txBody>
          <a:bodyPr wrap="square" rtlCol="0">
            <a:spAutoFit/>
          </a:bodyPr>
          <a:lstStyle/>
          <a:p>
            <a:pPr algn="ctr"/>
            <a:r>
              <a:rPr kumimoji="1" lang="ja-JP" altLang="en-US" sz="3600">
                <a:solidFill>
                  <a:schemeClr val="accent4"/>
                </a:solidFill>
              </a:rPr>
              <a:t>エネルギー　</a:t>
            </a:r>
            <a:r>
              <a:rPr kumimoji="1" lang="en-US" altLang="ja-JP" sz="3600" i="1" dirty="0">
                <a:solidFill>
                  <a:schemeClr val="accent4"/>
                </a:solidFill>
                <a:latin typeface="Times New Roman" panose="02020603050405020304" pitchFamily="18" charset="0"/>
                <a:cs typeface="Times New Roman" panose="02020603050405020304" pitchFamily="18" charset="0"/>
              </a:rPr>
              <a:t>E</a:t>
            </a:r>
            <a:endParaRPr kumimoji="1" lang="ja-JP" altLang="en-US" sz="3600" i="1">
              <a:solidFill>
                <a:schemeClr val="accent4"/>
              </a:solidFill>
              <a:latin typeface="Times New Roman" panose="02020603050405020304" pitchFamily="18" charset="0"/>
              <a:cs typeface="Times New Roman" panose="02020603050405020304" pitchFamily="18" charset="0"/>
            </a:endParaRPr>
          </a:p>
        </p:txBody>
      </p:sp>
      <p:pic>
        <p:nvPicPr>
          <p:cNvPr id="36" name="図 35">
            <a:extLst>
              <a:ext uri="{FF2B5EF4-FFF2-40B4-BE49-F238E27FC236}">
                <a16:creationId xmlns:a16="http://schemas.microsoft.com/office/drawing/2014/main" id="{950383E6-A02F-FE41-78DA-CB1323D7ADC7}"/>
              </a:ext>
            </a:extLst>
          </p:cNvPr>
          <p:cNvPicPr>
            <a:picLocks noChangeAspect="1"/>
          </p:cNvPicPr>
          <p:nvPr/>
        </p:nvPicPr>
        <p:blipFill>
          <a:blip r:embed="rId11"/>
          <a:stretch>
            <a:fillRect/>
          </a:stretch>
        </p:blipFill>
        <p:spPr>
          <a:xfrm rot="16200000">
            <a:off x="717068" y="2037828"/>
            <a:ext cx="936000" cy="492632"/>
          </a:xfrm>
          <a:prstGeom prst="rect">
            <a:avLst/>
          </a:prstGeom>
          <a:solidFill>
            <a:schemeClr val="bg2">
              <a:lumMod val="60000"/>
              <a:lumOff val="40000"/>
            </a:schemeClr>
          </a:solidFill>
        </p:spPr>
      </p:pic>
      <p:sp>
        <p:nvSpPr>
          <p:cNvPr id="5" name="テキスト ボックス 4">
            <a:extLst>
              <a:ext uri="{FF2B5EF4-FFF2-40B4-BE49-F238E27FC236}">
                <a16:creationId xmlns:a16="http://schemas.microsoft.com/office/drawing/2014/main" id="{D6A426B3-7587-368C-4665-2122F629D67A}"/>
              </a:ext>
            </a:extLst>
          </p:cNvPr>
          <p:cNvSpPr txBox="1"/>
          <p:nvPr/>
        </p:nvSpPr>
        <p:spPr>
          <a:xfrm>
            <a:off x="1029685" y="1131063"/>
            <a:ext cx="7214723" cy="400110"/>
          </a:xfrm>
          <a:prstGeom prst="rect">
            <a:avLst/>
          </a:prstGeom>
          <a:noFill/>
        </p:spPr>
        <p:txBody>
          <a:bodyPr wrap="square" rtlCol="0">
            <a:spAutoFit/>
          </a:bodyPr>
          <a:lstStyle/>
          <a:p>
            <a:pPr algn="ctr"/>
            <a:r>
              <a:rPr kumimoji="1" lang="en-US" altLang="ja-JP" sz="2000" dirty="0"/>
              <a:t>N. Hatano and D.R. Nelson, PRL 77 (1996) 570</a:t>
            </a:r>
            <a:endParaRPr kumimoji="1" lang="ja-JP" altLang="en-US" sz="2000"/>
          </a:p>
        </p:txBody>
      </p:sp>
      <p:sp>
        <p:nvSpPr>
          <p:cNvPr id="11" name="日付プレースホルダー 10">
            <a:extLst>
              <a:ext uri="{FF2B5EF4-FFF2-40B4-BE49-F238E27FC236}">
                <a16:creationId xmlns:a16="http://schemas.microsoft.com/office/drawing/2014/main" id="{C1D7A742-78F8-67CF-6D7B-7AC0C6F32602}"/>
              </a:ext>
            </a:extLst>
          </p:cNvPr>
          <p:cNvSpPr>
            <a:spLocks noGrp="1"/>
          </p:cNvSpPr>
          <p:nvPr>
            <p:ph type="dt" sz="half" idx="10"/>
          </p:nvPr>
        </p:nvSpPr>
        <p:spPr/>
        <p:txBody>
          <a:bodyPr/>
          <a:lstStyle/>
          <a:p>
            <a:pPr>
              <a:defRPr/>
            </a:pPr>
            <a:r>
              <a:rPr lang="en-US" altLang="ja-JP"/>
              <a:t>2025/1/12</a:t>
            </a:r>
            <a:endParaRPr lang="en-US" altLang="ja-JP" dirty="0"/>
          </a:p>
        </p:txBody>
      </p:sp>
      <p:sp>
        <p:nvSpPr>
          <p:cNvPr id="21" name="フッター プレースホルダー 20">
            <a:extLst>
              <a:ext uri="{FF2B5EF4-FFF2-40B4-BE49-F238E27FC236}">
                <a16:creationId xmlns:a16="http://schemas.microsoft.com/office/drawing/2014/main" id="{82F93DC5-E264-A75A-3183-13C94D3A2B49}"/>
              </a:ext>
            </a:extLst>
          </p:cNvPr>
          <p:cNvSpPr>
            <a:spLocks noGrp="1"/>
          </p:cNvSpPr>
          <p:nvPr>
            <p:ph type="ftr" sz="quarter" idx="11"/>
          </p:nvPr>
        </p:nvSpPr>
        <p:spPr/>
        <p:txBody>
          <a:bodyPr/>
          <a:lstStyle/>
          <a:p>
            <a:pPr>
              <a:defRPr/>
            </a:pPr>
            <a:r>
              <a:rPr lang="en-US" altLang="ja-JP"/>
              <a:t>QUATUO11</a:t>
            </a:r>
            <a:endParaRPr lang="en-US" altLang="ja-JP" dirty="0"/>
          </a:p>
        </p:txBody>
      </p:sp>
      <p:sp>
        <p:nvSpPr>
          <p:cNvPr id="8" name="スライド番号プレースホルダー 7">
            <a:extLst>
              <a:ext uri="{FF2B5EF4-FFF2-40B4-BE49-F238E27FC236}">
                <a16:creationId xmlns:a16="http://schemas.microsoft.com/office/drawing/2014/main" id="{93579C99-C6D4-7BDA-EA75-EC5A378A3DB8}"/>
              </a:ext>
            </a:extLst>
          </p:cNvPr>
          <p:cNvSpPr>
            <a:spLocks noGrp="1"/>
          </p:cNvSpPr>
          <p:nvPr>
            <p:ph type="sldNum" sz="quarter" idx="12"/>
          </p:nvPr>
        </p:nvSpPr>
        <p:spPr/>
        <p:txBody>
          <a:bodyPr/>
          <a:lstStyle/>
          <a:p>
            <a:fld id="{FA3C4D4C-6915-3147-AB54-C788617D0F2E}" type="slidenum">
              <a:rPr lang="en-US" altLang="ja-JP" smtClean="0"/>
              <a:pPr/>
              <a:t>73</a:t>
            </a:fld>
            <a:r>
              <a:rPr lang="en-US" altLang="ja-JP"/>
              <a:t>/87</a:t>
            </a:r>
            <a:endParaRPr lang="en-US" altLang="ja-JP" dirty="0"/>
          </a:p>
        </p:txBody>
      </p:sp>
    </p:spTree>
    <p:extLst>
      <p:ext uri="{BB962C8B-B14F-4D97-AF65-F5344CB8AC3E}">
        <p14:creationId xmlns:p14="http://schemas.microsoft.com/office/powerpoint/2010/main" val="396372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nodeType="afterEffect">
                                  <p:stCondLst>
                                    <p:cond delay="0"/>
                                  </p:stCondLst>
                                  <p:childTnLst>
                                    <p:animMotion origin="layout" path="M 6.04377E-7 2.12184E-6 L 6.04377E-7 -0.04471 " pathEditMode="relative" rAng="0" ptsTypes="AA">
                                      <p:cBhvr>
                                        <p:cTn id="9" dur="1000" fill="hold"/>
                                        <p:tgtEl>
                                          <p:spTgt spid="7"/>
                                        </p:tgtEl>
                                        <p:attrNameLst>
                                          <p:attrName>ppt_x</p:attrName>
                                          <p:attrName>ppt_y</p:attrName>
                                        </p:attrNameLst>
                                      </p:cBhvr>
                                      <p:rCtr x="0" y="-2247"/>
                                    </p:animMotion>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7"/>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par>
                          <p:cTn id="22" fill="hold">
                            <p:stCondLst>
                              <p:cond delay="0"/>
                            </p:stCondLst>
                            <p:childTnLst>
                              <p:par>
                                <p:cTn id="23" presetID="0" presetClass="path" presetSubtype="0" accel="50000" decel="50000" fill="hold" nodeType="afterEffect">
                                  <p:stCondLst>
                                    <p:cond delay="0"/>
                                  </p:stCondLst>
                                  <p:childTnLst>
                                    <p:animMotion origin="layout" path="M 1.23307E-6 -0.04471 L 0.00017 -0.18763 " pathEditMode="relative" rAng="0" ptsTypes="AA">
                                      <p:cBhvr>
                                        <p:cTn id="24" dur="2000" fill="hold"/>
                                        <p:tgtEl>
                                          <p:spTgt spid="7"/>
                                        </p:tgtEl>
                                        <p:attrNameLst>
                                          <p:attrName>ppt_x</p:attrName>
                                          <p:attrName>ppt_y</p:attrName>
                                        </p:attrNameLst>
                                      </p:cBhvr>
                                      <p:rCtr x="0" y="-7158"/>
                                    </p:animMotion>
                                  </p:childTnLst>
                                </p:cTn>
                              </p:par>
                            </p:childTnLst>
                          </p:cTn>
                        </p:par>
                        <p:par>
                          <p:cTn id="25" fill="hold">
                            <p:stCondLst>
                              <p:cond delay="2000"/>
                            </p:stCondLst>
                            <p:childTnLst>
                              <p:par>
                                <p:cTn id="26" presetID="1"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par>
                                <p:cTn id="33" presetID="22" presetClass="entr" presetSubtype="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500"/>
                                        <p:tgtEl>
                                          <p:spTgt spid="12"/>
                                        </p:tgtEl>
                                      </p:cBhvr>
                                    </p:animEffect>
                                  </p:childTnLst>
                                </p:cTn>
                              </p:par>
                            </p:childTnLst>
                          </p:cTn>
                        </p:par>
                        <p:par>
                          <p:cTn id="36" fill="hold">
                            <p:stCondLst>
                              <p:cond delay="500"/>
                            </p:stCondLst>
                            <p:childTnLst>
                              <p:par>
                                <p:cTn id="37" presetID="16" presetClass="entr" presetSubtype="37"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outVertical)">
                                      <p:cBhvr>
                                        <p:cTn id="39" dur="500"/>
                                        <p:tgtEl>
                                          <p:spTgt spid="22"/>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par>
                                <p:cTn id="44" presetID="22" presetClass="entr" presetSubtype="2"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right)">
                                      <p:cBhvr>
                                        <p:cTn id="46" dur="500"/>
                                        <p:tgtEl>
                                          <p:spTgt spid="26"/>
                                        </p:tgtEl>
                                      </p:cBhvr>
                                    </p:animEffect>
                                  </p:childTnLst>
                                </p:cTn>
                              </p:par>
                            </p:childTnLst>
                          </p:cTn>
                        </p:par>
                        <p:par>
                          <p:cTn id="47" fill="hold">
                            <p:stCondLst>
                              <p:cond delay="1500"/>
                            </p:stCondLst>
                            <p:childTnLst>
                              <p:par>
                                <p:cTn id="48" presetID="1" presetClass="entr" presetSubtype="0"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par>
                          <p:cTn id="50" fill="hold">
                            <p:stCondLst>
                              <p:cond delay="1500"/>
                            </p:stCondLst>
                            <p:childTnLst>
                              <p:par>
                                <p:cTn id="51" presetID="1" presetClass="entr" presetSubtype="0"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par>
                          <p:cTn id="59" fill="hold">
                            <p:stCondLst>
                              <p:cond delay="0"/>
                            </p:stCondLst>
                            <p:childTnLst>
                              <p:par>
                                <p:cTn id="60" presetID="9" presetClass="entr" presetSubtype="0"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dissolv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dissolve">
                                      <p:cBhvr>
                                        <p:cTn id="67" dur="500"/>
                                        <p:tgtEl>
                                          <p:spTgt spid="29"/>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dissolve">
                                      <p:cBhvr>
                                        <p:cTn id="7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animBg="1"/>
      <p:bldP spid="2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付プレースホルダー 5">
            <a:extLst>
              <a:ext uri="{FF2B5EF4-FFF2-40B4-BE49-F238E27FC236}">
                <a16:creationId xmlns:a16="http://schemas.microsoft.com/office/drawing/2014/main" id="{73E53B5E-3DAF-C96F-CE76-3055904B7F79}"/>
              </a:ext>
            </a:extLst>
          </p:cNvPr>
          <p:cNvSpPr>
            <a:spLocks noGrp="1"/>
          </p:cNvSpPr>
          <p:nvPr>
            <p:ph type="dt" sz="half" idx="10"/>
          </p:nvPr>
        </p:nvSpPr>
        <p:spPr/>
        <p:txBody>
          <a:bodyPr/>
          <a:lstStyle/>
          <a:p>
            <a:pPr>
              <a:defRPr/>
            </a:pPr>
            <a:r>
              <a:rPr lang="en-US" altLang="ja-JP"/>
              <a:t>2025/1/12</a:t>
            </a:r>
            <a:endParaRPr lang="en-US" altLang="ja-JP" dirty="0"/>
          </a:p>
        </p:txBody>
      </p:sp>
      <p:sp>
        <p:nvSpPr>
          <p:cNvPr id="7" name="フッター プレースホルダー 6">
            <a:extLst>
              <a:ext uri="{FF2B5EF4-FFF2-40B4-BE49-F238E27FC236}">
                <a16:creationId xmlns:a16="http://schemas.microsoft.com/office/drawing/2014/main" id="{2F1198D4-A8AC-B3FE-0F67-B2E7C9BE2D66}"/>
              </a:ext>
            </a:extLst>
          </p:cNvPr>
          <p:cNvSpPr>
            <a:spLocks noGrp="1"/>
          </p:cNvSpPr>
          <p:nvPr>
            <p:ph type="ftr" sz="quarter" idx="11"/>
          </p:nvPr>
        </p:nvSpPr>
        <p:spPr/>
        <p:txBody>
          <a:bodyPr/>
          <a:lstStyle/>
          <a:p>
            <a:pPr>
              <a:defRPr/>
            </a:pPr>
            <a:r>
              <a:rPr lang="en-US" altLang="ja-JP"/>
              <a:t>QUATUO11</a:t>
            </a:r>
            <a:endParaRPr lang="en-US" altLang="ja-JP" dirty="0"/>
          </a:p>
        </p:txBody>
      </p:sp>
      <p:sp>
        <p:nvSpPr>
          <p:cNvPr id="15" name="テキスト ボックス 14">
            <a:extLst>
              <a:ext uri="{FF2B5EF4-FFF2-40B4-BE49-F238E27FC236}">
                <a16:creationId xmlns:a16="http://schemas.microsoft.com/office/drawing/2014/main" id="{4AE49E8B-D77F-B74E-9B85-40CD5EC5EAEC}"/>
              </a:ext>
            </a:extLst>
          </p:cNvPr>
          <p:cNvSpPr txBox="1"/>
          <p:nvPr/>
        </p:nvSpPr>
        <p:spPr>
          <a:xfrm>
            <a:off x="1524446" y="5728152"/>
            <a:ext cx="2090624" cy="1055608"/>
          </a:xfrm>
          <a:prstGeom prst="roundRect">
            <a:avLst/>
          </a:prstGeom>
          <a:solidFill>
            <a:srgbClr val="FF000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kumimoji="1" lang="ja-JP" altLang="en-US" sz="2800">
                <a:solidFill>
                  <a:schemeClr val="tx2"/>
                </a:solidFill>
              </a:rPr>
              <a:t>実固有値</a:t>
            </a:r>
            <a:endParaRPr kumimoji="1" lang="en-US" altLang="ja-JP" sz="2800" dirty="0">
              <a:solidFill>
                <a:schemeClr val="tx2"/>
              </a:solidFill>
            </a:endParaRPr>
          </a:p>
          <a:p>
            <a:pPr algn="ctr"/>
            <a:r>
              <a:rPr kumimoji="1" lang="ja-JP" altLang="en-US" sz="2800">
                <a:solidFill>
                  <a:schemeClr val="tx2"/>
                </a:solidFill>
              </a:rPr>
              <a:t>局在</a:t>
            </a:r>
            <a:endParaRPr kumimoji="1" lang="en-US" altLang="ja-JP" sz="2800" dirty="0">
              <a:solidFill>
                <a:schemeClr val="tx2"/>
              </a:solidFill>
            </a:endParaRPr>
          </a:p>
        </p:txBody>
      </p:sp>
      <p:pic>
        <p:nvPicPr>
          <p:cNvPr id="15362" name="Picture 2">
            <a:extLst>
              <a:ext uri="{FF2B5EF4-FFF2-40B4-BE49-F238E27FC236}">
                <a16:creationId xmlns:a16="http://schemas.microsoft.com/office/drawing/2014/main" id="{A83874DE-9954-AD47-8FCC-6AD89FB9DBE1}"/>
              </a:ext>
            </a:extLst>
          </p:cNvPr>
          <p:cNvPicPr>
            <a:picLocks noChangeArrowheads="1"/>
          </p:cNvPicPr>
          <p:nvPr/>
        </p:nvPicPr>
        <p:blipFill rotWithShape="1">
          <a:blip r:embed="rId3">
            <a:extLst>
              <a:ext uri="{28A0092B-C50C-407E-A947-70E740481C1C}">
                <a14:useLocalDpi xmlns:a14="http://schemas.microsoft.com/office/drawing/2010/main" val="0"/>
              </a:ext>
            </a:extLst>
          </a:blip>
          <a:srcRect l="18455" t="17813" r="2238" b="17572"/>
          <a:stretch/>
        </p:blipFill>
        <p:spPr bwMode="auto">
          <a:xfrm>
            <a:off x="2195736" y="1124745"/>
            <a:ext cx="4728234"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7" name="AutoShape 7">
            <a:extLst>
              <a:ext uri="{FF2B5EF4-FFF2-40B4-BE49-F238E27FC236}">
                <a16:creationId xmlns:a16="http://schemas.microsoft.com/office/drawing/2014/main" id="{DEA4BEC8-7A74-164D-87A1-F2B0A224D326}"/>
              </a:ext>
            </a:extLst>
          </p:cNvPr>
          <p:cNvSpPr>
            <a:spLocks noGrp="1" noChangeArrowheads="1"/>
          </p:cNvSpPr>
          <p:nvPr>
            <p:ph type="title"/>
          </p:nvPr>
        </p:nvSpPr>
        <p:spPr/>
        <p:txBody>
          <a:bodyPr>
            <a:noAutofit/>
          </a:bodyPr>
          <a:lstStyle/>
          <a:p>
            <a:r>
              <a:rPr lang="ja-JP" altLang="en-US"/>
              <a:t>非エルミート非局在化</a:t>
            </a:r>
            <a:endParaRPr lang="en-US" altLang="ja-JP" sz="4800" dirty="0"/>
          </a:p>
        </p:txBody>
      </p:sp>
      <p:cxnSp>
        <p:nvCxnSpPr>
          <p:cNvPr id="14" name="直線矢印コネクタ 13">
            <a:extLst>
              <a:ext uri="{FF2B5EF4-FFF2-40B4-BE49-F238E27FC236}">
                <a16:creationId xmlns:a16="http://schemas.microsoft.com/office/drawing/2014/main" id="{D4D14873-B84B-1945-A6BE-30BFC2AC88E0}"/>
              </a:ext>
            </a:extLst>
          </p:cNvPr>
          <p:cNvCxnSpPr>
            <a:cxnSpLocks/>
          </p:cNvCxnSpPr>
          <p:nvPr/>
        </p:nvCxnSpPr>
        <p:spPr>
          <a:xfrm flipH="1" flipV="1">
            <a:off x="5308600" y="3263900"/>
            <a:ext cx="1455635" cy="2542856"/>
          </a:xfrm>
          <a:prstGeom prst="straightConnector1">
            <a:avLst/>
          </a:prstGeom>
          <a:ln w="38100">
            <a:solidFill>
              <a:srgbClr val="00B0F0"/>
            </a:solidFill>
            <a:tailEnd type="triangle"/>
          </a:ln>
        </p:spPr>
        <p:style>
          <a:lnRef idx="2">
            <a:schemeClr val="accent2"/>
          </a:lnRef>
          <a:fillRef idx="0">
            <a:schemeClr val="accent2"/>
          </a:fillRef>
          <a:effectRef idx="1">
            <a:schemeClr val="accent2"/>
          </a:effectRef>
          <a:fontRef idx="minor">
            <a:schemeClr val="tx1"/>
          </a:fontRef>
        </p:style>
      </p:cxnSp>
      <p:cxnSp>
        <p:nvCxnSpPr>
          <p:cNvPr id="16" name="直線矢印コネクタ 15">
            <a:extLst>
              <a:ext uri="{FF2B5EF4-FFF2-40B4-BE49-F238E27FC236}">
                <a16:creationId xmlns:a16="http://schemas.microsoft.com/office/drawing/2014/main" id="{E599F530-6F74-EF4A-94CA-5353229E932E}"/>
              </a:ext>
            </a:extLst>
          </p:cNvPr>
          <p:cNvCxnSpPr>
            <a:cxnSpLocks/>
          </p:cNvCxnSpPr>
          <p:nvPr/>
        </p:nvCxnSpPr>
        <p:spPr>
          <a:xfrm flipV="1">
            <a:off x="2443670" y="3645024"/>
            <a:ext cx="486855" cy="2129594"/>
          </a:xfrm>
          <a:prstGeom prst="straightConnector1">
            <a:avLst/>
          </a:prstGeom>
          <a:ln w="38100">
            <a:solidFill>
              <a:srgbClr val="FF0000"/>
            </a:solidFill>
            <a:tailEnd type="triangle"/>
          </a:ln>
        </p:spPr>
        <p:style>
          <a:lnRef idx="2">
            <a:schemeClr val="accent4"/>
          </a:lnRef>
          <a:fillRef idx="0">
            <a:schemeClr val="accent4"/>
          </a:fillRef>
          <a:effectRef idx="1">
            <a:schemeClr val="accent4"/>
          </a:effectRef>
          <a:fontRef idx="minor">
            <a:schemeClr val="tx1"/>
          </a:fontRef>
        </p:style>
      </p:cxnSp>
      <p:pic>
        <p:nvPicPr>
          <p:cNvPr id="24" name="図 23" descr="latex-image-1.pdf">
            <a:extLst>
              <a:ext uri="{FF2B5EF4-FFF2-40B4-BE49-F238E27FC236}">
                <a16:creationId xmlns:a16="http://schemas.microsoft.com/office/drawing/2014/main" id="{88B4F8B9-ADB1-6AC3-58AE-E39DA5C28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101" y="4264676"/>
            <a:ext cx="1555651" cy="345700"/>
          </a:xfrm>
          <a:prstGeom prst="rect">
            <a:avLst/>
          </a:prstGeom>
        </p:spPr>
      </p:pic>
      <p:pic>
        <p:nvPicPr>
          <p:cNvPr id="25" name="図 24">
            <a:extLst>
              <a:ext uri="{FF2B5EF4-FFF2-40B4-BE49-F238E27FC236}">
                <a16:creationId xmlns:a16="http://schemas.microsoft.com/office/drawing/2014/main" id="{E47640AC-C7EC-75E6-32DE-44FC078B35E1}"/>
              </a:ext>
            </a:extLst>
          </p:cNvPr>
          <p:cNvPicPr>
            <a:picLocks noChangeAspect="1"/>
          </p:cNvPicPr>
          <p:nvPr/>
        </p:nvPicPr>
        <p:blipFill>
          <a:blip r:embed="rId5"/>
          <a:stretch>
            <a:fillRect/>
          </a:stretch>
        </p:blipFill>
        <p:spPr>
          <a:xfrm>
            <a:off x="7268141" y="1974180"/>
            <a:ext cx="1460500" cy="3975100"/>
          </a:xfrm>
          <a:prstGeom prst="rect">
            <a:avLst/>
          </a:prstGeom>
        </p:spPr>
      </p:pic>
      <p:cxnSp>
        <p:nvCxnSpPr>
          <p:cNvPr id="26" name="直線矢印コネクタ 25">
            <a:extLst>
              <a:ext uri="{FF2B5EF4-FFF2-40B4-BE49-F238E27FC236}">
                <a16:creationId xmlns:a16="http://schemas.microsoft.com/office/drawing/2014/main" id="{A2C174E8-675D-B21E-0552-FA3B5FF112EA}"/>
              </a:ext>
            </a:extLst>
          </p:cNvPr>
          <p:cNvCxnSpPr>
            <a:cxnSpLocks/>
          </p:cNvCxnSpPr>
          <p:nvPr/>
        </p:nvCxnSpPr>
        <p:spPr>
          <a:xfrm flipH="1" flipV="1">
            <a:off x="6444208" y="3861048"/>
            <a:ext cx="791491" cy="18722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EDA08133-172B-7C06-9732-B89C0E74290D}"/>
              </a:ext>
            </a:extLst>
          </p:cNvPr>
          <p:cNvCxnSpPr>
            <a:cxnSpLocks/>
          </p:cNvCxnSpPr>
          <p:nvPr/>
        </p:nvCxnSpPr>
        <p:spPr>
          <a:xfrm flipH="1" flipV="1">
            <a:off x="6444208" y="3777261"/>
            <a:ext cx="808554" cy="1433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EDBF701A-4902-EA0C-FA1C-8AF29B1966C4}"/>
              </a:ext>
            </a:extLst>
          </p:cNvPr>
          <p:cNvCxnSpPr>
            <a:cxnSpLocks/>
          </p:cNvCxnSpPr>
          <p:nvPr/>
        </p:nvCxnSpPr>
        <p:spPr>
          <a:xfrm flipH="1" flipV="1">
            <a:off x="6444208" y="3648964"/>
            <a:ext cx="823933" cy="1086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53CD748A-86CA-4F97-D302-7CF6F9387323}"/>
              </a:ext>
            </a:extLst>
          </p:cNvPr>
          <p:cNvCxnSpPr>
            <a:cxnSpLocks/>
          </p:cNvCxnSpPr>
          <p:nvPr/>
        </p:nvCxnSpPr>
        <p:spPr>
          <a:xfrm flipH="1" flipV="1">
            <a:off x="6439009" y="3540437"/>
            <a:ext cx="829132" cy="733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E87C1CF8-38BA-4CF2-1BA9-5BCC5A16729D}"/>
              </a:ext>
            </a:extLst>
          </p:cNvPr>
          <p:cNvCxnSpPr>
            <a:cxnSpLocks/>
          </p:cNvCxnSpPr>
          <p:nvPr/>
        </p:nvCxnSpPr>
        <p:spPr>
          <a:xfrm flipH="1" flipV="1">
            <a:off x="6444208" y="3429000"/>
            <a:ext cx="808554" cy="310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23AE3D63-0B72-AD4F-9C9B-467CA6EC5A5A}"/>
              </a:ext>
            </a:extLst>
          </p:cNvPr>
          <p:cNvCxnSpPr>
            <a:cxnSpLocks/>
          </p:cNvCxnSpPr>
          <p:nvPr/>
        </p:nvCxnSpPr>
        <p:spPr>
          <a:xfrm flipH="1">
            <a:off x="6444208" y="3246927"/>
            <a:ext cx="823933" cy="91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3B749339-41E4-E07B-CBFB-D68107E1D326}"/>
              </a:ext>
            </a:extLst>
          </p:cNvPr>
          <p:cNvCxnSpPr>
            <a:cxnSpLocks/>
          </p:cNvCxnSpPr>
          <p:nvPr/>
        </p:nvCxnSpPr>
        <p:spPr>
          <a:xfrm flipH="1">
            <a:off x="6444208" y="2764748"/>
            <a:ext cx="808554" cy="3179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D2D5AB79-978E-8501-F3CA-91C1E0AE1323}"/>
              </a:ext>
            </a:extLst>
          </p:cNvPr>
          <p:cNvCxnSpPr>
            <a:cxnSpLocks/>
          </p:cNvCxnSpPr>
          <p:nvPr/>
        </p:nvCxnSpPr>
        <p:spPr>
          <a:xfrm flipH="1">
            <a:off x="6444208" y="2249192"/>
            <a:ext cx="808554" cy="448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6654F916-7F80-EF43-991E-052EF1AF8590}"/>
              </a:ext>
            </a:extLst>
          </p:cNvPr>
          <p:cNvSpPr txBox="1"/>
          <p:nvPr/>
        </p:nvSpPr>
        <p:spPr>
          <a:xfrm>
            <a:off x="5691413" y="5720331"/>
            <a:ext cx="2516922" cy="1055608"/>
          </a:xfrm>
          <a:prstGeom prst="roundRect">
            <a:avLst/>
          </a:prstGeom>
          <a:solidFill>
            <a:srgbClr val="00B0F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ja-JP" altLang="en-US" sz="2800">
                <a:solidFill>
                  <a:schemeClr val="tx2"/>
                </a:solidFill>
              </a:rPr>
              <a:t>複素固有値</a:t>
            </a:r>
            <a:endParaRPr kumimoji="1" lang="en-US" altLang="ja-JP" sz="2800" dirty="0">
              <a:solidFill>
                <a:schemeClr val="tx2"/>
              </a:solidFill>
            </a:endParaRPr>
          </a:p>
          <a:p>
            <a:pPr algn="ctr"/>
            <a:r>
              <a:rPr lang="ja-JP" altLang="en-US" sz="2800">
                <a:solidFill>
                  <a:schemeClr val="tx2"/>
                </a:solidFill>
              </a:rPr>
              <a:t>非局在</a:t>
            </a:r>
            <a:endParaRPr lang="en-US" altLang="ja-JP" sz="2800" dirty="0">
              <a:solidFill>
                <a:schemeClr val="tx2"/>
              </a:solidFill>
            </a:endParaRPr>
          </a:p>
        </p:txBody>
      </p:sp>
      <p:sp>
        <p:nvSpPr>
          <p:cNvPr id="34" name="テキスト ボックス 33">
            <a:extLst>
              <a:ext uri="{FF2B5EF4-FFF2-40B4-BE49-F238E27FC236}">
                <a16:creationId xmlns:a16="http://schemas.microsoft.com/office/drawing/2014/main" id="{D16585F3-CF86-2B90-D7F0-5FE332D1DD62}"/>
              </a:ext>
            </a:extLst>
          </p:cNvPr>
          <p:cNvSpPr txBox="1"/>
          <p:nvPr/>
        </p:nvSpPr>
        <p:spPr>
          <a:xfrm rot="16200000">
            <a:off x="864889" y="2631339"/>
            <a:ext cx="2236510" cy="584775"/>
          </a:xfrm>
          <a:prstGeom prst="rect">
            <a:avLst/>
          </a:prstGeom>
          <a:noFill/>
        </p:spPr>
        <p:txBody>
          <a:bodyPr wrap="none" rtlCol="0">
            <a:spAutoFit/>
          </a:bodyPr>
          <a:lstStyle/>
          <a:p>
            <a:pPr algn="l"/>
            <a:r>
              <a:rPr kumimoji="1" lang="ja-JP" altLang="en-US" sz="3200"/>
              <a:t>固有値虚部</a:t>
            </a:r>
            <a:endParaRPr kumimoji="1" lang="en-US" altLang="ja-JP" sz="3200" dirty="0"/>
          </a:p>
        </p:txBody>
      </p:sp>
      <p:sp>
        <p:nvSpPr>
          <p:cNvPr id="35" name="テキスト ボックス 34">
            <a:extLst>
              <a:ext uri="{FF2B5EF4-FFF2-40B4-BE49-F238E27FC236}">
                <a16:creationId xmlns:a16="http://schemas.microsoft.com/office/drawing/2014/main" id="{CD79CC6A-5518-C4F1-5CC2-1C14EF3E40F3}"/>
              </a:ext>
            </a:extLst>
          </p:cNvPr>
          <p:cNvSpPr txBox="1"/>
          <p:nvPr/>
        </p:nvSpPr>
        <p:spPr>
          <a:xfrm>
            <a:off x="3505209" y="4943178"/>
            <a:ext cx="2236510" cy="584775"/>
          </a:xfrm>
          <a:prstGeom prst="rect">
            <a:avLst/>
          </a:prstGeom>
          <a:noFill/>
        </p:spPr>
        <p:txBody>
          <a:bodyPr wrap="none" rtlCol="0">
            <a:spAutoFit/>
          </a:bodyPr>
          <a:lstStyle/>
          <a:p>
            <a:pPr algn="l"/>
            <a:r>
              <a:rPr lang="ja-JP" altLang="en-US" sz="3200"/>
              <a:t>固有値実部</a:t>
            </a:r>
            <a:endParaRPr kumimoji="1" lang="en-US" altLang="ja-JP" sz="3200" dirty="0"/>
          </a:p>
        </p:txBody>
      </p:sp>
      <p:sp>
        <p:nvSpPr>
          <p:cNvPr id="36" name="テキスト ボックス 35">
            <a:extLst>
              <a:ext uri="{FF2B5EF4-FFF2-40B4-BE49-F238E27FC236}">
                <a16:creationId xmlns:a16="http://schemas.microsoft.com/office/drawing/2014/main" id="{342AE789-E8CB-BE85-857F-4F17D0E27A2D}"/>
              </a:ext>
            </a:extLst>
          </p:cNvPr>
          <p:cNvSpPr txBox="1"/>
          <p:nvPr/>
        </p:nvSpPr>
        <p:spPr>
          <a:xfrm>
            <a:off x="2948096" y="1972812"/>
            <a:ext cx="3640127" cy="578882"/>
          </a:xfrm>
          <a:prstGeom prst="round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altLang="ja-JP" sz="2800" i="1" dirty="0">
                <a:solidFill>
                  <a:schemeClr val="bg1"/>
                </a:solidFill>
              </a:rPr>
              <a:t>g = </a:t>
            </a:r>
            <a:r>
              <a:rPr lang="en-US" altLang="ja-JP" sz="2800" i="1" dirty="0" err="1">
                <a:solidFill>
                  <a:schemeClr val="bg1"/>
                </a:solidFill>
              </a:rPr>
              <a:t>κ</a:t>
            </a:r>
            <a:r>
              <a:rPr lang="en-US" altLang="ja-JP" sz="2800" i="1" dirty="0">
                <a:solidFill>
                  <a:schemeClr val="bg1"/>
                </a:solidFill>
              </a:rPr>
              <a:t> </a:t>
            </a:r>
            <a:r>
              <a:rPr lang="ja-JP" altLang="en-US" sz="2800">
                <a:solidFill>
                  <a:schemeClr val="bg1"/>
                </a:solidFill>
              </a:rPr>
              <a:t>（局在長逆数）</a:t>
            </a:r>
            <a:endParaRPr lang="en-US" altLang="ja-JP" sz="2800" dirty="0">
              <a:solidFill>
                <a:schemeClr val="bg1"/>
              </a:solidFill>
            </a:endParaRPr>
          </a:p>
        </p:txBody>
      </p:sp>
      <p:cxnSp>
        <p:nvCxnSpPr>
          <p:cNvPr id="37" name="直線矢印コネクタ 36">
            <a:extLst>
              <a:ext uri="{FF2B5EF4-FFF2-40B4-BE49-F238E27FC236}">
                <a16:creationId xmlns:a16="http://schemas.microsoft.com/office/drawing/2014/main" id="{81FAB237-6BC0-CA00-D53A-6E4CC8171BB6}"/>
              </a:ext>
            </a:extLst>
          </p:cNvPr>
          <p:cNvCxnSpPr>
            <a:cxnSpLocks/>
          </p:cNvCxnSpPr>
          <p:nvPr/>
        </p:nvCxnSpPr>
        <p:spPr>
          <a:xfrm flipH="1">
            <a:off x="3091115" y="2590238"/>
            <a:ext cx="892860" cy="950199"/>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0" name="角丸四角形 19">
            <a:extLst>
              <a:ext uri="{FF2B5EF4-FFF2-40B4-BE49-F238E27FC236}">
                <a16:creationId xmlns:a16="http://schemas.microsoft.com/office/drawing/2014/main" id="{9050B960-0BD0-7247-B223-5CB5A2F5991C}"/>
              </a:ext>
            </a:extLst>
          </p:cNvPr>
          <p:cNvSpPr/>
          <p:nvPr/>
        </p:nvSpPr>
        <p:spPr>
          <a:xfrm>
            <a:off x="899592" y="4028571"/>
            <a:ext cx="7412636" cy="167044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4800">
                <a:solidFill>
                  <a:srgbClr val="0432FF"/>
                </a:solidFill>
              </a:rPr>
              <a:t>複素固有値転移⇔</a:t>
            </a:r>
            <a:r>
              <a:rPr kumimoji="1" lang="en-US" altLang="ja-JP" sz="4800" dirty="0">
                <a:solidFill>
                  <a:srgbClr val="0432FF"/>
                </a:solidFill>
              </a:rPr>
              <a:t> </a:t>
            </a:r>
          </a:p>
          <a:p>
            <a:pPr algn="ctr"/>
            <a:r>
              <a:rPr kumimoji="1" lang="ja-JP" altLang="en-US" sz="4800">
                <a:solidFill>
                  <a:srgbClr val="0432FF"/>
                </a:solidFill>
              </a:rPr>
              <a:t>非エルミート非局在転移</a:t>
            </a:r>
          </a:p>
        </p:txBody>
      </p:sp>
      <p:pic>
        <p:nvPicPr>
          <p:cNvPr id="4" name="図 3" descr="QR コード&#10;&#10;自動的に生成された説明">
            <a:extLst>
              <a:ext uri="{FF2B5EF4-FFF2-40B4-BE49-F238E27FC236}">
                <a16:creationId xmlns:a16="http://schemas.microsoft.com/office/drawing/2014/main" id="{7D7851C3-BE82-5E27-17B2-26F2A69385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1095" y="391901"/>
            <a:ext cx="1242903" cy="1242903"/>
          </a:xfrm>
          <a:prstGeom prst="rect">
            <a:avLst/>
          </a:prstGeom>
        </p:spPr>
      </p:pic>
      <p:sp>
        <p:nvSpPr>
          <p:cNvPr id="2" name="角丸四角形 1">
            <a:extLst>
              <a:ext uri="{FF2B5EF4-FFF2-40B4-BE49-F238E27FC236}">
                <a16:creationId xmlns:a16="http://schemas.microsoft.com/office/drawing/2014/main" id="{A7B631A8-1C94-2297-5641-4D397E3EE896}"/>
              </a:ext>
            </a:extLst>
          </p:cNvPr>
          <p:cNvSpPr/>
          <p:nvPr/>
        </p:nvSpPr>
        <p:spPr>
          <a:xfrm>
            <a:off x="413185" y="5733256"/>
            <a:ext cx="8385450" cy="1099934"/>
          </a:xfrm>
          <a:prstGeom prst="roundRect">
            <a:avLst/>
          </a:prstGeom>
          <a:solidFill>
            <a:srgbClr val="FFFF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4800">
                <a:solidFill>
                  <a:srgbClr val="FF0000"/>
                </a:solidFill>
              </a:rPr>
              <a:t>固有値から固有状態がわかる</a:t>
            </a:r>
          </a:p>
        </p:txBody>
      </p:sp>
      <p:sp>
        <p:nvSpPr>
          <p:cNvPr id="8" name="テキスト ボックス 7">
            <a:extLst>
              <a:ext uri="{FF2B5EF4-FFF2-40B4-BE49-F238E27FC236}">
                <a16:creationId xmlns:a16="http://schemas.microsoft.com/office/drawing/2014/main" id="{5AAEAE29-9402-C4D9-C468-994F1BF7B2FF}"/>
              </a:ext>
            </a:extLst>
          </p:cNvPr>
          <p:cNvSpPr txBox="1"/>
          <p:nvPr/>
        </p:nvSpPr>
        <p:spPr>
          <a:xfrm>
            <a:off x="1029685" y="1131063"/>
            <a:ext cx="7214723" cy="400110"/>
          </a:xfrm>
          <a:prstGeom prst="rect">
            <a:avLst/>
          </a:prstGeom>
          <a:noFill/>
        </p:spPr>
        <p:txBody>
          <a:bodyPr wrap="square" rtlCol="0">
            <a:spAutoFit/>
          </a:bodyPr>
          <a:lstStyle/>
          <a:p>
            <a:pPr algn="ctr"/>
            <a:r>
              <a:rPr kumimoji="1" lang="en-US" altLang="ja-JP" sz="2000" dirty="0"/>
              <a:t>N. Hatano and D.R. Nelson, PRL 77 (1996) 570</a:t>
            </a:r>
            <a:endParaRPr kumimoji="1" lang="ja-JP" altLang="en-US" sz="2000"/>
          </a:p>
        </p:txBody>
      </p:sp>
      <p:sp>
        <p:nvSpPr>
          <p:cNvPr id="5" name="スライド番号プレースホルダー 4">
            <a:extLst>
              <a:ext uri="{FF2B5EF4-FFF2-40B4-BE49-F238E27FC236}">
                <a16:creationId xmlns:a16="http://schemas.microsoft.com/office/drawing/2014/main" id="{DC2601D4-06CD-F068-301A-81C4759ECEDF}"/>
              </a:ext>
            </a:extLst>
          </p:cNvPr>
          <p:cNvSpPr>
            <a:spLocks noGrp="1"/>
          </p:cNvSpPr>
          <p:nvPr>
            <p:ph type="sldNum" sz="quarter" idx="12"/>
          </p:nvPr>
        </p:nvSpPr>
        <p:spPr/>
        <p:txBody>
          <a:bodyPr/>
          <a:lstStyle/>
          <a:p>
            <a:fld id="{FA3C4D4C-6915-3147-AB54-C788617D0F2E}" type="slidenum">
              <a:rPr lang="en-US" altLang="ja-JP" smtClean="0"/>
              <a:pPr/>
              <a:t>74</a:t>
            </a:fld>
            <a:r>
              <a:rPr lang="en-US" altLang="ja-JP"/>
              <a:t>/87</a:t>
            </a:r>
            <a:endParaRPr lang="en-US" altLang="ja-JP" dirty="0"/>
          </a:p>
        </p:txBody>
      </p:sp>
    </p:spTree>
    <p:extLst>
      <p:ext uri="{BB962C8B-B14F-4D97-AF65-F5344CB8AC3E}">
        <p14:creationId xmlns:p14="http://schemas.microsoft.com/office/powerpoint/2010/main" val="87870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nodeType="after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par>
                          <p:cTn id="23" fill="hold">
                            <p:stCondLst>
                              <p:cond delay="500"/>
                            </p:stCondLst>
                            <p:childTnLst>
                              <p:par>
                                <p:cTn id="24" presetID="26" presetClass="emph" presetSubtype="0" fill="hold" grpId="1" nodeType="after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par>
                          <p:cTn id="32" fill="hold">
                            <p:stCondLst>
                              <p:cond delay="500"/>
                            </p:stCondLst>
                            <p:childTnLst>
                              <p:par>
                                <p:cTn id="33" presetID="26" presetClass="emph" presetSubtype="0" fill="hold" grpId="1" nodeType="afterEffect">
                                  <p:stCondLst>
                                    <p:cond delay="0"/>
                                  </p:stCondLst>
                                  <p:childTnLst>
                                    <p:animEffect transition="out" filter="fade">
                                      <p:cBhvr>
                                        <p:cTn id="34" dur="500" tmFilter="0, 0; .2, .5; .8, .5; 1, 0"/>
                                        <p:tgtEl>
                                          <p:spTgt spid="2"/>
                                        </p:tgtEl>
                                      </p:cBhvr>
                                    </p:animEffect>
                                    <p:animScale>
                                      <p:cBhvr>
                                        <p:cTn id="35" dur="250" autoRev="1" fill="hold"/>
                                        <p:tgtEl>
                                          <p:spTgt spid="2"/>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2" nodeType="clickEffect">
                                  <p:stCondLst>
                                    <p:cond delay="0"/>
                                  </p:stCondLst>
                                  <p:childTnLst>
                                    <p:animEffect transition="out" filter="dissolv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9" presetClass="exit" presetSubtype="0" fill="hold" grpId="2" nodeType="withEffect">
                                  <p:stCondLst>
                                    <p:cond delay="0"/>
                                  </p:stCondLst>
                                  <p:childTnLst>
                                    <p:animEffect transition="out" filter="dissolve">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par>
                                <p:cTn id="44" presetID="9" presetClass="exit" presetSubtype="0" fill="hold" nodeType="withEffect">
                                  <p:stCondLst>
                                    <p:cond delay="0"/>
                                  </p:stCondLst>
                                  <p:childTnLst>
                                    <p:animEffect transition="out" filter="dissolv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9" presetClass="exit" presetSubtype="0" fill="hold" grpId="1" nodeType="withEffect">
                                  <p:stCondLst>
                                    <p:cond delay="0"/>
                                  </p:stCondLst>
                                  <p:childTnLst>
                                    <p:animEffect transition="out" filter="dissolv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par>
                                <p:cTn id="50" presetID="9" presetClass="exit" presetSubtype="0" fill="hold" nodeType="withEffect">
                                  <p:stCondLst>
                                    <p:cond delay="0"/>
                                  </p:stCondLst>
                                  <p:childTnLst>
                                    <p:animEffect transition="out" filter="dissolv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9" presetClass="exit" presetSubtype="0" fill="hold" grpId="1" nodeType="withEffect">
                                  <p:stCondLst>
                                    <p:cond delay="0"/>
                                  </p:stCondLst>
                                  <p:childTnLst>
                                    <p:animEffect transition="out" filter="dissolv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childTnLst>
                          </p:cTn>
                        </p:par>
                        <p:par>
                          <p:cTn id="56" fill="hold">
                            <p:stCondLst>
                              <p:cond delay="500"/>
                            </p:stCondLst>
                            <p:childTnLst>
                              <p:par>
                                <p:cTn id="57" presetID="22" presetClass="entr" presetSubtype="4"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down)">
                                      <p:cBhvr>
                                        <p:cTn id="59" dur="500"/>
                                        <p:tgtEl>
                                          <p:spTgt spid="37"/>
                                        </p:tgtEl>
                                      </p:cBhvr>
                                    </p:animEffect>
                                  </p:childTnLst>
                                </p:cTn>
                              </p:par>
                            </p:childTnLst>
                          </p:cTn>
                        </p:par>
                        <p:par>
                          <p:cTn id="60" fill="hold">
                            <p:stCondLst>
                              <p:cond delay="1000"/>
                            </p:stCondLst>
                            <p:childTnLst>
                              <p:par>
                                <p:cTn id="61" presetID="1" presetClass="entr" presetSubtype="0"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3" grpId="0" animBg="1"/>
      <p:bldP spid="13" grpId="1" animBg="1"/>
      <p:bldP spid="36" grpId="0" animBg="1"/>
      <p:bldP spid="20" grpId="0" animBg="1"/>
      <p:bldP spid="20" grpId="1" animBg="1"/>
      <p:bldP spid="20" grpId="2" animBg="1"/>
      <p:bldP spid="2" grpId="0" animBg="1"/>
      <p:bldP spid="2" grpId="1" animBg="1"/>
      <p:bldP spid="2" grpId="2"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150601hatanofig1a.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3342" y="1333465"/>
            <a:ext cx="7354276" cy="5398150"/>
          </a:xfrm>
          <a:prstGeom prst="rect">
            <a:avLst/>
          </a:prstGeom>
        </p:spPr>
      </p:pic>
      <p:pic>
        <p:nvPicPr>
          <p:cNvPr id="3" name="図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290" y="2604622"/>
            <a:ext cx="1244600" cy="457200"/>
          </a:xfrm>
          <a:prstGeom prst="rect">
            <a:avLst/>
          </a:prstGeom>
        </p:spPr>
      </p:pic>
      <p:pic>
        <p:nvPicPr>
          <p:cNvPr id="4" name="図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4425" y="1979081"/>
            <a:ext cx="2286000" cy="508000"/>
          </a:xfrm>
          <a:prstGeom prst="rect">
            <a:avLst/>
          </a:prstGeom>
        </p:spPr>
      </p:pic>
      <p:sp>
        <p:nvSpPr>
          <p:cNvPr id="9" name="タイトル 8">
            <a:extLst>
              <a:ext uri="{FF2B5EF4-FFF2-40B4-BE49-F238E27FC236}">
                <a16:creationId xmlns:a16="http://schemas.microsoft.com/office/drawing/2014/main" id="{98D56346-9EE1-2B47-B4BD-74141306DBD6}"/>
              </a:ext>
            </a:extLst>
          </p:cNvPr>
          <p:cNvSpPr>
            <a:spLocks noGrp="1"/>
          </p:cNvSpPr>
          <p:nvPr>
            <p:ph type="title"/>
          </p:nvPr>
        </p:nvSpPr>
        <p:spPr/>
        <p:txBody>
          <a:bodyPr>
            <a:normAutofit/>
          </a:bodyPr>
          <a:lstStyle/>
          <a:p>
            <a:r>
              <a:rPr lang="ja-JP" altLang="en-US"/>
              <a:t>局在長の固有値依存性</a:t>
            </a:r>
          </a:p>
        </p:txBody>
      </p:sp>
      <p:cxnSp>
        <p:nvCxnSpPr>
          <p:cNvPr id="20" name="直線矢印コネクタ 19">
            <a:extLst>
              <a:ext uri="{FF2B5EF4-FFF2-40B4-BE49-F238E27FC236}">
                <a16:creationId xmlns:a16="http://schemas.microsoft.com/office/drawing/2014/main" id="{399B089F-C354-3C4C-8154-96DB01DE4487}"/>
              </a:ext>
            </a:extLst>
          </p:cNvPr>
          <p:cNvCxnSpPr/>
          <p:nvPr/>
        </p:nvCxnSpPr>
        <p:spPr>
          <a:xfrm flipH="1">
            <a:off x="3879634" y="3833344"/>
            <a:ext cx="279100" cy="115841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1" name="直線矢印コネクタ 20">
            <a:extLst>
              <a:ext uri="{FF2B5EF4-FFF2-40B4-BE49-F238E27FC236}">
                <a16:creationId xmlns:a16="http://schemas.microsoft.com/office/drawing/2014/main" id="{1BFE1EE3-6974-C245-9954-CE9F44EF84AC}"/>
              </a:ext>
            </a:extLst>
          </p:cNvPr>
          <p:cNvCxnSpPr>
            <a:cxnSpLocks/>
            <a:stCxn id="27" idx="1"/>
          </p:cNvCxnSpPr>
          <p:nvPr/>
        </p:nvCxnSpPr>
        <p:spPr>
          <a:xfrm flipH="1">
            <a:off x="2302723" y="2116663"/>
            <a:ext cx="614015" cy="33496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4" name="角丸四角形 23">
            <a:extLst>
              <a:ext uri="{FF2B5EF4-FFF2-40B4-BE49-F238E27FC236}">
                <a16:creationId xmlns:a16="http://schemas.microsoft.com/office/drawing/2014/main" id="{543C7983-D140-B045-8DC4-00EB6DE780E2}"/>
              </a:ext>
            </a:extLst>
          </p:cNvPr>
          <p:cNvSpPr/>
          <p:nvPr/>
        </p:nvSpPr>
        <p:spPr>
          <a:xfrm>
            <a:off x="3070243" y="3163420"/>
            <a:ext cx="4181161" cy="669924"/>
          </a:xfrm>
          <a:prstGeom prst="roundRect">
            <a:avLst/>
          </a:prstGeom>
          <a:ln>
            <a:solidFill>
              <a:srgbClr val="00905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400" dirty="0"/>
              <a:t>Hatano-Nelson </a:t>
            </a:r>
            <a:r>
              <a:rPr kumimoji="1" lang="ja-JP" altLang="en-US" sz="2400"/>
              <a:t>模型</a:t>
            </a:r>
            <a:r>
              <a:rPr kumimoji="1" lang="en-US" altLang="ja-JP" sz="2400" dirty="0"/>
              <a:t> (1996)</a:t>
            </a:r>
            <a:endParaRPr kumimoji="1" lang="ja-JP" altLang="en-US" sz="2400" dirty="0"/>
          </a:p>
        </p:txBody>
      </p:sp>
      <p:sp>
        <p:nvSpPr>
          <p:cNvPr id="27" name="角丸四角形 26">
            <a:extLst>
              <a:ext uri="{FF2B5EF4-FFF2-40B4-BE49-F238E27FC236}">
                <a16:creationId xmlns:a16="http://schemas.microsoft.com/office/drawing/2014/main" id="{E3E70B82-9AE1-8342-A7AF-DDAD0EF79F70}"/>
              </a:ext>
            </a:extLst>
          </p:cNvPr>
          <p:cNvSpPr/>
          <p:nvPr/>
        </p:nvSpPr>
        <p:spPr>
          <a:xfrm>
            <a:off x="2916738" y="1781701"/>
            <a:ext cx="4895622" cy="669924"/>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sz="2400"/>
              <a:t>チェビシェフ多項式展開　</a:t>
            </a:r>
            <a:r>
              <a:rPr kumimoji="1" lang="en-US" altLang="ja-JP" sz="2400" dirty="0"/>
              <a:t>(2016)</a:t>
            </a:r>
            <a:endParaRPr kumimoji="1" lang="ja-JP" altLang="en-US" sz="2400" dirty="0"/>
          </a:p>
        </p:txBody>
      </p:sp>
      <p:sp>
        <p:nvSpPr>
          <p:cNvPr id="28" name="テキスト ボックス 27">
            <a:extLst>
              <a:ext uri="{FF2B5EF4-FFF2-40B4-BE49-F238E27FC236}">
                <a16:creationId xmlns:a16="http://schemas.microsoft.com/office/drawing/2014/main" id="{3ED5AC93-8ED7-7F40-AA91-864CB61762D3}"/>
              </a:ext>
            </a:extLst>
          </p:cNvPr>
          <p:cNvSpPr txBox="1"/>
          <p:nvPr/>
        </p:nvSpPr>
        <p:spPr>
          <a:xfrm>
            <a:off x="882776" y="5425162"/>
            <a:ext cx="8261348" cy="461665"/>
          </a:xfrm>
          <a:prstGeom prst="rect">
            <a:avLst/>
          </a:prstGeom>
          <a:noFill/>
        </p:spPr>
        <p:txBody>
          <a:bodyPr wrap="square" rtlCol="0">
            <a:spAutoFit/>
          </a:bodyPr>
          <a:lstStyle/>
          <a:p>
            <a:pPr algn="ctr"/>
            <a:r>
              <a:rPr kumimoji="1" lang="en-US" altLang="ja-JP" sz="2400" dirty="0"/>
              <a:t>N. Hatano and J.</a:t>
            </a:r>
            <a:r>
              <a:rPr kumimoji="1" lang="ja-JP" altLang="en-US" sz="2400"/>
              <a:t> </a:t>
            </a:r>
            <a:r>
              <a:rPr kumimoji="1" lang="en-US" altLang="ja-JP" sz="2400" dirty="0"/>
              <a:t>Feinberg, PRE</a:t>
            </a:r>
            <a:r>
              <a:rPr kumimoji="1" lang="ja-JP" altLang="en-US" sz="2400"/>
              <a:t> </a:t>
            </a:r>
            <a:r>
              <a:rPr kumimoji="1" lang="en-US" altLang="ja-JP" sz="2400" b="1" dirty="0"/>
              <a:t>94</a:t>
            </a:r>
            <a:r>
              <a:rPr kumimoji="1" lang="en-US" altLang="ja-JP" sz="2400" dirty="0"/>
              <a:t> (2016) 063305</a:t>
            </a:r>
            <a:endParaRPr kumimoji="1" lang="ja-JP" altLang="en-US" sz="2400" dirty="0"/>
          </a:p>
        </p:txBody>
      </p:sp>
      <p:sp>
        <p:nvSpPr>
          <p:cNvPr id="10" name="日付プレースホルダー 9">
            <a:extLst>
              <a:ext uri="{FF2B5EF4-FFF2-40B4-BE49-F238E27FC236}">
                <a16:creationId xmlns:a16="http://schemas.microsoft.com/office/drawing/2014/main" id="{615011ED-4ECC-369F-DA50-C6E5045C889B}"/>
              </a:ext>
            </a:extLst>
          </p:cNvPr>
          <p:cNvSpPr>
            <a:spLocks noGrp="1"/>
          </p:cNvSpPr>
          <p:nvPr>
            <p:ph type="dt" sz="half" idx="10"/>
          </p:nvPr>
        </p:nvSpPr>
        <p:spPr/>
        <p:txBody>
          <a:bodyPr/>
          <a:lstStyle/>
          <a:p>
            <a:pPr>
              <a:defRPr/>
            </a:pPr>
            <a:r>
              <a:rPr lang="en-US" altLang="ja-JP"/>
              <a:t>2025/1/12</a:t>
            </a:r>
            <a:endParaRPr lang="en-US" altLang="ja-JP" dirty="0"/>
          </a:p>
        </p:txBody>
      </p:sp>
      <p:sp>
        <p:nvSpPr>
          <p:cNvPr id="11" name="フッター プレースホルダー 10">
            <a:extLst>
              <a:ext uri="{FF2B5EF4-FFF2-40B4-BE49-F238E27FC236}">
                <a16:creationId xmlns:a16="http://schemas.microsoft.com/office/drawing/2014/main" id="{987DE16C-D388-8801-A545-96CB3C80E22E}"/>
              </a:ext>
            </a:extLst>
          </p:cNvPr>
          <p:cNvSpPr>
            <a:spLocks noGrp="1"/>
          </p:cNvSpPr>
          <p:nvPr>
            <p:ph type="ftr" sz="quarter" idx="11"/>
          </p:nvPr>
        </p:nvSpPr>
        <p:spPr/>
        <p:txBody>
          <a:bodyPr/>
          <a:lstStyle/>
          <a:p>
            <a:pPr>
              <a:defRPr/>
            </a:pPr>
            <a:r>
              <a:rPr lang="en-US" altLang="ja-JP"/>
              <a:t>QUATUO11</a:t>
            </a:r>
            <a:endParaRPr lang="en-US" altLang="ja-JP" dirty="0"/>
          </a:p>
        </p:txBody>
      </p:sp>
      <p:sp>
        <p:nvSpPr>
          <p:cNvPr id="15" name="テキスト ボックス 14">
            <a:extLst>
              <a:ext uri="{FF2B5EF4-FFF2-40B4-BE49-F238E27FC236}">
                <a16:creationId xmlns:a16="http://schemas.microsoft.com/office/drawing/2014/main" id="{312AD6F6-9FD4-44C4-F1C4-5F545B66E59A}"/>
              </a:ext>
            </a:extLst>
          </p:cNvPr>
          <p:cNvSpPr txBox="1"/>
          <p:nvPr/>
        </p:nvSpPr>
        <p:spPr>
          <a:xfrm rot="16200000">
            <a:off x="-747283" y="3283198"/>
            <a:ext cx="3902370" cy="646331"/>
          </a:xfrm>
          <a:prstGeom prst="rect">
            <a:avLst/>
          </a:prstGeom>
          <a:solidFill>
            <a:schemeClr val="bg2">
              <a:lumMod val="60000"/>
              <a:lumOff val="40000"/>
            </a:schemeClr>
          </a:solidFill>
        </p:spPr>
        <p:txBody>
          <a:bodyPr wrap="square" rtlCol="0">
            <a:spAutoFit/>
          </a:bodyPr>
          <a:lstStyle/>
          <a:p>
            <a:r>
              <a:rPr kumimoji="1" lang="en-US" altLang="ja-JP" sz="3600" dirty="0">
                <a:solidFill>
                  <a:schemeClr val="accent4"/>
                </a:solidFill>
              </a:rPr>
              <a:t>  </a:t>
            </a:r>
            <a:r>
              <a:rPr kumimoji="1" lang="ja-JP" altLang="en-US" sz="3600">
                <a:solidFill>
                  <a:schemeClr val="accent4"/>
                </a:solidFill>
              </a:rPr>
              <a:t>局在長逆数</a:t>
            </a:r>
          </a:p>
        </p:txBody>
      </p:sp>
      <p:sp>
        <p:nvSpPr>
          <p:cNvPr id="16" name="テキスト ボックス 15">
            <a:extLst>
              <a:ext uri="{FF2B5EF4-FFF2-40B4-BE49-F238E27FC236}">
                <a16:creationId xmlns:a16="http://schemas.microsoft.com/office/drawing/2014/main" id="{84F381EE-2A06-34F0-32B4-4A7E8CDB8602}"/>
              </a:ext>
            </a:extLst>
          </p:cNvPr>
          <p:cNvSpPr txBox="1"/>
          <p:nvPr/>
        </p:nvSpPr>
        <p:spPr>
          <a:xfrm>
            <a:off x="3494157" y="6165304"/>
            <a:ext cx="3246097" cy="646331"/>
          </a:xfrm>
          <a:prstGeom prst="rect">
            <a:avLst/>
          </a:prstGeom>
          <a:solidFill>
            <a:schemeClr val="bg2">
              <a:lumMod val="60000"/>
              <a:lumOff val="40000"/>
            </a:schemeClr>
          </a:solidFill>
        </p:spPr>
        <p:txBody>
          <a:bodyPr wrap="square" rtlCol="0">
            <a:spAutoFit/>
          </a:bodyPr>
          <a:lstStyle/>
          <a:p>
            <a:pPr algn="ctr"/>
            <a:r>
              <a:rPr kumimoji="1" lang="ja-JP" altLang="en-US" sz="3600">
                <a:solidFill>
                  <a:schemeClr val="accent4"/>
                </a:solidFill>
              </a:rPr>
              <a:t>エネルギー　</a:t>
            </a:r>
            <a:r>
              <a:rPr kumimoji="1" lang="en-US" altLang="ja-JP" sz="3600" i="1" dirty="0">
                <a:solidFill>
                  <a:schemeClr val="accent4"/>
                </a:solidFill>
                <a:latin typeface="Times New Roman" panose="02020603050405020304" pitchFamily="18" charset="0"/>
                <a:cs typeface="Times New Roman" panose="02020603050405020304" pitchFamily="18" charset="0"/>
              </a:rPr>
              <a:t>E</a:t>
            </a:r>
            <a:endParaRPr kumimoji="1" lang="ja-JP" altLang="en-US" sz="3600" i="1">
              <a:solidFill>
                <a:schemeClr val="accent4"/>
              </a:solidFill>
              <a:latin typeface="Times New Roman" panose="02020603050405020304" pitchFamily="18" charset="0"/>
              <a:cs typeface="Times New Roman" panose="02020603050405020304" pitchFamily="18" charset="0"/>
            </a:endParaRPr>
          </a:p>
        </p:txBody>
      </p:sp>
      <p:pic>
        <p:nvPicPr>
          <p:cNvPr id="6" name="図 5">
            <a:extLst>
              <a:ext uri="{FF2B5EF4-FFF2-40B4-BE49-F238E27FC236}">
                <a16:creationId xmlns:a16="http://schemas.microsoft.com/office/drawing/2014/main" id="{67DE5866-ED09-535D-3AB8-E346295AC53E}"/>
              </a:ext>
            </a:extLst>
          </p:cNvPr>
          <p:cNvPicPr>
            <a:picLocks noChangeAspect="1"/>
          </p:cNvPicPr>
          <p:nvPr/>
        </p:nvPicPr>
        <p:blipFill>
          <a:blip r:embed="rId5"/>
          <a:stretch>
            <a:fillRect/>
          </a:stretch>
        </p:blipFill>
        <p:spPr>
          <a:xfrm rot="16200000">
            <a:off x="717068" y="2037828"/>
            <a:ext cx="936000" cy="492632"/>
          </a:xfrm>
          <a:prstGeom prst="rect">
            <a:avLst/>
          </a:prstGeom>
          <a:solidFill>
            <a:schemeClr val="bg2">
              <a:lumMod val="60000"/>
              <a:lumOff val="40000"/>
            </a:schemeClr>
          </a:solidFill>
        </p:spPr>
      </p:pic>
      <p:sp>
        <p:nvSpPr>
          <p:cNvPr id="5" name="スライド番号プレースホルダー 4">
            <a:extLst>
              <a:ext uri="{FF2B5EF4-FFF2-40B4-BE49-F238E27FC236}">
                <a16:creationId xmlns:a16="http://schemas.microsoft.com/office/drawing/2014/main" id="{4346ADA9-F408-FF96-0417-F0C40C6EBA1E}"/>
              </a:ext>
            </a:extLst>
          </p:cNvPr>
          <p:cNvSpPr>
            <a:spLocks noGrp="1"/>
          </p:cNvSpPr>
          <p:nvPr>
            <p:ph type="sldNum" sz="quarter" idx="12"/>
          </p:nvPr>
        </p:nvSpPr>
        <p:spPr/>
        <p:txBody>
          <a:bodyPr/>
          <a:lstStyle/>
          <a:p>
            <a:fld id="{FA3C4D4C-6915-3147-AB54-C788617D0F2E}" type="slidenum">
              <a:rPr lang="en-US" altLang="ja-JP" smtClean="0"/>
              <a:pPr/>
              <a:t>75</a:t>
            </a:fld>
            <a:r>
              <a:rPr lang="en-US" altLang="ja-JP"/>
              <a:t>/87</a:t>
            </a:r>
            <a:endParaRPr lang="en-US" altLang="ja-JP" dirty="0"/>
          </a:p>
        </p:txBody>
      </p:sp>
    </p:spTree>
    <p:extLst>
      <p:ext uri="{BB962C8B-B14F-4D97-AF65-F5344CB8AC3E}">
        <p14:creationId xmlns:p14="http://schemas.microsoft.com/office/powerpoint/2010/main" val="234445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right)">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62439"/>
            <a:ext cx="8229600" cy="990600"/>
          </a:xfrm>
        </p:spPr>
        <p:txBody>
          <a:bodyPr>
            <a:noAutofit/>
          </a:bodyPr>
          <a:lstStyle/>
          <a:p>
            <a:r>
              <a:rPr lang="en-US" altLang="ja-JP" dirty="0"/>
              <a:t>Hatano-Nelson </a:t>
            </a:r>
            <a:r>
              <a:rPr lang="ja-JP" altLang="en-US"/>
              <a:t>模型</a:t>
            </a:r>
            <a:endParaRPr lang="ja-JP" altLang="en-US" dirty="0"/>
          </a:p>
        </p:txBody>
      </p:sp>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l="11825" r="9412"/>
          <a:stretch/>
        </p:blipFill>
        <p:spPr>
          <a:xfrm>
            <a:off x="173308" y="3735404"/>
            <a:ext cx="4181531" cy="3029813"/>
          </a:xfrm>
          <a:prstGeom prst="rect">
            <a:avLst/>
          </a:prstGeom>
        </p:spPr>
      </p:pic>
      <p:grpSp>
        <p:nvGrpSpPr>
          <p:cNvPr id="32" name="グループ化 31">
            <a:extLst>
              <a:ext uri="{FF2B5EF4-FFF2-40B4-BE49-F238E27FC236}">
                <a16:creationId xmlns:a16="http://schemas.microsoft.com/office/drawing/2014/main" id="{2E5B6AB3-EE3A-4F4A-F58A-756A0F6304A5}"/>
              </a:ext>
            </a:extLst>
          </p:cNvPr>
          <p:cNvGrpSpPr/>
          <p:nvPr/>
        </p:nvGrpSpPr>
        <p:grpSpPr>
          <a:xfrm>
            <a:off x="579296" y="1368006"/>
            <a:ext cx="7985407" cy="2043537"/>
            <a:chOff x="907073" y="1772816"/>
            <a:chExt cx="7985407" cy="2043537"/>
          </a:xfrm>
        </p:grpSpPr>
        <p:sp>
          <p:nvSpPr>
            <p:cNvPr id="33" name="フリーフォーム 32">
              <a:extLst>
                <a:ext uri="{FF2B5EF4-FFF2-40B4-BE49-F238E27FC236}">
                  <a16:creationId xmlns:a16="http://schemas.microsoft.com/office/drawing/2014/main" id="{972029A2-BF69-0E31-9064-C1CB197A3F74}"/>
                </a:ext>
              </a:extLst>
            </p:cNvPr>
            <p:cNvSpPr/>
            <p:nvPr/>
          </p:nvSpPr>
          <p:spPr>
            <a:xfrm>
              <a:off x="990804" y="2092118"/>
              <a:ext cx="7214724" cy="1228194"/>
            </a:xfrm>
            <a:custGeom>
              <a:avLst/>
              <a:gdLst>
                <a:gd name="connsiteX0" fmla="*/ 0 w 7214724"/>
                <a:gd name="connsiteY0" fmla="*/ 404746 h 1228194"/>
                <a:gd name="connsiteX1" fmla="*/ 795433 w 7214724"/>
                <a:gd name="connsiteY1" fmla="*/ 55827 h 1228194"/>
                <a:gd name="connsiteX2" fmla="*/ 1744372 w 7214724"/>
                <a:gd name="connsiteY2" fmla="*/ 1228194 h 1228194"/>
                <a:gd name="connsiteX3" fmla="*/ 2651446 w 7214724"/>
                <a:gd name="connsiteY3" fmla="*/ 516400 h 1228194"/>
                <a:gd name="connsiteX4" fmla="*/ 3572474 w 7214724"/>
                <a:gd name="connsiteY4" fmla="*/ 1144454 h 1228194"/>
                <a:gd name="connsiteX5" fmla="*/ 4493503 w 7214724"/>
                <a:gd name="connsiteY5" fmla="*/ 0 h 1228194"/>
                <a:gd name="connsiteX6" fmla="*/ 5414531 w 7214724"/>
                <a:gd name="connsiteY6" fmla="*/ 516400 h 1228194"/>
                <a:gd name="connsiteX7" fmla="*/ 6307650 w 7214724"/>
                <a:gd name="connsiteY7" fmla="*/ 111654 h 1228194"/>
                <a:gd name="connsiteX8" fmla="*/ 7214724 w 7214724"/>
                <a:gd name="connsiteY8" fmla="*/ 1130497 h 12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4724" h="1228194">
                  <a:moveTo>
                    <a:pt x="0" y="404746"/>
                  </a:moveTo>
                  <a:lnTo>
                    <a:pt x="795433" y="55827"/>
                  </a:lnTo>
                  <a:lnTo>
                    <a:pt x="1744372" y="1228194"/>
                  </a:lnTo>
                  <a:lnTo>
                    <a:pt x="2651446" y="516400"/>
                  </a:lnTo>
                  <a:lnTo>
                    <a:pt x="3572474" y="1144454"/>
                  </a:lnTo>
                  <a:lnTo>
                    <a:pt x="4493503" y="0"/>
                  </a:lnTo>
                  <a:lnTo>
                    <a:pt x="5414531" y="516400"/>
                  </a:lnTo>
                  <a:lnTo>
                    <a:pt x="6307650" y="111654"/>
                  </a:lnTo>
                  <a:lnTo>
                    <a:pt x="7214724" y="1130497"/>
                  </a:lnTo>
                </a:path>
              </a:pathLst>
            </a:custGeom>
            <a:ln w="38100">
              <a:solidFill>
                <a:srgbClr val="00B050"/>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kumimoji="1" lang="ja-JP" altLang="en-US"/>
            </a:p>
          </p:txBody>
        </p:sp>
        <p:sp>
          <p:nvSpPr>
            <p:cNvPr id="34" name="フリーフォーム 33">
              <a:extLst>
                <a:ext uri="{FF2B5EF4-FFF2-40B4-BE49-F238E27FC236}">
                  <a16:creationId xmlns:a16="http://schemas.microsoft.com/office/drawing/2014/main" id="{E6C76CE9-0D68-D54C-2074-47AF7F3CAEFC}"/>
                </a:ext>
              </a:extLst>
            </p:cNvPr>
            <p:cNvSpPr/>
            <p:nvPr/>
          </p:nvSpPr>
          <p:spPr>
            <a:xfrm>
              <a:off x="4605143" y="2329293"/>
              <a:ext cx="893119" cy="362967"/>
            </a:xfrm>
            <a:custGeom>
              <a:avLst/>
              <a:gdLst>
                <a:gd name="connsiteX0" fmla="*/ 0 w 879164"/>
                <a:gd name="connsiteY0" fmla="*/ 334986 h 334986"/>
                <a:gd name="connsiteX1" fmla="*/ 390739 w 879164"/>
                <a:gd name="connsiteY1" fmla="*/ 24 h 334986"/>
                <a:gd name="connsiteX2" fmla="*/ 879164 w 879164"/>
                <a:gd name="connsiteY2" fmla="*/ 321029 h 334986"/>
                <a:gd name="connsiteX0" fmla="*/ 0 w 879164"/>
                <a:gd name="connsiteY0" fmla="*/ 334986 h 334986"/>
                <a:gd name="connsiteX1" fmla="*/ 460514 w 879164"/>
                <a:gd name="connsiteY1" fmla="*/ 24 h 334986"/>
                <a:gd name="connsiteX2" fmla="*/ 879164 w 879164"/>
                <a:gd name="connsiteY2" fmla="*/ 321029 h 334986"/>
                <a:gd name="connsiteX0" fmla="*/ 0 w 893119"/>
                <a:gd name="connsiteY0" fmla="*/ 335053 h 362967"/>
                <a:gd name="connsiteX1" fmla="*/ 460514 w 893119"/>
                <a:gd name="connsiteY1" fmla="*/ 91 h 362967"/>
                <a:gd name="connsiteX2" fmla="*/ 893119 w 893119"/>
                <a:gd name="connsiteY2" fmla="*/ 362967 h 362967"/>
              </a:gdLst>
              <a:ahLst/>
              <a:cxnLst>
                <a:cxn ang="0">
                  <a:pos x="connsiteX0" y="connsiteY0"/>
                </a:cxn>
                <a:cxn ang="0">
                  <a:pos x="connsiteX1" y="connsiteY1"/>
                </a:cxn>
                <a:cxn ang="0">
                  <a:pos x="connsiteX2" y="connsiteY2"/>
                </a:cxn>
              </a:cxnLst>
              <a:rect l="l" t="t" r="r" b="b"/>
              <a:pathLst>
                <a:path w="893119" h="362967">
                  <a:moveTo>
                    <a:pt x="0" y="335053"/>
                  </a:moveTo>
                  <a:cubicBezTo>
                    <a:pt x="122106" y="168735"/>
                    <a:pt x="311661" y="-4561"/>
                    <a:pt x="460514" y="91"/>
                  </a:cubicBezTo>
                  <a:cubicBezTo>
                    <a:pt x="609367" y="4743"/>
                    <a:pt x="722170" y="201301"/>
                    <a:pt x="893119" y="362967"/>
                  </a:cubicBezTo>
                </a:path>
              </a:pathLst>
            </a:custGeom>
            <a:ln w="38100">
              <a:headEnd type="none"/>
              <a:tailEnd type="triangle" w="lg" len="lg"/>
            </a:ln>
          </p:spPr>
          <p:style>
            <a:lnRef idx="2">
              <a:schemeClr val="accent4"/>
            </a:lnRef>
            <a:fillRef idx="0">
              <a:schemeClr val="accent4"/>
            </a:fillRef>
            <a:effectRef idx="1">
              <a:schemeClr val="accent4"/>
            </a:effectRef>
            <a:fontRef idx="minor">
              <a:schemeClr val="tx1"/>
            </a:fontRef>
          </p:style>
          <p:txBody>
            <a:bodyPr rtlCol="0" anchor="ctr"/>
            <a:lstStyle/>
            <a:p>
              <a:pPr algn="ctr"/>
              <a:endParaRPr kumimoji="1" lang="ja-JP" altLang="en-US"/>
            </a:p>
          </p:txBody>
        </p:sp>
        <p:sp>
          <p:nvSpPr>
            <p:cNvPr id="35" name="フリーフォーム 34">
              <a:extLst>
                <a:ext uri="{FF2B5EF4-FFF2-40B4-BE49-F238E27FC236}">
                  <a16:creationId xmlns:a16="http://schemas.microsoft.com/office/drawing/2014/main" id="{B763F5B8-EAA7-8282-4E5C-BDD37982415E}"/>
                </a:ext>
              </a:extLst>
            </p:cNvPr>
            <p:cNvSpPr/>
            <p:nvPr/>
          </p:nvSpPr>
          <p:spPr>
            <a:xfrm flipH="1" flipV="1">
              <a:off x="4591188" y="2949288"/>
              <a:ext cx="893119" cy="362967"/>
            </a:xfrm>
            <a:custGeom>
              <a:avLst/>
              <a:gdLst>
                <a:gd name="connsiteX0" fmla="*/ 0 w 879164"/>
                <a:gd name="connsiteY0" fmla="*/ 334986 h 334986"/>
                <a:gd name="connsiteX1" fmla="*/ 390739 w 879164"/>
                <a:gd name="connsiteY1" fmla="*/ 24 h 334986"/>
                <a:gd name="connsiteX2" fmla="*/ 879164 w 879164"/>
                <a:gd name="connsiteY2" fmla="*/ 321029 h 334986"/>
                <a:gd name="connsiteX0" fmla="*/ 0 w 879164"/>
                <a:gd name="connsiteY0" fmla="*/ 334986 h 334986"/>
                <a:gd name="connsiteX1" fmla="*/ 460514 w 879164"/>
                <a:gd name="connsiteY1" fmla="*/ 24 h 334986"/>
                <a:gd name="connsiteX2" fmla="*/ 879164 w 879164"/>
                <a:gd name="connsiteY2" fmla="*/ 321029 h 334986"/>
                <a:gd name="connsiteX0" fmla="*/ 0 w 893119"/>
                <a:gd name="connsiteY0" fmla="*/ 335053 h 362967"/>
                <a:gd name="connsiteX1" fmla="*/ 460514 w 893119"/>
                <a:gd name="connsiteY1" fmla="*/ 91 h 362967"/>
                <a:gd name="connsiteX2" fmla="*/ 893119 w 893119"/>
                <a:gd name="connsiteY2" fmla="*/ 362967 h 362967"/>
              </a:gdLst>
              <a:ahLst/>
              <a:cxnLst>
                <a:cxn ang="0">
                  <a:pos x="connsiteX0" y="connsiteY0"/>
                </a:cxn>
                <a:cxn ang="0">
                  <a:pos x="connsiteX1" y="connsiteY1"/>
                </a:cxn>
                <a:cxn ang="0">
                  <a:pos x="connsiteX2" y="connsiteY2"/>
                </a:cxn>
              </a:cxnLst>
              <a:rect l="l" t="t" r="r" b="b"/>
              <a:pathLst>
                <a:path w="893119" h="362967">
                  <a:moveTo>
                    <a:pt x="0" y="335053"/>
                  </a:moveTo>
                  <a:cubicBezTo>
                    <a:pt x="122106" y="168735"/>
                    <a:pt x="311661" y="-4561"/>
                    <a:pt x="460514" y="91"/>
                  </a:cubicBezTo>
                  <a:cubicBezTo>
                    <a:pt x="609367" y="4743"/>
                    <a:pt x="722170" y="201301"/>
                    <a:pt x="893119" y="362967"/>
                  </a:cubicBezTo>
                </a:path>
              </a:pathLst>
            </a:custGeom>
            <a:ln w="38100">
              <a:headEnd type="none"/>
              <a:tailEnd type="triangle" w="lg" len="lg"/>
            </a:ln>
          </p:spPr>
          <p:style>
            <a:lnRef idx="2">
              <a:schemeClr val="accent4"/>
            </a:lnRef>
            <a:fillRef idx="0">
              <a:schemeClr val="accent4"/>
            </a:fillRef>
            <a:effectRef idx="1">
              <a:schemeClr val="accent4"/>
            </a:effectRef>
            <a:fontRef idx="minor">
              <a:schemeClr val="tx1"/>
            </a:fontRef>
          </p:style>
          <p:txBody>
            <a:bodyPr rtlCol="0" anchor="ctr"/>
            <a:lstStyle/>
            <a:p>
              <a:pPr algn="ctr"/>
              <a:endParaRPr kumimoji="1" lang="ja-JP" altLang="en-US"/>
            </a:p>
          </p:txBody>
        </p:sp>
        <p:grpSp>
          <p:nvGrpSpPr>
            <p:cNvPr id="36" name="図形グループ 3">
              <a:extLst>
                <a:ext uri="{FF2B5EF4-FFF2-40B4-BE49-F238E27FC236}">
                  <a16:creationId xmlns:a16="http://schemas.microsoft.com/office/drawing/2014/main" id="{FF95A6F2-9820-5292-D97B-E565D57A1567}"/>
                </a:ext>
              </a:extLst>
            </p:cNvPr>
            <p:cNvGrpSpPr/>
            <p:nvPr/>
          </p:nvGrpSpPr>
          <p:grpSpPr>
            <a:xfrm>
              <a:off x="907073" y="2580605"/>
              <a:ext cx="7985407" cy="377098"/>
              <a:chOff x="1074533" y="2079557"/>
              <a:chExt cx="7985407" cy="377098"/>
            </a:xfrm>
          </p:grpSpPr>
          <p:cxnSp>
            <p:nvCxnSpPr>
              <p:cNvPr id="46" name="直線コネクタ 45">
                <a:extLst>
                  <a:ext uri="{FF2B5EF4-FFF2-40B4-BE49-F238E27FC236}">
                    <a16:creationId xmlns:a16="http://schemas.microsoft.com/office/drawing/2014/main" id="{D97B48C8-6551-0059-0176-CC2AB39A9390}"/>
                  </a:ext>
                </a:extLst>
              </p:cNvPr>
              <p:cNvCxnSpPr/>
              <p:nvPr/>
            </p:nvCxnSpPr>
            <p:spPr>
              <a:xfrm>
                <a:off x="1074533" y="2316821"/>
                <a:ext cx="7352289" cy="0"/>
              </a:xfrm>
              <a:prstGeom prst="line">
                <a:avLst/>
              </a:prstGeom>
              <a:ln w="28575">
                <a:solidFill>
                  <a:schemeClr val="accent4"/>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47" name="円/楕円 46">
                <a:extLst>
                  <a:ext uri="{FF2B5EF4-FFF2-40B4-BE49-F238E27FC236}">
                    <a16:creationId xmlns:a16="http://schemas.microsoft.com/office/drawing/2014/main" id="{8EDE9F3D-B929-756C-D091-554D1E61E85D}"/>
                  </a:ext>
                </a:extLst>
              </p:cNvPr>
              <p:cNvSpPr/>
              <p:nvPr/>
            </p:nvSpPr>
            <p:spPr>
              <a:xfrm>
                <a:off x="4625082"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48" name="円/楕円 47">
                <a:extLst>
                  <a:ext uri="{FF2B5EF4-FFF2-40B4-BE49-F238E27FC236}">
                    <a16:creationId xmlns:a16="http://schemas.microsoft.com/office/drawing/2014/main" id="{FDF4FB7E-CFE1-9BB1-A694-72865B5EAB9E}"/>
                  </a:ext>
                </a:extLst>
              </p:cNvPr>
              <p:cNvSpPr/>
              <p:nvPr/>
            </p:nvSpPr>
            <p:spPr>
              <a:xfrm>
                <a:off x="3704389"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49" name="円/楕円 48">
                <a:extLst>
                  <a:ext uri="{FF2B5EF4-FFF2-40B4-BE49-F238E27FC236}">
                    <a16:creationId xmlns:a16="http://schemas.microsoft.com/office/drawing/2014/main" id="{E4C9EA1E-CF14-9156-96C4-82355337B518}"/>
                  </a:ext>
                </a:extLst>
              </p:cNvPr>
              <p:cNvSpPr/>
              <p:nvPr/>
            </p:nvSpPr>
            <p:spPr>
              <a:xfrm>
                <a:off x="2783696"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50" name="円/楕円 49">
                <a:extLst>
                  <a:ext uri="{FF2B5EF4-FFF2-40B4-BE49-F238E27FC236}">
                    <a16:creationId xmlns:a16="http://schemas.microsoft.com/office/drawing/2014/main" id="{7114C8B0-6238-2ABB-05E7-4C9C76015251}"/>
                  </a:ext>
                </a:extLst>
              </p:cNvPr>
              <p:cNvSpPr/>
              <p:nvPr/>
            </p:nvSpPr>
            <p:spPr>
              <a:xfrm>
                <a:off x="1863003"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51" name="円/楕円 50">
                <a:extLst>
                  <a:ext uri="{FF2B5EF4-FFF2-40B4-BE49-F238E27FC236}">
                    <a16:creationId xmlns:a16="http://schemas.microsoft.com/office/drawing/2014/main" id="{E4786305-E833-3B84-07D0-02E17718B51B}"/>
                  </a:ext>
                </a:extLst>
              </p:cNvPr>
              <p:cNvSpPr/>
              <p:nvPr/>
            </p:nvSpPr>
            <p:spPr>
              <a:xfrm>
                <a:off x="6466468"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52" name="円/楕円 51">
                <a:extLst>
                  <a:ext uri="{FF2B5EF4-FFF2-40B4-BE49-F238E27FC236}">
                    <a16:creationId xmlns:a16="http://schemas.microsoft.com/office/drawing/2014/main" id="{F7585D23-C115-EA13-A7C3-E2710093635A}"/>
                  </a:ext>
                </a:extLst>
              </p:cNvPr>
              <p:cNvSpPr/>
              <p:nvPr/>
            </p:nvSpPr>
            <p:spPr>
              <a:xfrm>
                <a:off x="5545775"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sp>
            <p:nvSpPr>
              <p:cNvPr id="53" name="円/楕円 52">
                <a:extLst>
                  <a:ext uri="{FF2B5EF4-FFF2-40B4-BE49-F238E27FC236}">
                    <a16:creationId xmlns:a16="http://schemas.microsoft.com/office/drawing/2014/main" id="{A838F777-10DB-4E25-6E7E-A20990C648E7}"/>
                  </a:ext>
                </a:extLst>
              </p:cNvPr>
              <p:cNvSpPr/>
              <p:nvPr/>
            </p:nvSpPr>
            <p:spPr>
              <a:xfrm>
                <a:off x="7387162" y="2212145"/>
                <a:ext cx="209352" cy="2093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a:p>
            </p:txBody>
          </p:sp>
          <p:pic>
            <p:nvPicPr>
              <p:cNvPr id="73" name="図 72" descr="latex-image-1.pdf">
                <a:extLst>
                  <a:ext uri="{FF2B5EF4-FFF2-40B4-BE49-F238E27FC236}">
                    <a16:creationId xmlns:a16="http://schemas.microsoft.com/office/drawing/2014/main" id="{2F97A5EE-8AF0-02D0-C6B6-BF006ABF8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4279" y="2079557"/>
                <a:ext cx="445661" cy="377098"/>
              </a:xfrm>
              <a:prstGeom prst="rect">
                <a:avLst/>
              </a:prstGeom>
            </p:spPr>
          </p:pic>
        </p:grpSp>
        <p:sp>
          <p:nvSpPr>
            <p:cNvPr id="37" name="テキスト ボックス 36">
              <a:extLst>
                <a:ext uri="{FF2B5EF4-FFF2-40B4-BE49-F238E27FC236}">
                  <a16:creationId xmlns:a16="http://schemas.microsoft.com/office/drawing/2014/main" id="{20C0FEEF-63B4-5B38-562B-69AFAFCA3D93}"/>
                </a:ext>
              </a:extLst>
            </p:cNvPr>
            <p:cNvSpPr txBox="1"/>
            <p:nvPr/>
          </p:nvSpPr>
          <p:spPr>
            <a:xfrm>
              <a:off x="4364958" y="2057384"/>
              <a:ext cx="389850" cy="584775"/>
            </a:xfrm>
            <a:prstGeom prst="rect">
              <a:avLst/>
            </a:prstGeom>
            <a:noFill/>
          </p:spPr>
          <p:txBody>
            <a:bodyPr wrap="none" rtlCol="0">
              <a:spAutoFit/>
            </a:bodyPr>
            <a:lstStyle/>
            <a:p>
              <a:pPr algn="ctr"/>
              <a:r>
                <a:rPr kumimoji="1" lang="en-US" altLang="ja-JP" sz="3200" dirty="0">
                  <a:solidFill>
                    <a:srgbClr val="002060"/>
                  </a:solidFill>
                </a:rPr>
                <a:t>0</a:t>
              </a:r>
              <a:endParaRPr kumimoji="1" lang="ja-JP" altLang="en-US" sz="3200" dirty="0">
                <a:solidFill>
                  <a:srgbClr val="002060"/>
                </a:solidFill>
              </a:endParaRPr>
            </a:p>
          </p:txBody>
        </p:sp>
        <p:sp>
          <p:nvSpPr>
            <p:cNvPr id="38" name="テキスト ボックス 37">
              <a:extLst>
                <a:ext uri="{FF2B5EF4-FFF2-40B4-BE49-F238E27FC236}">
                  <a16:creationId xmlns:a16="http://schemas.microsoft.com/office/drawing/2014/main" id="{3F214046-7704-182F-091A-86BA0EF0ED8F}"/>
                </a:ext>
              </a:extLst>
            </p:cNvPr>
            <p:cNvSpPr txBox="1"/>
            <p:nvPr/>
          </p:nvSpPr>
          <p:spPr>
            <a:xfrm>
              <a:off x="5262495" y="2057384"/>
              <a:ext cx="389850" cy="584775"/>
            </a:xfrm>
            <a:prstGeom prst="rect">
              <a:avLst/>
            </a:prstGeom>
            <a:noFill/>
          </p:spPr>
          <p:txBody>
            <a:bodyPr wrap="none" rtlCol="0">
              <a:spAutoFit/>
            </a:bodyPr>
            <a:lstStyle/>
            <a:p>
              <a:pPr algn="ctr"/>
              <a:r>
                <a:rPr kumimoji="1" lang="en-US" altLang="ja-JP" sz="3200" dirty="0">
                  <a:solidFill>
                    <a:srgbClr val="002060"/>
                  </a:solidFill>
                </a:rPr>
                <a:t>1</a:t>
              </a:r>
              <a:endParaRPr kumimoji="1" lang="ja-JP" altLang="en-US" sz="3200" dirty="0">
                <a:solidFill>
                  <a:srgbClr val="002060"/>
                </a:solidFill>
              </a:endParaRPr>
            </a:p>
          </p:txBody>
        </p:sp>
        <p:sp>
          <p:nvSpPr>
            <p:cNvPr id="39" name="テキスト ボックス 38">
              <a:extLst>
                <a:ext uri="{FF2B5EF4-FFF2-40B4-BE49-F238E27FC236}">
                  <a16:creationId xmlns:a16="http://schemas.microsoft.com/office/drawing/2014/main" id="{94F35775-8178-53BE-D782-D3F78A0CD339}"/>
                </a:ext>
              </a:extLst>
            </p:cNvPr>
            <p:cNvSpPr txBox="1"/>
            <p:nvPr/>
          </p:nvSpPr>
          <p:spPr>
            <a:xfrm>
              <a:off x="6200435" y="2057384"/>
              <a:ext cx="389850" cy="584775"/>
            </a:xfrm>
            <a:prstGeom prst="rect">
              <a:avLst/>
            </a:prstGeom>
            <a:noFill/>
          </p:spPr>
          <p:txBody>
            <a:bodyPr wrap="none" rtlCol="0">
              <a:spAutoFit/>
            </a:bodyPr>
            <a:lstStyle/>
            <a:p>
              <a:pPr algn="ctr"/>
              <a:r>
                <a:rPr kumimoji="1" lang="en-US" altLang="ja-JP" sz="3200" dirty="0">
                  <a:solidFill>
                    <a:srgbClr val="002060"/>
                  </a:solidFill>
                </a:rPr>
                <a:t>2</a:t>
              </a:r>
              <a:endParaRPr kumimoji="1" lang="ja-JP" altLang="en-US" sz="3200" dirty="0">
                <a:solidFill>
                  <a:srgbClr val="002060"/>
                </a:solidFill>
              </a:endParaRPr>
            </a:p>
          </p:txBody>
        </p:sp>
        <p:sp>
          <p:nvSpPr>
            <p:cNvPr id="40" name="テキスト ボックス 39">
              <a:extLst>
                <a:ext uri="{FF2B5EF4-FFF2-40B4-BE49-F238E27FC236}">
                  <a16:creationId xmlns:a16="http://schemas.microsoft.com/office/drawing/2014/main" id="{A5496627-1599-27CA-40D5-1620E934B63E}"/>
                </a:ext>
              </a:extLst>
            </p:cNvPr>
            <p:cNvSpPr txBox="1"/>
            <p:nvPr/>
          </p:nvSpPr>
          <p:spPr>
            <a:xfrm>
              <a:off x="7111926" y="2057384"/>
              <a:ext cx="389851" cy="584775"/>
            </a:xfrm>
            <a:prstGeom prst="rect">
              <a:avLst/>
            </a:prstGeom>
            <a:noFill/>
          </p:spPr>
          <p:txBody>
            <a:bodyPr wrap="none" rtlCol="0">
              <a:spAutoFit/>
            </a:bodyPr>
            <a:lstStyle/>
            <a:p>
              <a:pPr algn="ctr"/>
              <a:r>
                <a:rPr kumimoji="1" lang="en-US" altLang="ja-JP" sz="3200" dirty="0">
                  <a:solidFill>
                    <a:srgbClr val="002060"/>
                  </a:solidFill>
                </a:rPr>
                <a:t>3</a:t>
              </a:r>
              <a:endParaRPr kumimoji="1" lang="ja-JP" altLang="en-US" sz="3200" dirty="0">
                <a:solidFill>
                  <a:srgbClr val="002060"/>
                </a:solidFill>
              </a:endParaRPr>
            </a:p>
          </p:txBody>
        </p:sp>
        <p:sp>
          <p:nvSpPr>
            <p:cNvPr id="41" name="テキスト ボックス 40">
              <a:extLst>
                <a:ext uri="{FF2B5EF4-FFF2-40B4-BE49-F238E27FC236}">
                  <a16:creationId xmlns:a16="http://schemas.microsoft.com/office/drawing/2014/main" id="{47AD4035-A031-5481-075B-367545BD6FEE}"/>
                </a:ext>
              </a:extLst>
            </p:cNvPr>
            <p:cNvSpPr txBox="1"/>
            <p:nvPr/>
          </p:nvSpPr>
          <p:spPr>
            <a:xfrm>
              <a:off x="1511967" y="2057384"/>
              <a:ext cx="620684" cy="584775"/>
            </a:xfrm>
            <a:prstGeom prst="rect">
              <a:avLst/>
            </a:prstGeom>
            <a:noFill/>
          </p:spPr>
          <p:txBody>
            <a:bodyPr wrap="none" rtlCol="0">
              <a:spAutoFit/>
            </a:bodyPr>
            <a:lstStyle/>
            <a:p>
              <a:pPr algn="ctr"/>
              <a:r>
                <a:rPr kumimoji="1" lang="en-US" altLang="ja-JP" sz="3200" dirty="0">
                  <a:solidFill>
                    <a:srgbClr val="002060"/>
                  </a:solidFill>
                </a:rPr>
                <a:t>−3</a:t>
              </a:r>
              <a:endParaRPr kumimoji="1" lang="ja-JP" altLang="en-US" sz="3200" dirty="0">
                <a:solidFill>
                  <a:srgbClr val="002060"/>
                </a:solidFill>
              </a:endParaRPr>
            </a:p>
          </p:txBody>
        </p:sp>
        <p:sp>
          <p:nvSpPr>
            <p:cNvPr id="42" name="テキスト ボックス 41">
              <a:extLst>
                <a:ext uri="{FF2B5EF4-FFF2-40B4-BE49-F238E27FC236}">
                  <a16:creationId xmlns:a16="http://schemas.microsoft.com/office/drawing/2014/main" id="{B347E4B8-347E-10B7-7C82-60A6F56CDD32}"/>
                </a:ext>
              </a:extLst>
            </p:cNvPr>
            <p:cNvSpPr txBox="1"/>
            <p:nvPr/>
          </p:nvSpPr>
          <p:spPr>
            <a:xfrm>
              <a:off x="2405086" y="2057384"/>
              <a:ext cx="620684" cy="584775"/>
            </a:xfrm>
            <a:prstGeom prst="rect">
              <a:avLst/>
            </a:prstGeom>
            <a:noFill/>
          </p:spPr>
          <p:txBody>
            <a:bodyPr wrap="none" rtlCol="0">
              <a:spAutoFit/>
            </a:bodyPr>
            <a:lstStyle/>
            <a:p>
              <a:pPr algn="ctr"/>
              <a:r>
                <a:rPr kumimoji="1" lang="en-US" altLang="ja-JP" sz="3200" dirty="0">
                  <a:solidFill>
                    <a:srgbClr val="002060"/>
                  </a:solidFill>
                </a:rPr>
                <a:t>−2</a:t>
              </a:r>
              <a:endParaRPr kumimoji="1" lang="ja-JP" altLang="en-US" sz="3200" dirty="0">
                <a:solidFill>
                  <a:srgbClr val="002060"/>
                </a:solidFill>
              </a:endParaRPr>
            </a:p>
          </p:txBody>
        </p:sp>
        <p:sp>
          <p:nvSpPr>
            <p:cNvPr id="43" name="テキスト ボックス 42">
              <a:extLst>
                <a:ext uri="{FF2B5EF4-FFF2-40B4-BE49-F238E27FC236}">
                  <a16:creationId xmlns:a16="http://schemas.microsoft.com/office/drawing/2014/main" id="{447E7FF0-B504-90A9-AD3B-3AC5A3D5C2E4}"/>
                </a:ext>
              </a:extLst>
            </p:cNvPr>
            <p:cNvSpPr txBox="1"/>
            <p:nvPr/>
          </p:nvSpPr>
          <p:spPr>
            <a:xfrm>
              <a:off x="3326113" y="2057384"/>
              <a:ext cx="620684" cy="584775"/>
            </a:xfrm>
            <a:prstGeom prst="rect">
              <a:avLst/>
            </a:prstGeom>
            <a:noFill/>
          </p:spPr>
          <p:txBody>
            <a:bodyPr wrap="none" rtlCol="0">
              <a:spAutoFit/>
            </a:bodyPr>
            <a:lstStyle/>
            <a:p>
              <a:pPr algn="ctr"/>
              <a:r>
                <a:rPr kumimoji="1" lang="en-US" altLang="ja-JP" sz="3200" dirty="0">
                  <a:solidFill>
                    <a:srgbClr val="002060"/>
                  </a:solidFill>
                </a:rPr>
                <a:t>−1</a:t>
              </a:r>
              <a:endParaRPr kumimoji="1" lang="ja-JP" altLang="en-US" sz="3200" dirty="0">
                <a:solidFill>
                  <a:srgbClr val="002060"/>
                </a:solidFill>
              </a:endParaRPr>
            </a:p>
          </p:txBody>
        </p:sp>
        <p:pic>
          <p:nvPicPr>
            <p:cNvPr id="44" name="図 43" descr="latex-image-1.pdf">
              <a:extLst>
                <a:ext uri="{FF2B5EF4-FFF2-40B4-BE49-F238E27FC236}">
                  <a16:creationId xmlns:a16="http://schemas.microsoft.com/office/drawing/2014/main" id="{9D9670F9-6E4B-A373-F725-3F08C035AF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2152" y="1772816"/>
              <a:ext cx="544469" cy="544469"/>
            </a:xfrm>
            <a:prstGeom prst="rect">
              <a:avLst/>
            </a:prstGeom>
          </p:spPr>
        </p:pic>
        <p:pic>
          <p:nvPicPr>
            <p:cNvPr id="45" name="図 44" descr="latex-image-1.pdf">
              <a:extLst>
                <a:ext uri="{FF2B5EF4-FFF2-40B4-BE49-F238E27FC236}">
                  <a16:creationId xmlns:a16="http://schemas.microsoft.com/office/drawing/2014/main" id="{C0A5F079-9D4D-4336-2BAB-2FE33B578E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3135" y="3325397"/>
              <a:ext cx="862892" cy="490956"/>
            </a:xfrm>
            <a:prstGeom prst="rect">
              <a:avLst/>
            </a:prstGeom>
          </p:spPr>
        </p:pic>
      </p:grpSp>
      <p:pic>
        <p:nvPicPr>
          <p:cNvPr id="3" name="図 2" descr="QR コード&#10;&#10;自動的に生成された説明">
            <a:extLst>
              <a:ext uri="{FF2B5EF4-FFF2-40B4-BE49-F238E27FC236}">
                <a16:creationId xmlns:a16="http://schemas.microsoft.com/office/drawing/2014/main" id="{3EF05D6D-9633-89A4-B12D-DA9E5FB288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1095" y="391901"/>
            <a:ext cx="1242903" cy="1242903"/>
          </a:xfrm>
          <a:prstGeom prst="rect">
            <a:avLst/>
          </a:prstGeom>
        </p:spPr>
      </p:pic>
      <p:sp>
        <p:nvSpPr>
          <p:cNvPr id="6" name="テキスト ボックス 5">
            <a:extLst>
              <a:ext uri="{FF2B5EF4-FFF2-40B4-BE49-F238E27FC236}">
                <a16:creationId xmlns:a16="http://schemas.microsoft.com/office/drawing/2014/main" id="{5F9D18A8-A265-A9E7-90C6-1D7D84651BB6}"/>
              </a:ext>
            </a:extLst>
          </p:cNvPr>
          <p:cNvSpPr txBox="1"/>
          <p:nvPr/>
        </p:nvSpPr>
        <p:spPr>
          <a:xfrm>
            <a:off x="4572001" y="3988761"/>
            <a:ext cx="4398692" cy="2308324"/>
          </a:xfrm>
          <a:prstGeom prst="rect">
            <a:avLst/>
          </a:prstGeom>
          <a:noFill/>
        </p:spPr>
        <p:txBody>
          <a:bodyPr wrap="square" rtlCol="0">
            <a:spAutoFit/>
          </a:bodyPr>
          <a:lstStyle/>
          <a:p>
            <a:r>
              <a:rPr kumimoji="1" lang="ja-JP" altLang="en-US" sz="3600"/>
              <a:t>ランダムネス</a:t>
            </a:r>
            <a:r>
              <a:rPr kumimoji="1" lang="el-GR" altLang="ja-JP" sz="3600" dirty="0"/>
              <a:t> </a:t>
            </a:r>
            <a:r>
              <a:rPr kumimoji="1" lang="el-GR" altLang="ja-JP" sz="3600" i="1" dirty="0">
                <a:latin typeface="Times New Roman" panose="02020603050405020304" pitchFamily="18" charset="0"/>
                <a:cs typeface="Times New Roman" panose="02020603050405020304" pitchFamily="18" charset="0"/>
              </a:rPr>
              <a:t>κ</a:t>
            </a:r>
            <a:endParaRPr kumimoji="1" lang="en-US" altLang="ja-JP" sz="3600" i="1" dirty="0">
              <a:latin typeface="Times New Roman" panose="02020603050405020304" pitchFamily="18" charset="0"/>
              <a:cs typeface="Times New Roman" panose="02020603050405020304" pitchFamily="18" charset="0"/>
            </a:endParaRPr>
          </a:p>
          <a:p>
            <a:r>
              <a:rPr kumimoji="1" lang="en-US" altLang="ja-JP" sz="3600" dirty="0"/>
              <a:t>   </a:t>
            </a:r>
            <a:r>
              <a:rPr kumimoji="1" lang="ja-JP" altLang="en-US" sz="3600"/>
              <a:t>→</a:t>
            </a:r>
            <a:r>
              <a:rPr kumimoji="1" lang="en-US" altLang="ja-JP" sz="3600" dirty="0"/>
              <a:t> </a:t>
            </a:r>
            <a:r>
              <a:rPr kumimoji="1" lang="ja-JP" altLang="en-US" sz="3600"/>
              <a:t>局在効果</a:t>
            </a:r>
            <a:endParaRPr kumimoji="1" lang="en-US" altLang="ja-JP" sz="3600" dirty="0"/>
          </a:p>
          <a:p>
            <a:r>
              <a:rPr kumimoji="1" lang="ja-JP" altLang="en-US" sz="3600"/>
              <a:t>非対称ホッピング</a:t>
            </a:r>
            <a:r>
              <a:rPr kumimoji="1" lang="en-US" altLang="ja-JP" sz="3600" dirty="0"/>
              <a:t> </a:t>
            </a:r>
            <a:r>
              <a:rPr kumimoji="1" lang="en-US" altLang="ja-JP" sz="3600" i="1" dirty="0">
                <a:latin typeface="Apple Braille" pitchFamily="2" charset="0"/>
                <a:ea typeface="Apple Symbols" panose="02000000000000000000" pitchFamily="2" charset="-79"/>
                <a:cs typeface="Apple Symbols" panose="02000000000000000000" pitchFamily="2" charset="-79"/>
              </a:rPr>
              <a:t>g</a:t>
            </a:r>
          </a:p>
          <a:p>
            <a:r>
              <a:rPr kumimoji="1" lang="en-US" altLang="ja-JP" sz="3600" dirty="0"/>
              <a:t>   </a:t>
            </a:r>
            <a:r>
              <a:rPr kumimoji="1" lang="ja-JP" altLang="en-US" sz="3600"/>
              <a:t>→</a:t>
            </a:r>
            <a:r>
              <a:rPr kumimoji="1" lang="en-US" altLang="ja-JP" sz="3600" dirty="0"/>
              <a:t> </a:t>
            </a:r>
            <a:r>
              <a:rPr kumimoji="1" lang="ja-JP" altLang="en-US" sz="3600"/>
              <a:t>非局在効果</a:t>
            </a:r>
            <a:endParaRPr kumimoji="1" lang="en-US" altLang="ja-JP" sz="3600" dirty="0"/>
          </a:p>
        </p:txBody>
      </p:sp>
      <p:sp>
        <p:nvSpPr>
          <p:cNvPr id="8" name="テキスト ボックス 7">
            <a:extLst>
              <a:ext uri="{FF2B5EF4-FFF2-40B4-BE49-F238E27FC236}">
                <a16:creationId xmlns:a16="http://schemas.microsoft.com/office/drawing/2014/main" id="{4EAFF267-DAE5-246E-B8F9-A81908F0DE7E}"/>
              </a:ext>
            </a:extLst>
          </p:cNvPr>
          <p:cNvSpPr txBox="1"/>
          <p:nvPr/>
        </p:nvSpPr>
        <p:spPr>
          <a:xfrm>
            <a:off x="1029685" y="1131063"/>
            <a:ext cx="7214723" cy="400110"/>
          </a:xfrm>
          <a:prstGeom prst="rect">
            <a:avLst/>
          </a:prstGeom>
          <a:noFill/>
        </p:spPr>
        <p:txBody>
          <a:bodyPr wrap="square" rtlCol="0">
            <a:spAutoFit/>
          </a:bodyPr>
          <a:lstStyle/>
          <a:p>
            <a:pPr algn="ctr"/>
            <a:r>
              <a:rPr kumimoji="1" lang="en-US" altLang="ja-JP" sz="2000" dirty="0"/>
              <a:t>N. Hatano and D.R. Nelson, PRL 77 (1996) 570</a:t>
            </a:r>
            <a:endParaRPr kumimoji="1" lang="ja-JP" altLang="en-US" sz="2000"/>
          </a:p>
        </p:txBody>
      </p:sp>
      <p:sp>
        <p:nvSpPr>
          <p:cNvPr id="7" name="日付プレースホルダー 6">
            <a:extLst>
              <a:ext uri="{FF2B5EF4-FFF2-40B4-BE49-F238E27FC236}">
                <a16:creationId xmlns:a16="http://schemas.microsoft.com/office/drawing/2014/main" id="{B1A88F52-B873-162F-1301-97FC14185D6C}"/>
              </a:ext>
            </a:extLst>
          </p:cNvPr>
          <p:cNvSpPr>
            <a:spLocks noGrp="1"/>
          </p:cNvSpPr>
          <p:nvPr>
            <p:ph type="dt" sz="half" idx="10"/>
          </p:nvPr>
        </p:nvSpPr>
        <p:spPr/>
        <p:txBody>
          <a:bodyPr/>
          <a:lstStyle/>
          <a:p>
            <a:pPr>
              <a:defRPr/>
            </a:pPr>
            <a:r>
              <a:rPr lang="en-US" altLang="ja-JP"/>
              <a:t>2025/1/12</a:t>
            </a:r>
            <a:endParaRPr lang="en-US" altLang="ja-JP" dirty="0"/>
          </a:p>
        </p:txBody>
      </p:sp>
      <p:sp>
        <p:nvSpPr>
          <p:cNvPr id="10" name="フッター プレースホルダー 9">
            <a:extLst>
              <a:ext uri="{FF2B5EF4-FFF2-40B4-BE49-F238E27FC236}">
                <a16:creationId xmlns:a16="http://schemas.microsoft.com/office/drawing/2014/main" id="{B33471ED-90D8-4C5B-0C40-902475EF3D7F}"/>
              </a:ext>
            </a:extLst>
          </p:cNvPr>
          <p:cNvSpPr>
            <a:spLocks noGrp="1"/>
          </p:cNvSpPr>
          <p:nvPr>
            <p:ph type="ftr" sz="quarter" idx="11"/>
          </p:nvPr>
        </p:nvSpPr>
        <p:spPr/>
        <p:txBody>
          <a:bodyPr/>
          <a:lstStyle/>
          <a:p>
            <a:pPr>
              <a:defRPr/>
            </a:pPr>
            <a:r>
              <a:rPr lang="en-US" altLang="ja-JP"/>
              <a:t>QUATUO11</a:t>
            </a:r>
            <a:endParaRPr lang="en-US" altLang="ja-JP" dirty="0"/>
          </a:p>
        </p:txBody>
      </p:sp>
      <p:sp>
        <p:nvSpPr>
          <p:cNvPr id="4" name="スライド番号プレースホルダー 3">
            <a:extLst>
              <a:ext uri="{FF2B5EF4-FFF2-40B4-BE49-F238E27FC236}">
                <a16:creationId xmlns:a16="http://schemas.microsoft.com/office/drawing/2014/main" id="{3DE1552D-C54E-55FD-CA9D-5E3CBAAD0970}"/>
              </a:ext>
            </a:extLst>
          </p:cNvPr>
          <p:cNvSpPr>
            <a:spLocks noGrp="1"/>
          </p:cNvSpPr>
          <p:nvPr>
            <p:ph type="sldNum" sz="quarter" idx="12"/>
          </p:nvPr>
        </p:nvSpPr>
        <p:spPr/>
        <p:txBody>
          <a:bodyPr/>
          <a:lstStyle/>
          <a:p>
            <a:fld id="{FA3C4D4C-6915-3147-AB54-C788617D0F2E}" type="slidenum">
              <a:rPr lang="en-US" altLang="ja-JP" smtClean="0"/>
              <a:pPr/>
              <a:t>76</a:t>
            </a:fld>
            <a:r>
              <a:rPr lang="en-US" altLang="ja-JP"/>
              <a:t>/87</a:t>
            </a:r>
            <a:endParaRPr lang="en-US" altLang="ja-JP" dirty="0"/>
          </a:p>
        </p:txBody>
      </p:sp>
    </p:spTree>
    <p:extLst>
      <p:ext uri="{BB962C8B-B14F-4D97-AF65-F5344CB8AC3E}">
        <p14:creationId xmlns:p14="http://schemas.microsoft.com/office/powerpoint/2010/main" val="34710392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19C8D-FF4E-8CCE-49EF-623CEEDD49D9}"/>
            </a:ext>
          </a:extLst>
        </p:cNvPr>
        <p:cNvGrpSpPr/>
        <p:nvPr/>
      </p:nvGrpSpPr>
      <p:grpSpPr>
        <a:xfrm>
          <a:off x="0" y="0"/>
          <a:ext cx="0" cy="0"/>
          <a:chOff x="0" y="0"/>
          <a:chExt cx="0" cy="0"/>
        </a:xfrm>
      </p:grpSpPr>
      <p:sp>
        <p:nvSpPr>
          <p:cNvPr id="2050" name="Rectangle 2">
            <a:extLst>
              <a:ext uri="{FF2B5EF4-FFF2-40B4-BE49-F238E27FC236}">
                <a16:creationId xmlns:a16="http://schemas.microsoft.com/office/drawing/2014/main" id="{ABEB5DAF-C754-EDE6-4E3E-74B5E22C919F}"/>
              </a:ext>
            </a:extLst>
          </p:cNvPr>
          <p:cNvSpPr>
            <a:spLocks noGrp="1" noChangeArrowheads="1"/>
          </p:cNvSpPr>
          <p:nvPr>
            <p:ph type="ctrTitle"/>
          </p:nvPr>
        </p:nvSpPr>
        <p:spPr>
          <a:xfrm>
            <a:off x="88900" y="152400"/>
            <a:ext cx="8947596" cy="1814343"/>
          </a:xfrm>
          <a:effectLst>
            <a:outerShdw blurRad="50800" dist="63499" dir="9180069" algn="ctr" rotWithShape="0">
              <a:schemeClr val="bg2">
                <a:alpha val="71999"/>
              </a:schemeClr>
            </a:outerShdw>
          </a:effectLst>
        </p:spPr>
        <p:txBody>
          <a:bodyPr/>
          <a:lstStyle/>
          <a:p>
            <a:r>
              <a:rPr lang="ja-JP" altLang="en-US" sz="6000" b="0">
                <a:solidFill>
                  <a:srgbClr val="FFFF00"/>
                </a:solidFill>
              </a:rPr>
              <a:t>非エルミート量子力学</a:t>
            </a:r>
            <a:br>
              <a:rPr lang="en-US" altLang="ja-JP" b="0" dirty="0">
                <a:solidFill>
                  <a:srgbClr val="FFFF00"/>
                </a:solidFill>
              </a:rPr>
            </a:br>
            <a:r>
              <a:rPr lang="ja-JP" altLang="en-US" b="0">
                <a:solidFill>
                  <a:srgbClr val="FFFF00"/>
                </a:solidFill>
              </a:rPr>
              <a:t>現在・過去・未来</a:t>
            </a:r>
            <a:endParaRPr lang="en-US" altLang="ja-JP" b="0" dirty="0">
              <a:solidFill>
                <a:srgbClr val="FFFF00"/>
              </a:solidFill>
            </a:endParaRPr>
          </a:p>
        </p:txBody>
      </p:sp>
      <p:sp>
        <p:nvSpPr>
          <p:cNvPr id="14339" name="Rectangle 3">
            <a:extLst>
              <a:ext uri="{FF2B5EF4-FFF2-40B4-BE49-F238E27FC236}">
                <a16:creationId xmlns:a16="http://schemas.microsoft.com/office/drawing/2014/main" id="{146DF3D3-1ABF-BB90-4970-540858346FD9}"/>
              </a:ext>
            </a:extLst>
          </p:cNvPr>
          <p:cNvSpPr>
            <a:spLocks noGrp="1" noChangeArrowheads="1"/>
          </p:cNvSpPr>
          <p:nvPr>
            <p:ph type="subTitle" idx="1"/>
          </p:nvPr>
        </p:nvSpPr>
        <p:spPr>
          <a:xfrm>
            <a:off x="251520" y="2038007"/>
            <a:ext cx="8625780" cy="685800"/>
          </a:xfrm>
          <a:extLst>
            <a:ext uri="{91240B29-F687-4F45-9708-019B960494DF}">
              <a14:hiddenLine xmlns:a14="http://schemas.microsoft.com/office/drawing/2010/main" w="9525">
                <a:solidFill>
                  <a:schemeClr val="tx1"/>
                </a:solidFill>
                <a:miter lim="800000"/>
                <a:headEnd/>
                <a:tailEnd/>
              </a14:hiddenLine>
            </a:ext>
          </a:extLst>
        </p:spPr>
        <p:txBody>
          <a:bodyPr/>
          <a:lstStyle/>
          <a:p>
            <a:pPr>
              <a:lnSpc>
                <a:spcPct val="80000"/>
              </a:lnSpc>
            </a:pPr>
            <a:r>
              <a:rPr lang="ja-JP" altLang="en-US" sz="4400"/>
              <a:t>羽田野直道（東大生研）</a:t>
            </a:r>
            <a:endParaRPr lang="en-US" altLang="ja-JP" sz="4000" dirty="0"/>
          </a:p>
        </p:txBody>
      </p:sp>
      <p:sp>
        <p:nvSpPr>
          <p:cNvPr id="3" name="角丸四角形 2">
            <a:extLst>
              <a:ext uri="{FF2B5EF4-FFF2-40B4-BE49-F238E27FC236}">
                <a16:creationId xmlns:a16="http://schemas.microsoft.com/office/drawing/2014/main" id="{79B023D4-5D3A-C3B8-2D7B-A182771A660F}"/>
              </a:ext>
            </a:extLst>
          </p:cNvPr>
          <p:cNvSpPr/>
          <p:nvPr/>
        </p:nvSpPr>
        <p:spPr bwMode="auto">
          <a:xfrm>
            <a:off x="452925" y="2799704"/>
            <a:ext cx="5127187" cy="3785530"/>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000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r>
              <a:rPr kumimoji="1" lang="ja-JP" altLang="en-US" sz="36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rPr>
              <a:t>現在：開放量子系の</a:t>
            </a:r>
            <a:endParaRPr kumimoji="1" lang="en-US" altLang="ja-JP" sz="3600" b="0" i="0" u="none" strike="noStrike" cap="none" normalizeH="0" baseline="0" dirty="0">
              <a:ln>
                <a:noFill/>
              </a:ln>
              <a:solidFill>
                <a:schemeClr val="tx1"/>
              </a:solidFill>
              <a:effectLst/>
              <a:latin typeface="Times New Roman" pitchFamily="-109" charset="0"/>
              <a:ea typeface="ＭＳ ゴシック" pitchFamily="-109" charset="-128"/>
              <a:cs typeface="ＭＳ ゴシック" pitchFamily="-109" charset="-128"/>
            </a:endParaRPr>
          </a:p>
          <a:p>
            <a:pPr marR="0" algn="ctr" defTabSz="914400" rtl="0" eaLnBrk="1" fontAlgn="base" latinLnBrk="0" hangingPunct="1">
              <a:lnSpc>
                <a:spcPct val="100000"/>
              </a:lnSpc>
              <a:spcBef>
                <a:spcPct val="0"/>
              </a:spcBef>
              <a:spcAft>
                <a:spcPct val="0"/>
              </a:spcAft>
              <a:buClrTx/>
              <a:buSzTx/>
              <a:tabLst/>
            </a:pPr>
            <a:r>
              <a:rPr kumimoji="1" lang="ja-JP" altLang="en-US" sz="36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rPr>
              <a:t>　　非エルミート性</a:t>
            </a:r>
            <a:endParaRPr kumimoji="1" lang="en-US" altLang="ja-JP" sz="3600" b="0" i="0" u="none" strike="noStrike" cap="none" normalizeH="0" baseline="0" dirty="0">
              <a:ln>
                <a:noFill/>
              </a:ln>
              <a:solidFill>
                <a:schemeClr val="tx1"/>
              </a:solidFill>
              <a:effectLst/>
              <a:latin typeface="Times New Roman" pitchFamily="-109" charset="0"/>
              <a:ea typeface="ＭＳ ゴシック" pitchFamily="-109" charset="-128"/>
              <a:cs typeface="ＭＳ ゴシック" pitchFamily="-109" charset="-128"/>
            </a:endParaRPr>
          </a:p>
          <a:p>
            <a:pPr marR="0" algn="ctr" defTabSz="914400" rtl="0" eaLnBrk="1" fontAlgn="base" latinLnBrk="0" hangingPunct="1">
              <a:lnSpc>
                <a:spcPct val="100000"/>
              </a:lnSpc>
              <a:spcBef>
                <a:spcPct val="0"/>
              </a:spcBef>
              <a:spcAft>
                <a:spcPct val="0"/>
              </a:spcAft>
              <a:buClrTx/>
              <a:buSzTx/>
              <a:tabLst/>
            </a:pPr>
            <a:r>
              <a:rPr lang="ja-JP" altLang="en-US" sz="3600">
                <a:solidFill>
                  <a:schemeClr val="tx1"/>
                </a:solidFill>
                <a:latin typeface="Times New Roman" pitchFamily="-109" charset="0"/>
                <a:ea typeface="ＭＳ ゴシック" pitchFamily="-109" charset="-128"/>
                <a:cs typeface="ＭＳ ゴシック" pitchFamily="-109" charset="-128"/>
              </a:rPr>
              <a:t>過去：非エルミート</a:t>
            </a:r>
            <a:endParaRPr lang="en-US" altLang="ja-JP" sz="3600" dirty="0">
              <a:solidFill>
                <a:schemeClr val="tx1"/>
              </a:solidFill>
              <a:latin typeface="Times New Roman" pitchFamily="-109" charset="0"/>
              <a:ea typeface="ＭＳ ゴシック" pitchFamily="-109" charset="-128"/>
              <a:cs typeface="ＭＳ ゴシック" pitchFamily="-109" charset="-128"/>
            </a:endParaRPr>
          </a:p>
          <a:p>
            <a:pPr marR="0" algn="ctr" defTabSz="914400" rtl="0" eaLnBrk="1" fontAlgn="base" latinLnBrk="0" hangingPunct="1">
              <a:lnSpc>
                <a:spcPct val="100000"/>
              </a:lnSpc>
              <a:spcBef>
                <a:spcPct val="0"/>
              </a:spcBef>
              <a:spcAft>
                <a:spcPct val="0"/>
              </a:spcAft>
              <a:buClrTx/>
              <a:buSzTx/>
              <a:tabLst/>
            </a:pPr>
            <a:r>
              <a:rPr lang="ja-JP" altLang="en-US" sz="3600">
                <a:solidFill>
                  <a:schemeClr val="tx1"/>
                </a:solidFill>
                <a:latin typeface="Times New Roman" pitchFamily="-109" charset="0"/>
                <a:ea typeface="ＭＳ ゴシック" pitchFamily="-109" charset="-128"/>
                <a:cs typeface="ＭＳ ゴシック" pitchFamily="-109" charset="-128"/>
              </a:rPr>
              <a:t>　</a:t>
            </a:r>
            <a:r>
              <a:rPr lang="en-US" altLang="ja-JP" sz="3600" dirty="0">
                <a:solidFill>
                  <a:schemeClr val="tx1"/>
                </a:solidFill>
                <a:latin typeface="Times New Roman" pitchFamily="-109" charset="0"/>
                <a:ea typeface="ＭＳ ゴシック" pitchFamily="-109" charset="-128"/>
                <a:cs typeface="ＭＳ ゴシック" pitchFamily="-109" charset="-128"/>
              </a:rPr>
              <a:t>Hatano-Nelson</a:t>
            </a:r>
            <a:r>
              <a:rPr lang="ja-JP" altLang="en-US" sz="3600">
                <a:solidFill>
                  <a:schemeClr val="tx1"/>
                </a:solidFill>
                <a:latin typeface="Times New Roman" pitchFamily="-109" charset="0"/>
                <a:ea typeface="ＭＳ ゴシック" pitchFamily="-109" charset="-128"/>
                <a:cs typeface="ＭＳ ゴシック" pitchFamily="-109" charset="-128"/>
              </a:rPr>
              <a:t>模型</a:t>
            </a:r>
            <a:endParaRPr lang="en-US" altLang="ja-JP" sz="3600" dirty="0">
              <a:solidFill>
                <a:schemeClr val="tx1"/>
              </a:solidFill>
              <a:latin typeface="Times New Roman" pitchFamily="-109" charset="0"/>
              <a:ea typeface="ＭＳ ゴシック" pitchFamily="-109" charset="-128"/>
              <a:cs typeface="ＭＳ ゴシック" pitchFamily="-109" charset="-128"/>
            </a:endParaRPr>
          </a:p>
          <a:p>
            <a:pPr marR="0" algn="ctr" defTabSz="914400" rtl="0" eaLnBrk="1" fontAlgn="base" latinLnBrk="0" hangingPunct="1">
              <a:lnSpc>
                <a:spcPct val="100000"/>
              </a:lnSpc>
              <a:spcBef>
                <a:spcPct val="0"/>
              </a:spcBef>
              <a:spcAft>
                <a:spcPct val="0"/>
              </a:spcAft>
              <a:buClrTx/>
              <a:buSzTx/>
              <a:tabLst/>
            </a:pPr>
            <a:r>
              <a:rPr lang="ja-JP" altLang="en-US" sz="3600">
                <a:solidFill>
                  <a:schemeClr val="tx1"/>
                </a:solidFill>
                <a:latin typeface="Times New Roman" pitchFamily="-109" charset="0"/>
                <a:ea typeface="ＭＳ ゴシック" pitchFamily="-109" charset="-128"/>
                <a:cs typeface="ＭＳ ゴシック" pitchFamily="-109" charset="-128"/>
              </a:rPr>
              <a:t>未来：開放量子系の</a:t>
            </a:r>
            <a:endParaRPr lang="en-US" altLang="ja-JP" sz="3600" dirty="0">
              <a:solidFill>
                <a:schemeClr val="tx1"/>
              </a:solidFill>
              <a:latin typeface="Times New Roman" pitchFamily="-109" charset="0"/>
              <a:ea typeface="ＭＳ ゴシック" pitchFamily="-109" charset="-128"/>
              <a:cs typeface="ＭＳ ゴシック" pitchFamily="-109" charset="-128"/>
            </a:endParaRPr>
          </a:p>
          <a:p>
            <a:pPr marR="0" algn="ctr" defTabSz="914400" rtl="0" eaLnBrk="1" fontAlgn="base" latinLnBrk="0" hangingPunct="1">
              <a:lnSpc>
                <a:spcPct val="100000"/>
              </a:lnSpc>
              <a:spcBef>
                <a:spcPct val="0"/>
              </a:spcBef>
              <a:spcAft>
                <a:spcPct val="0"/>
              </a:spcAft>
              <a:buClrTx/>
              <a:buSzTx/>
              <a:tabLst/>
            </a:pPr>
            <a:r>
              <a:rPr lang="ja-JP" altLang="en-US" sz="3600">
                <a:solidFill>
                  <a:schemeClr val="tx1"/>
                </a:solidFill>
                <a:latin typeface="Times New Roman" pitchFamily="-109" charset="0"/>
                <a:ea typeface="ＭＳ ゴシック" pitchFamily="-109" charset="-128"/>
                <a:cs typeface="ＭＳ ゴシック" pitchFamily="-109" charset="-128"/>
              </a:rPr>
              <a:t>　非マルコフ性</a:t>
            </a:r>
            <a:endParaRPr lang="en-US" altLang="ja-JP" sz="3600" dirty="0">
              <a:solidFill>
                <a:schemeClr val="tx1"/>
              </a:solidFill>
              <a:latin typeface="Times New Roman" pitchFamily="-109" charset="0"/>
              <a:ea typeface="ＭＳ ゴシック" pitchFamily="-109" charset="-128"/>
              <a:cs typeface="ＭＳ ゴシック" pitchFamily="-109" charset="-128"/>
            </a:endParaRPr>
          </a:p>
          <a:p>
            <a:pPr algn="ctr"/>
            <a:endParaRPr kumimoji="1" lang="ja-JP" altLang="en-US" sz="36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2" name="図 1">
            <a:extLst>
              <a:ext uri="{FF2B5EF4-FFF2-40B4-BE49-F238E27FC236}">
                <a16:creationId xmlns:a16="http://schemas.microsoft.com/office/drawing/2014/main" id="{C6AC33EE-FBAF-6D4B-A0CC-BC8DE1E0EC58}"/>
              </a:ext>
            </a:extLst>
          </p:cNvPr>
          <p:cNvPicPr>
            <a:picLocks noChangeAspect="1"/>
          </p:cNvPicPr>
          <p:nvPr/>
        </p:nvPicPr>
        <p:blipFill>
          <a:blip r:embed="rId3"/>
          <a:stretch>
            <a:fillRect/>
          </a:stretch>
        </p:blipFill>
        <p:spPr>
          <a:xfrm>
            <a:off x="6012160" y="2893187"/>
            <a:ext cx="2592288" cy="3692047"/>
          </a:xfrm>
          <a:prstGeom prst="rect">
            <a:avLst/>
          </a:prstGeom>
        </p:spPr>
      </p:pic>
      <p:pic>
        <p:nvPicPr>
          <p:cNvPr id="5" name="図 4" descr="QR コード&#10;&#10;自動的に生成された説明">
            <a:extLst>
              <a:ext uri="{FF2B5EF4-FFF2-40B4-BE49-F238E27FC236}">
                <a16:creationId xmlns:a16="http://schemas.microsoft.com/office/drawing/2014/main" id="{6039CC2B-70AA-D62F-1D82-4ADEBC6CAEE6}"/>
              </a:ext>
            </a:extLst>
          </p:cNvPr>
          <p:cNvPicPr>
            <a:picLocks noChangeAspect="1"/>
          </p:cNvPicPr>
          <p:nvPr/>
        </p:nvPicPr>
        <p:blipFill>
          <a:blip r:embed="rId4"/>
          <a:stretch>
            <a:fillRect/>
          </a:stretch>
        </p:blipFill>
        <p:spPr>
          <a:xfrm>
            <a:off x="7423150" y="1150768"/>
            <a:ext cx="1631950" cy="1631950"/>
          </a:xfrm>
          <a:prstGeom prst="rect">
            <a:avLst/>
          </a:prstGeom>
        </p:spPr>
      </p:pic>
    </p:spTree>
    <p:extLst>
      <p:ext uri="{BB962C8B-B14F-4D97-AF65-F5344CB8AC3E}">
        <p14:creationId xmlns:p14="http://schemas.microsoft.com/office/powerpoint/2010/main" val="20332057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B9AD3A-49DF-C92D-87DF-E8A9F23D8C50}"/>
              </a:ext>
            </a:extLst>
          </p:cNvPr>
          <p:cNvSpPr>
            <a:spLocks noGrp="1"/>
          </p:cNvSpPr>
          <p:nvPr>
            <p:ph type="title"/>
          </p:nvPr>
        </p:nvSpPr>
        <p:spPr/>
        <p:txBody>
          <a:bodyPr/>
          <a:lstStyle/>
          <a:p>
            <a:r>
              <a:rPr lang="ja-JP" altLang="en-US" sz="3600"/>
              <a:t>シュレディンガー方程式のマルコフ性</a:t>
            </a:r>
            <a:endParaRPr kumimoji="1" lang="ja-JP" altLang="en-US" sz="3600"/>
          </a:p>
        </p:txBody>
      </p:sp>
      <p:pic>
        <p:nvPicPr>
          <p:cNvPr id="4" name="図 3">
            <a:extLst>
              <a:ext uri="{FF2B5EF4-FFF2-40B4-BE49-F238E27FC236}">
                <a16:creationId xmlns:a16="http://schemas.microsoft.com/office/drawing/2014/main" id="{1205989D-DC25-6D9D-B102-E4C588E6C332}"/>
              </a:ext>
            </a:extLst>
          </p:cNvPr>
          <p:cNvPicPr>
            <a:picLocks noChangeAspect="1"/>
          </p:cNvPicPr>
          <p:nvPr/>
        </p:nvPicPr>
        <p:blipFill>
          <a:blip r:embed="rId2"/>
          <a:stretch>
            <a:fillRect/>
          </a:stretch>
        </p:blipFill>
        <p:spPr>
          <a:xfrm>
            <a:off x="2463800" y="1486231"/>
            <a:ext cx="4216400" cy="1016000"/>
          </a:xfrm>
          <a:prstGeom prst="rect">
            <a:avLst/>
          </a:prstGeom>
        </p:spPr>
      </p:pic>
      <p:sp>
        <p:nvSpPr>
          <p:cNvPr id="5" name="円/楕円 4">
            <a:extLst>
              <a:ext uri="{FF2B5EF4-FFF2-40B4-BE49-F238E27FC236}">
                <a16:creationId xmlns:a16="http://schemas.microsoft.com/office/drawing/2014/main" id="{CDEA7AF2-9DCE-FD9A-55D7-74CA78774C15}"/>
              </a:ext>
            </a:extLst>
          </p:cNvPr>
          <p:cNvSpPr/>
          <p:nvPr/>
        </p:nvSpPr>
        <p:spPr>
          <a:xfrm>
            <a:off x="4592032" y="3674659"/>
            <a:ext cx="245660" cy="245660"/>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cxnSp>
        <p:nvCxnSpPr>
          <p:cNvPr id="9" name="直線矢印コネクタ 8">
            <a:extLst>
              <a:ext uri="{FF2B5EF4-FFF2-40B4-BE49-F238E27FC236}">
                <a16:creationId xmlns:a16="http://schemas.microsoft.com/office/drawing/2014/main" id="{80A24649-884E-AECA-63A0-FDF732334A16}"/>
              </a:ext>
            </a:extLst>
          </p:cNvPr>
          <p:cNvCxnSpPr>
            <a:cxnSpLocks/>
          </p:cNvCxnSpPr>
          <p:nvPr/>
        </p:nvCxnSpPr>
        <p:spPr>
          <a:xfrm flipV="1">
            <a:off x="4781550" y="3294721"/>
            <a:ext cx="222039" cy="379938"/>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
        <p:nvSpPr>
          <p:cNvPr id="10" name="テキスト ボックス 9">
            <a:extLst>
              <a:ext uri="{FF2B5EF4-FFF2-40B4-BE49-F238E27FC236}">
                <a16:creationId xmlns:a16="http://schemas.microsoft.com/office/drawing/2014/main" id="{B41DFE40-7188-66F3-FDC8-849B692CBE38}"/>
              </a:ext>
            </a:extLst>
          </p:cNvPr>
          <p:cNvSpPr txBox="1"/>
          <p:nvPr/>
        </p:nvSpPr>
        <p:spPr>
          <a:xfrm>
            <a:off x="4564736" y="3901702"/>
            <a:ext cx="312906" cy="646331"/>
          </a:xfrm>
          <a:prstGeom prst="rect">
            <a:avLst/>
          </a:prstGeom>
          <a:noFill/>
        </p:spPr>
        <p:txBody>
          <a:bodyPr wrap="none" rtlCol="0">
            <a:spAutoFit/>
          </a:bodyPr>
          <a:lstStyle/>
          <a:p>
            <a:r>
              <a:rPr kumimoji="1" lang="en-US" altLang="ja-JP" sz="3600" i="1" dirty="0">
                <a:latin typeface="Times New Roman" panose="02020603050405020304" pitchFamily="18" charset="0"/>
                <a:cs typeface="Times New Roman" panose="02020603050405020304" pitchFamily="18" charset="0"/>
              </a:rPr>
              <a:t>t</a:t>
            </a:r>
            <a:endParaRPr kumimoji="1" lang="ja-JP" altLang="en-US" sz="3600" i="1">
              <a:latin typeface="Times New Roman" panose="02020603050405020304" pitchFamily="18" charset="0"/>
              <a:cs typeface="Times New Roman" panose="02020603050405020304" pitchFamily="18" charset="0"/>
            </a:endParaRPr>
          </a:p>
        </p:txBody>
      </p:sp>
      <p:sp>
        <p:nvSpPr>
          <p:cNvPr id="11" name="円/楕円 10">
            <a:extLst>
              <a:ext uri="{FF2B5EF4-FFF2-40B4-BE49-F238E27FC236}">
                <a16:creationId xmlns:a16="http://schemas.microsoft.com/office/drawing/2014/main" id="{CF5DFC0C-ECFC-A073-4CFA-E088D911DC3B}"/>
              </a:ext>
            </a:extLst>
          </p:cNvPr>
          <p:cNvSpPr/>
          <p:nvPr/>
        </p:nvSpPr>
        <p:spPr>
          <a:xfrm>
            <a:off x="4917362" y="3062442"/>
            <a:ext cx="245660" cy="245660"/>
          </a:xfrm>
          <a:prstGeom prst="ellips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a:extLst>
              <a:ext uri="{FF2B5EF4-FFF2-40B4-BE49-F238E27FC236}">
                <a16:creationId xmlns:a16="http://schemas.microsoft.com/office/drawing/2014/main" id="{4234A4E5-9608-80F3-DDE2-A85E0509A895}"/>
              </a:ext>
            </a:extLst>
          </p:cNvPr>
          <p:cNvCxnSpPr>
            <a:cxnSpLocks/>
          </p:cNvCxnSpPr>
          <p:nvPr/>
        </p:nvCxnSpPr>
        <p:spPr>
          <a:xfrm>
            <a:off x="5168324" y="3219314"/>
            <a:ext cx="577798" cy="98019"/>
          </a:xfrm>
          <a:prstGeom prst="straightConnector1">
            <a:avLst/>
          </a:prstGeom>
          <a:ln w="57150">
            <a:solidFill>
              <a:schemeClr val="bg2">
                <a:lumMod val="25000"/>
              </a:schemeClr>
            </a:solidFill>
            <a:tailEnd type="triangle"/>
          </a:ln>
        </p:spPr>
        <p:style>
          <a:lnRef idx="3">
            <a:schemeClr val="accent1"/>
          </a:lnRef>
          <a:fillRef idx="0">
            <a:schemeClr val="accent1"/>
          </a:fillRef>
          <a:effectRef idx="2">
            <a:schemeClr val="accent1"/>
          </a:effectRef>
          <a:fontRef idx="minor">
            <a:schemeClr val="tx1"/>
          </a:fontRef>
        </p:style>
      </p:cxnSp>
      <p:sp>
        <p:nvSpPr>
          <p:cNvPr id="15" name="十字形 14">
            <a:extLst>
              <a:ext uri="{FF2B5EF4-FFF2-40B4-BE49-F238E27FC236}">
                <a16:creationId xmlns:a16="http://schemas.microsoft.com/office/drawing/2014/main" id="{07EEB0F0-57F4-656B-F24E-EF4C026C8FE5}"/>
              </a:ext>
            </a:extLst>
          </p:cNvPr>
          <p:cNvSpPr/>
          <p:nvPr/>
        </p:nvSpPr>
        <p:spPr>
          <a:xfrm rot="18888969">
            <a:off x="4350570" y="3405552"/>
            <a:ext cx="754038" cy="754038"/>
          </a:xfrm>
          <a:prstGeom prst="plus">
            <a:avLst>
              <a:gd name="adj" fmla="val 46919"/>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a:extLst>
              <a:ext uri="{FF2B5EF4-FFF2-40B4-BE49-F238E27FC236}">
                <a16:creationId xmlns:a16="http://schemas.microsoft.com/office/drawing/2014/main" id="{4D85F265-E8EE-FA75-C8F2-EB5408315B70}"/>
              </a:ext>
            </a:extLst>
          </p:cNvPr>
          <p:cNvSpPr/>
          <p:nvPr/>
        </p:nvSpPr>
        <p:spPr>
          <a:xfrm>
            <a:off x="5738068" y="3195413"/>
            <a:ext cx="245660" cy="245660"/>
          </a:xfrm>
          <a:prstGeom prst="ellipse">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a:extLst>
              <a:ext uri="{FF2B5EF4-FFF2-40B4-BE49-F238E27FC236}">
                <a16:creationId xmlns:a16="http://schemas.microsoft.com/office/drawing/2014/main" id="{CF9972CF-42B9-1E82-C5A4-2607B57063B3}"/>
              </a:ext>
            </a:extLst>
          </p:cNvPr>
          <p:cNvCxnSpPr>
            <a:cxnSpLocks/>
            <a:stCxn id="16" idx="4"/>
          </p:cNvCxnSpPr>
          <p:nvPr/>
        </p:nvCxnSpPr>
        <p:spPr>
          <a:xfrm>
            <a:off x="5860898" y="3441073"/>
            <a:ext cx="0" cy="661874"/>
          </a:xfrm>
          <a:prstGeom prst="straightConnector1">
            <a:avLst/>
          </a:prstGeom>
          <a:ln w="57150">
            <a:solidFill>
              <a:schemeClr val="bg2">
                <a:lumMod val="25000"/>
              </a:schemeClr>
            </a:solidFill>
            <a:tailEnd type="triangle"/>
          </a:ln>
        </p:spPr>
        <p:style>
          <a:lnRef idx="3">
            <a:schemeClr val="accent1"/>
          </a:lnRef>
          <a:fillRef idx="0">
            <a:schemeClr val="accent1"/>
          </a:fillRef>
          <a:effectRef idx="2">
            <a:schemeClr val="accent1"/>
          </a:effectRef>
          <a:fontRef idx="minor">
            <a:schemeClr val="tx1"/>
          </a:fontRef>
        </p:style>
      </p:cxnSp>
      <p:sp>
        <p:nvSpPr>
          <p:cNvPr id="21" name="十字形 20">
            <a:extLst>
              <a:ext uri="{FF2B5EF4-FFF2-40B4-BE49-F238E27FC236}">
                <a16:creationId xmlns:a16="http://schemas.microsoft.com/office/drawing/2014/main" id="{44E6B153-9D8B-FF0F-0AB8-4A14F4A5687C}"/>
              </a:ext>
            </a:extLst>
          </p:cNvPr>
          <p:cNvSpPr/>
          <p:nvPr/>
        </p:nvSpPr>
        <p:spPr>
          <a:xfrm rot="18888969">
            <a:off x="4663534" y="2808253"/>
            <a:ext cx="754038" cy="754038"/>
          </a:xfrm>
          <a:prstGeom prst="plus">
            <a:avLst>
              <a:gd name="adj" fmla="val 46919"/>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a:extLst>
              <a:ext uri="{FF2B5EF4-FFF2-40B4-BE49-F238E27FC236}">
                <a16:creationId xmlns:a16="http://schemas.microsoft.com/office/drawing/2014/main" id="{7ECDF44D-B59C-29C8-A4AE-B513E5CD1135}"/>
              </a:ext>
            </a:extLst>
          </p:cNvPr>
          <p:cNvSpPr/>
          <p:nvPr/>
        </p:nvSpPr>
        <p:spPr>
          <a:xfrm>
            <a:off x="4757530" y="2650248"/>
            <a:ext cx="3803374" cy="2108453"/>
          </a:xfrm>
          <a:custGeom>
            <a:avLst/>
            <a:gdLst>
              <a:gd name="connsiteX0" fmla="*/ 0 w 3803374"/>
              <a:gd name="connsiteY0" fmla="*/ 1192882 h 2108453"/>
              <a:gd name="connsiteX1" fmla="*/ 291548 w 3803374"/>
              <a:gd name="connsiteY1" fmla="*/ 556778 h 2108453"/>
              <a:gd name="connsiteX2" fmla="*/ 1152940 w 3803374"/>
              <a:gd name="connsiteY2" fmla="*/ 676048 h 2108453"/>
              <a:gd name="connsiteX3" fmla="*/ 1113183 w 3803374"/>
              <a:gd name="connsiteY3" fmla="*/ 1524187 h 2108453"/>
              <a:gd name="connsiteX4" fmla="*/ 1457740 w 3803374"/>
              <a:gd name="connsiteY4" fmla="*/ 2107282 h 2108453"/>
              <a:gd name="connsiteX5" fmla="*/ 2491409 w 3803374"/>
              <a:gd name="connsiteY5" fmla="*/ 1643456 h 2108453"/>
              <a:gd name="connsiteX6" fmla="*/ 2610679 w 3803374"/>
              <a:gd name="connsiteY6" fmla="*/ 623039 h 2108453"/>
              <a:gd name="connsiteX7" fmla="*/ 3286540 w 3803374"/>
              <a:gd name="connsiteY7" fmla="*/ 26691 h 2108453"/>
              <a:gd name="connsiteX8" fmla="*/ 3803374 w 3803374"/>
              <a:gd name="connsiteY8" fmla="*/ 159213 h 210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3374" h="2108453">
                <a:moveTo>
                  <a:pt x="0" y="1192882"/>
                </a:moveTo>
                <a:cubicBezTo>
                  <a:pt x="49695" y="917899"/>
                  <a:pt x="99391" y="642917"/>
                  <a:pt x="291548" y="556778"/>
                </a:cubicBezTo>
                <a:cubicBezTo>
                  <a:pt x="483705" y="470639"/>
                  <a:pt x="1016001" y="514813"/>
                  <a:pt x="1152940" y="676048"/>
                </a:cubicBezTo>
                <a:cubicBezTo>
                  <a:pt x="1289879" y="837283"/>
                  <a:pt x="1062383" y="1285648"/>
                  <a:pt x="1113183" y="1524187"/>
                </a:cubicBezTo>
                <a:cubicBezTo>
                  <a:pt x="1163983" y="1762726"/>
                  <a:pt x="1228036" y="2087404"/>
                  <a:pt x="1457740" y="2107282"/>
                </a:cubicBezTo>
                <a:cubicBezTo>
                  <a:pt x="1687444" y="2127160"/>
                  <a:pt x="2299253" y="1890830"/>
                  <a:pt x="2491409" y="1643456"/>
                </a:cubicBezTo>
                <a:cubicBezTo>
                  <a:pt x="2683565" y="1396082"/>
                  <a:pt x="2478157" y="892500"/>
                  <a:pt x="2610679" y="623039"/>
                </a:cubicBezTo>
                <a:cubicBezTo>
                  <a:pt x="2743201" y="353578"/>
                  <a:pt x="3087758" y="103995"/>
                  <a:pt x="3286540" y="26691"/>
                </a:cubicBezTo>
                <a:cubicBezTo>
                  <a:pt x="3485323" y="-50613"/>
                  <a:pt x="3644348" y="54300"/>
                  <a:pt x="3803374" y="159213"/>
                </a:cubicBezTo>
              </a:path>
            </a:pathLst>
          </a:custGeom>
          <a:noFill/>
          <a:ln w="57150">
            <a:solidFill>
              <a:srgbClr val="00B05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a:extLst>
              <a:ext uri="{FF2B5EF4-FFF2-40B4-BE49-F238E27FC236}">
                <a16:creationId xmlns:a16="http://schemas.microsoft.com/office/drawing/2014/main" id="{1B9AAC8A-609E-543F-BF55-2EC466A6C5C4}"/>
              </a:ext>
            </a:extLst>
          </p:cNvPr>
          <p:cNvSpPr/>
          <p:nvPr/>
        </p:nvSpPr>
        <p:spPr>
          <a:xfrm>
            <a:off x="677475" y="3467127"/>
            <a:ext cx="3936474" cy="906384"/>
          </a:xfrm>
          <a:custGeom>
            <a:avLst/>
            <a:gdLst>
              <a:gd name="connsiteX0" fmla="*/ 3936474 w 3936474"/>
              <a:gd name="connsiteY0" fmla="*/ 357808 h 906384"/>
              <a:gd name="connsiteX1" fmla="*/ 2955814 w 3936474"/>
              <a:gd name="connsiteY1" fmla="*/ 662608 h 906384"/>
              <a:gd name="connsiteX2" fmla="*/ 2094422 w 3936474"/>
              <a:gd name="connsiteY2" fmla="*/ 119269 h 906384"/>
              <a:gd name="connsiteX3" fmla="*/ 1233031 w 3936474"/>
              <a:gd name="connsiteY3" fmla="*/ 874643 h 906384"/>
              <a:gd name="connsiteX4" fmla="*/ 172857 w 3936474"/>
              <a:gd name="connsiteY4" fmla="*/ 689113 h 906384"/>
              <a:gd name="connsiteX5" fmla="*/ 13831 w 3936474"/>
              <a:gd name="connsiteY5" fmla="*/ 0 h 90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6474" h="906384">
                <a:moveTo>
                  <a:pt x="3936474" y="357808"/>
                </a:moveTo>
                <a:cubicBezTo>
                  <a:pt x="3599648" y="530086"/>
                  <a:pt x="3262822" y="702364"/>
                  <a:pt x="2955814" y="662608"/>
                </a:cubicBezTo>
                <a:cubicBezTo>
                  <a:pt x="2648806" y="622852"/>
                  <a:pt x="2381552" y="83930"/>
                  <a:pt x="2094422" y="119269"/>
                </a:cubicBezTo>
                <a:cubicBezTo>
                  <a:pt x="1807291" y="154608"/>
                  <a:pt x="1553292" y="779669"/>
                  <a:pt x="1233031" y="874643"/>
                </a:cubicBezTo>
                <a:cubicBezTo>
                  <a:pt x="912770" y="969617"/>
                  <a:pt x="376057" y="834887"/>
                  <a:pt x="172857" y="689113"/>
                </a:cubicBezTo>
                <a:cubicBezTo>
                  <a:pt x="-30343" y="543339"/>
                  <a:pt x="-8256" y="271669"/>
                  <a:pt x="13831" y="0"/>
                </a:cubicBezTo>
              </a:path>
            </a:pathLst>
          </a:custGeom>
          <a:noFill/>
          <a:ln w="57150">
            <a:solidFill>
              <a:srgbClr val="00B050"/>
            </a:solidFill>
            <a:headEnd type="triangl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a:extLst>
              <a:ext uri="{FF2B5EF4-FFF2-40B4-BE49-F238E27FC236}">
                <a16:creationId xmlns:a16="http://schemas.microsoft.com/office/drawing/2014/main" id="{BA142246-98C2-8148-EADA-E63D316B6BE9}"/>
              </a:ext>
            </a:extLst>
          </p:cNvPr>
          <p:cNvPicPr>
            <a:picLocks noChangeAspect="1"/>
          </p:cNvPicPr>
          <p:nvPr/>
        </p:nvPicPr>
        <p:blipFill>
          <a:blip r:embed="rId3"/>
          <a:stretch>
            <a:fillRect/>
          </a:stretch>
        </p:blipFill>
        <p:spPr>
          <a:xfrm>
            <a:off x="2674730" y="5126697"/>
            <a:ext cx="4165600" cy="596900"/>
          </a:xfrm>
          <a:prstGeom prst="rect">
            <a:avLst/>
          </a:prstGeom>
        </p:spPr>
      </p:pic>
      <p:sp>
        <p:nvSpPr>
          <p:cNvPr id="7" name="日付プレースホルダー 6">
            <a:extLst>
              <a:ext uri="{FF2B5EF4-FFF2-40B4-BE49-F238E27FC236}">
                <a16:creationId xmlns:a16="http://schemas.microsoft.com/office/drawing/2014/main" id="{2BE72DC3-A384-4FF4-6B7C-2D31CC233013}"/>
              </a:ext>
            </a:extLst>
          </p:cNvPr>
          <p:cNvSpPr>
            <a:spLocks noGrp="1"/>
          </p:cNvSpPr>
          <p:nvPr>
            <p:ph type="dt" sz="half" idx="10"/>
          </p:nvPr>
        </p:nvSpPr>
        <p:spPr/>
        <p:txBody>
          <a:bodyPr/>
          <a:lstStyle/>
          <a:p>
            <a:pPr>
              <a:defRPr/>
            </a:pPr>
            <a:r>
              <a:rPr lang="en-US" altLang="ja-JP"/>
              <a:t>2025/1/12</a:t>
            </a:r>
            <a:endParaRPr lang="en-US" altLang="ja-JP" dirty="0"/>
          </a:p>
        </p:txBody>
      </p:sp>
      <p:sp>
        <p:nvSpPr>
          <p:cNvPr id="8" name="フッター プレースホルダー 7">
            <a:extLst>
              <a:ext uri="{FF2B5EF4-FFF2-40B4-BE49-F238E27FC236}">
                <a16:creationId xmlns:a16="http://schemas.microsoft.com/office/drawing/2014/main" id="{350F05D8-64D7-3126-C9DF-536DBFBC88C5}"/>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7C268160-C15D-59A4-F018-F5B26A56902B}"/>
              </a:ext>
            </a:extLst>
          </p:cNvPr>
          <p:cNvSpPr>
            <a:spLocks noGrp="1"/>
          </p:cNvSpPr>
          <p:nvPr>
            <p:ph type="sldNum" sz="quarter" idx="12"/>
          </p:nvPr>
        </p:nvSpPr>
        <p:spPr/>
        <p:txBody>
          <a:bodyPr/>
          <a:lstStyle/>
          <a:p>
            <a:fld id="{FA3C4D4C-6915-3147-AB54-C788617D0F2E}" type="slidenum">
              <a:rPr lang="en-US" altLang="ja-JP" smtClean="0"/>
              <a:pPr/>
              <a:t>78</a:t>
            </a:fld>
            <a:r>
              <a:rPr lang="en-US" altLang="ja-JP"/>
              <a:t>/87</a:t>
            </a:r>
            <a:endParaRPr lang="en-US" altLang="ja-JP" dirty="0"/>
          </a:p>
        </p:txBody>
      </p:sp>
    </p:spTree>
    <p:extLst>
      <p:ext uri="{BB962C8B-B14F-4D97-AF65-F5344CB8AC3E}">
        <p14:creationId xmlns:p14="http://schemas.microsoft.com/office/powerpoint/2010/main" val="3930696291"/>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22" presetClass="entr" presetSubtype="8"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500"/>
                            </p:stCondLst>
                            <p:childTnLst>
                              <p:par>
                                <p:cTn id="24" presetID="8" presetClass="entr" presetSubtype="32"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diamond(ou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childTnLst>
                          </p:cTn>
                        </p:par>
                        <p:par>
                          <p:cTn id="35" fill="hold">
                            <p:stCondLst>
                              <p:cond delay="500"/>
                            </p:stCondLst>
                            <p:childTnLst>
                              <p:par>
                                <p:cTn id="36" presetID="8" presetClass="entr" presetSubtype="32"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amond(out)">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left)">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animBg="1"/>
      <p:bldP spid="15" grpId="0" animBg="1"/>
      <p:bldP spid="16" grpId="0" animBg="1"/>
      <p:bldP spid="21"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52DB25-2FC9-B04C-89D9-5E79DD0AC414}"/>
              </a:ext>
            </a:extLst>
          </p:cNvPr>
          <p:cNvSpPr>
            <a:spLocks noGrp="1"/>
          </p:cNvSpPr>
          <p:nvPr>
            <p:ph type="title"/>
          </p:nvPr>
        </p:nvSpPr>
        <p:spPr/>
        <p:txBody>
          <a:bodyPr/>
          <a:lstStyle/>
          <a:p>
            <a:r>
              <a:rPr lang="ja-JP" altLang="en-US">
                <a:solidFill>
                  <a:srgbClr val="FF0000"/>
                </a:solidFill>
              </a:rPr>
              <a:t>非</a:t>
            </a:r>
            <a:r>
              <a:rPr lang="ja-JP" altLang="en-US"/>
              <a:t>エルミート性</a:t>
            </a:r>
            <a:endParaRPr kumimoji="1" lang="ja-JP" altLang="en-US"/>
          </a:p>
        </p:txBody>
      </p:sp>
      <p:sp>
        <p:nvSpPr>
          <p:cNvPr id="4" name="円/楕円 3">
            <a:extLst>
              <a:ext uri="{FF2B5EF4-FFF2-40B4-BE49-F238E27FC236}">
                <a16:creationId xmlns:a16="http://schemas.microsoft.com/office/drawing/2014/main" id="{B7F69196-BDF8-F241-88CC-55AD7BEE0796}"/>
              </a:ext>
            </a:extLst>
          </p:cNvPr>
          <p:cNvSpPr/>
          <p:nvPr/>
        </p:nvSpPr>
        <p:spPr bwMode="auto">
          <a:xfrm>
            <a:off x="3995937" y="2678918"/>
            <a:ext cx="1152126" cy="1104120"/>
          </a:xfrm>
          <a:prstGeom prst="ellipse">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9" name="フリーフォーム 8">
            <a:extLst>
              <a:ext uri="{FF2B5EF4-FFF2-40B4-BE49-F238E27FC236}">
                <a16:creationId xmlns:a16="http://schemas.microsoft.com/office/drawing/2014/main" id="{153877CF-DD69-7F40-8414-924B336D6128}"/>
              </a:ext>
            </a:extLst>
          </p:cNvPr>
          <p:cNvSpPr/>
          <p:nvPr/>
        </p:nvSpPr>
        <p:spPr bwMode="auto">
          <a:xfrm rot="1394942">
            <a:off x="2857500" y="1365351"/>
            <a:ext cx="3429000" cy="1524000"/>
          </a:xfrm>
          <a:custGeom>
            <a:avLst/>
            <a:gdLst>
              <a:gd name="connsiteX0" fmla="*/ 0 w 3429000"/>
              <a:gd name="connsiteY0" fmla="*/ 1524000 h 1524000"/>
              <a:gd name="connsiteX1" fmla="*/ 1841500 w 3429000"/>
              <a:gd name="connsiteY1" fmla="*/ 1206500 h 1524000"/>
              <a:gd name="connsiteX2" fmla="*/ 3429000 w 3429000"/>
              <a:gd name="connsiteY2" fmla="*/ 0 h 1524000"/>
              <a:gd name="connsiteX0" fmla="*/ 0 w 3429000"/>
              <a:gd name="connsiteY0" fmla="*/ 1524000 h 1524000"/>
              <a:gd name="connsiteX1" fmla="*/ 1841500 w 3429000"/>
              <a:gd name="connsiteY1" fmla="*/ 1206500 h 1524000"/>
              <a:gd name="connsiteX2" fmla="*/ 3429000 w 3429000"/>
              <a:gd name="connsiteY2" fmla="*/ 0 h 1524000"/>
            </a:gdLst>
            <a:ahLst/>
            <a:cxnLst>
              <a:cxn ang="0">
                <a:pos x="connsiteX0" y="connsiteY0"/>
              </a:cxn>
              <a:cxn ang="0">
                <a:pos x="connsiteX1" y="connsiteY1"/>
              </a:cxn>
              <a:cxn ang="0">
                <a:pos x="connsiteX2" y="connsiteY2"/>
              </a:cxn>
            </a:cxnLst>
            <a:rect l="l" t="t" r="r" b="b"/>
            <a:pathLst>
              <a:path w="3429000" h="1524000">
                <a:moveTo>
                  <a:pt x="0" y="1524000"/>
                </a:moveTo>
                <a:cubicBezTo>
                  <a:pt x="635000" y="1492250"/>
                  <a:pt x="1270000" y="1460500"/>
                  <a:pt x="1841500" y="1206500"/>
                </a:cubicBezTo>
                <a:cubicBezTo>
                  <a:pt x="2413000" y="952500"/>
                  <a:pt x="2971800" y="565150"/>
                  <a:pt x="3429000" y="0"/>
                </a:cubicBezTo>
              </a:path>
            </a:pathLst>
          </a:custGeom>
          <a:noFill/>
          <a:ln w="571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12" name="円/楕円 11">
            <a:extLst>
              <a:ext uri="{FF2B5EF4-FFF2-40B4-BE49-F238E27FC236}">
                <a16:creationId xmlns:a16="http://schemas.microsoft.com/office/drawing/2014/main" id="{6DCB5D73-407C-BA40-B6C1-A249166EC748}"/>
              </a:ext>
            </a:extLst>
          </p:cNvPr>
          <p:cNvSpPr/>
          <p:nvPr/>
        </p:nvSpPr>
        <p:spPr bwMode="auto">
          <a:xfrm>
            <a:off x="6437111" y="1918218"/>
            <a:ext cx="304796" cy="292096"/>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grpSp>
        <p:nvGrpSpPr>
          <p:cNvPr id="30" name="グループ化 29">
            <a:extLst>
              <a:ext uri="{FF2B5EF4-FFF2-40B4-BE49-F238E27FC236}">
                <a16:creationId xmlns:a16="http://schemas.microsoft.com/office/drawing/2014/main" id="{A22FA75D-D6CA-FF44-B750-E7056F2905AD}"/>
              </a:ext>
            </a:extLst>
          </p:cNvPr>
          <p:cNvGrpSpPr/>
          <p:nvPr/>
        </p:nvGrpSpPr>
        <p:grpSpPr>
          <a:xfrm>
            <a:off x="1475656" y="4077072"/>
            <a:ext cx="6188191" cy="1296144"/>
            <a:chOff x="1219365" y="3789040"/>
            <a:chExt cx="6188191" cy="1296144"/>
          </a:xfrm>
        </p:grpSpPr>
        <p:cxnSp>
          <p:nvCxnSpPr>
            <p:cNvPr id="7" name="直線コネクタ 6">
              <a:extLst>
                <a:ext uri="{FF2B5EF4-FFF2-40B4-BE49-F238E27FC236}">
                  <a16:creationId xmlns:a16="http://schemas.microsoft.com/office/drawing/2014/main" id="{05E4FEF4-50CC-1E4E-B740-14AB6446DC18}"/>
                </a:ext>
              </a:extLst>
            </p:cNvPr>
            <p:cNvCxnSpPr>
              <a:cxnSpLocks/>
            </p:cNvCxnSpPr>
            <p:nvPr/>
          </p:nvCxnSpPr>
          <p:spPr bwMode="auto">
            <a:xfrm>
              <a:off x="1219365" y="4437112"/>
              <a:ext cx="2344523"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3" name="直線コネクタ 12">
              <a:extLst>
                <a:ext uri="{FF2B5EF4-FFF2-40B4-BE49-F238E27FC236}">
                  <a16:creationId xmlns:a16="http://schemas.microsoft.com/office/drawing/2014/main" id="{71A042DF-7D82-6A45-B931-B4C35B4DE562}"/>
                </a:ext>
              </a:extLst>
            </p:cNvPr>
            <p:cNvCxnSpPr>
              <a:cxnSpLocks/>
            </p:cNvCxnSpPr>
            <p:nvPr/>
          </p:nvCxnSpPr>
          <p:spPr bwMode="auto">
            <a:xfrm>
              <a:off x="3549003" y="3789040"/>
              <a:ext cx="1" cy="64807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5" name="直線コネクタ 14">
              <a:extLst>
                <a:ext uri="{FF2B5EF4-FFF2-40B4-BE49-F238E27FC236}">
                  <a16:creationId xmlns:a16="http://schemas.microsoft.com/office/drawing/2014/main" id="{52A808AF-464F-6848-ACB9-BEA58A670E96}"/>
                </a:ext>
              </a:extLst>
            </p:cNvPr>
            <p:cNvCxnSpPr>
              <a:cxnSpLocks/>
            </p:cNvCxnSpPr>
            <p:nvPr/>
          </p:nvCxnSpPr>
          <p:spPr bwMode="auto">
            <a:xfrm>
              <a:off x="3549004" y="3789040"/>
              <a:ext cx="35165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 name="直線コネクタ 16">
              <a:extLst>
                <a:ext uri="{FF2B5EF4-FFF2-40B4-BE49-F238E27FC236}">
                  <a16:creationId xmlns:a16="http://schemas.microsoft.com/office/drawing/2014/main" id="{6ECC5F57-95E4-4940-8336-BA332C575236}"/>
                </a:ext>
              </a:extLst>
            </p:cNvPr>
            <p:cNvCxnSpPr>
              <a:cxnSpLocks/>
            </p:cNvCxnSpPr>
            <p:nvPr/>
          </p:nvCxnSpPr>
          <p:spPr bwMode="auto">
            <a:xfrm>
              <a:off x="3900660" y="3789040"/>
              <a:ext cx="0" cy="1296144"/>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 name="直線コネクタ 23">
              <a:extLst>
                <a:ext uri="{FF2B5EF4-FFF2-40B4-BE49-F238E27FC236}">
                  <a16:creationId xmlns:a16="http://schemas.microsoft.com/office/drawing/2014/main" id="{BA5DE6E1-E243-E244-8442-5A34D0C13C30}"/>
                </a:ext>
              </a:extLst>
            </p:cNvPr>
            <p:cNvCxnSpPr>
              <a:cxnSpLocks/>
            </p:cNvCxnSpPr>
            <p:nvPr/>
          </p:nvCxnSpPr>
          <p:spPr bwMode="auto">
            <a:xfrm flipH="1">
              <a:off x="5067529" y="4437112"/>
              <a:ext cx="2340027"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5" name="直線コネクタ 24">
              <a:extLst>
                <a:ext uri="{FF2B5EF4-FFF2-40B4-BE49-F238E27FC236}">
                  <a16:creationId xmlns:a16="http://schemas.microsoft.com/office/drawing/2014/main" id="{769AB1FB-8838-0C4B-8EC1-F821AFCB3784}"/>
                </a:ext>
              </a:extLst>
            </p:cNvPr>
            <p:cNvCxnSpPr>
              <a:cxnSpLocks/>
            </p:cNvCxnSpPr>
            <p:nvPr/>
          </p:nvCxnSpPr>
          <p:spPr bwMode="auto">
            <a:xfrm flipH="1">
              <a:off x="5090797" y="3789040"/>
              <a:ext cx="1" cy="64807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6" name="直線コネクタ 25">
              <a:extLst>
                <a:ext uri="{FF2B5EF4-FFF2-40B4-BE49-F238E27FC236}">
                  <a16:creationId xmlns:a16="http://schemas.microsoft.com/office/drawing/2014/main" id="{5FF3A114-10F3-874C-BF6D-C41A386485B1}"/>
                </a:ext>
              </a:extLst>
            </p:cNvPr>
            <p:cNvCxnSpPr>
              <a:cxnSpLocks/>
            </p:cNvCxnSpPr>
            <p:nvPr/>
          </p:nvCxnSpPr>
          <p:spPr bwMode="auto">
            <a:xfrm flipH="1">
              <a:off x="4730757" y="3789040"/>
              <a:ext cx="35165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7" name="直線コネクタ 26">
              <a:extLst>
                <a:ext uri="{FF2B5EF4-FFF2-40B4-BE49-F238E27FC236}">
                  <a16:creationId xmlns:a16="http://schemas.microsoft.com/office/drawing/2014/main" id="{6E3751D2-0A47-1A46-9AA9-DF015FB77CC8}"/>
                </a:ext>
              </a:extLst>
            </p:cNvPr>
            <p:cNvCxnSpPr>
              <a:cxnSpLocks/>
            </p:cNvCxnSpPr>
            <p:nvPr/>
          </p:nvCxnSpPr>
          <p:spPr bwMode="auto">
            <a:xfrm flipH="1">
              <a:off x="4730757" y="3789040"/>
              <a:ext cx="0" cy="1296144"/>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9" name="直線コネクタ 28">
              <a:extLst>
                <a:ext uri="{FF2B5EF4-FFF2-40B4-BE49-F238E27FC236}">
                  <a16:creationId xmlns:a16="http://schemas.microsoft.com/office/drawing/2014/main" id="{9802C4F2-7018-A64E-93C4-DF39FF7DC6F7}"/>
                </a:ext>
              </a:extLst>
            </p:cNvPr>
            <p:cNvCxnSpPr>
              <a:cxnSpLocks/>
            </p:cNvCxnSpPr>
            <p:nvPr/>
          </p:nvCxnSpPr>
          <p:spPr bwMode="auto">
            <a:xfrm>
              <a:off x="3900660" y="5085184"/>
              <a:ext cx="830097"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32" name="テキスト ボックス 31">
            <a:extLst>
              <a:ext uri="{FF2B5EF4-FFF2-40B4-BE49-F238E27FC236}">
                <a16:creationId xmlns:a16="http://schemas.microsoft.com/office/drawing/2014/main" id="{D996142F-377A-984F-97D2-A4ED739F04A4}"/>
              </a:ext>
            </a:extLst>
          </p:cNvPr>
          <p:cNvSpPr txBox="1"/>
          <p:nvPr/>
        </p:nvSpPr>
        <p:spPr>
          <a:xfrm>
            <a:off x="991532" y="1241104"/>
            <a:ext cx="7160936" cy="584775"/>
          </a:xfrm>
          <a:prstGeom prst="rect">
            <a:avLst/>
          </a:prstGeom>
          <a:noFill/>
        </p:spPr>
        <p:txBody>
          <a:bodyPr wrap="none" rtlCol="0">
            <a:spAutoFit/>
          </a:bodyPr>
          <a:lstStyle/>
          <a:p>
            <a:pPr algn="ctr"/>
            <a:r>
              <a:rPr kumimoji="1" lang="ja-JP" altLang="en-US" sz="3200"/>
              <a:t>一体問題：</a:t>
            </a:r>
            <a:r>
              <a:rPr lang="ja-JP" altLang="en-US" sz="3200"/>
              <a:t>シュレーディンガー方程式</a:t>
            </a:r>
            <a:endParaRPr kumimoji="1" lang="ja-JP" altLang="en-US" sz="3200"/>
          </a:p>
        </p:txBody>
      </p:sp>
      <p:cxnSp>
        <p:nvCxnSpPr>
          <p:cNvPr id="35" name="直線コネクタ 34">
            <a:extLst>
              <a:ext uri="{FF2B5EF4-FFF2-40B4-BE49-F238E27FC236}">
                <a16:creationId xmlns:a16="http://schemas.microsoft.com/office/drawing/2014/main" id="{39880EBB-6F56-F24F-BF66-D6B23C57BC50}"/>
              </a:ext>
            </a:extLst>
          </p:cNvPr>
          <p:cNvCxnSpPr/>
          <p:nvPr/>
        </p:nvCxnSpPr>
        <p:spPr bwMode="auto">
          <a:xfrm>
            <a:off x="3707904" y="4005064"/>
            <a:ext cx="0" cy="2232248"/>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AB818047-23D9-D143-9F99-977738A38520}"/>
              </a:ext>
            </a:extLst>
          </p:cNvPr>
          <p:cNvCxnSpPr/>
          <p:nvPr/>
        </p:nvCxnSpPr>
        <p:spPr bwMode="auto">
          <a:xfrm>
            <a:off x="5431600" y="4005064"/>
            <a:ext cx="0" cy="2232248"/>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15C25A24-7BF4-584D-8DF5-9AF53B158437}"/>
              </a:ext>
            </a:extLst>
          </p:cNvPr>
          <p:cNvCxnSpPr/>
          <p:nvPr/>
        </p:nvCxnSpPr>
        <p:spPr bwMode="auto">
          <a:xfrm>
            <a:off x="3707904" y="5733256"/>
            <a:ext cx="1723696" cy="0"/>
          </a:xfrm>
          <a:prstGeom prst="straightConnector1">
            <a:avLst/>
          </a:prstGeom>
          <a:solidFill>
            <a:schemeClr val="accent1"/>
          </a:solidFill>
          <a:ln w="38100" cap="flat" cmpd="sng" algn="ctr">
            <a:solidFill>
              <a:srgbClr val="FF0000"/>
            </a:solidFill>
            <a:prstDash val="solid"/>
            <a:round/>
            <a:headEnd type="triangle" w="lg" len="lg"/>
            <a:tailEnd type="triangle" w="lg" len="lg"/>
          </a:ln>
          <a:effectLst/>
        </p:spPr>
      </p:cxnSp>
      <p:cxnSp>
        <p:nvCxnSpPr>
          <p:cNvPr id="39" name="直線矢印コネクタ 38">
            <a:extLst>
              <a:ext uri="{FF2B5EF4-FFF2-40B4-BE49-F238E27FC236}">
                <a16:creationId xmlns:a16="http://schemas.microsoft.com/office/drawing/2014/main" id="{DD70B5A4-33BB-C846-BE42-6F86AC7754F2}"/>
              </a:ext>
            </a:extLst>
          </p:cNvPr>
          <p:cNvCxnSpPr>
            <a:cxnSpLocks/>
          </p:cNvCxnSpPr>
          <p:nvPr/>
        </p:nvCxnSpPr>
        <p:spPr bwMode="auto">
          <a:xfrm>
            <a:off x="1475656" y="5733256"/>
            <a:ext cx="2232247" cy="0"/>
          </a:xfrm>
          <a:prstGeom prst="straightConnector1">
            <a:avLst/>
          </a:prstGeom>
          <a:solidFill>
            <a:schemeClr val="accent1"/>
          </a:solidFill>
          <a:ln w="38100" cap="flat" cmpd="sng" algn="ctr">
            <a:solidFill>
              <a:srgbClr val="0070C0"/>
            </a:solidFill>
            <a:prstDash val="solid"/>
            <a:round/>
            <a:headEnd type="none" w="lg" len="lg"/>
            <a:tailEnd type="triangle" w="lg" len="lg"/>
          </a:ln>
          <a:effectLst/>
        </p:spPr>
      </p:cxnSp>
      <p:cxnSp>
        <p:nvCxnSpPr>
          <p:cNvPr id="41" name="直線矢印コネクタ 40">
            <a:extLst>
              <a:ext uri="{FF2B5EF4-FFF2-40B4-BE49-F238E27FC236}">
                <a16:creationId xmlns:a16="http://schemas.microsoft.com/office/drawing/2014/main" id="{DD91A0F5-05AE-8E4E-A5F1-323C69F3FE6D}"/>
              </a:ext>
            </a:extLst>
          </p:cNvPr>
          <p:cNvCxnSpPr>
            <a:cxnSpLocks/>
          </p:cNvCxnSpPr>
          <p:nvPr/>
        </p:nvCxnSpPr>
        <p:spPr bwMode="auto">
          <a:xfrm flipH="1">
            <a:off x="5431600" y="5733256"/>
            <a:ext cx="2232247" cy="0"/>
          </a:xfrm>
          <a:prstGeom prst="straightConnector1">
            <a:avLst/>
          </a:prstGeom>
          <a:solidFill>
            <a:schemeClr val="accent1"/>
          </a:solidFill>
          <a:ln w="38100" cap="flat" cmpd="sng" algn="ctr">
            <a:solidFill>
              <a:srgbClr val="0070C0"/>
            </a:solidFill>
            <a:prstDash val="solid"/>
            <a:round/>
            <a:headEnd type="none" w="lg" len="lg"/>
            <a:tailEnd type="triangle" w="lg" len="lg"/>
          </a:ln>
          <a:effectLst/>
        </p:spPr>
      </p:cxnSp>
      <p:sp>
        <p:nvSpPr>
          <p:cNvPr id="42" name="テキスト ボックス 41">
            <a:extLst>
              <a:ext uri="{FF2B5EF4-FFF2-40B4-BE49-F238E27FC236}">
                <a16:creationId xmlns:a16="http://schemas.microsoft.com/office/drawing/2014/main" id="{79543877-F7CC-C141-8465-D7AC22D63016}"/>
              </a:ext>
            </a:extLst>
          </p:cNvPr>
          <p:cNvSpPr txBox="1"/>
          <p:nvPr/>
        </p:nvSpPr>
        <p:spPr>
          <a:xfrm>
            <a:off x="3881577" y="5785122"/>
            <a:ext cx="1415772" cy="584775"/>
          </a:xfrm>
          <a:prstGeom prst="rect">
            <a:avLst/>
          </a:prstGeom>
          <a:noFill/>
        </p:spPr>
        <p:txBody>
          <a:bodyPr wrap="none" rtlCol="0">
            <a:spAutoFit/>
          </a:bodyPr>
          <a:lstStyle/>
          <a:p>
            <a:pPr algn="ctr"/>
            <a:r>
              <a:rPr kumimoji="1" lang="ja-JP" altLang="en-US" sz="3200">
                <a:solidFill>
                  <a:srgbClr val="FF2600"/>
                </a:solidFill>
              </a:rPr>
              <a:t>注目系</a:t>
            </a:r>
          </a:p>
        </p:txBody>
      </p:sp>
      <p:sp>
        <p:nvSpPr>
          <p:cNvPr id="43" name="テキスト ボックス 42">
            <a:extLst>
              <a:ext uri="{FF2B5EF4-FFF2-40B4-BE49-F238E27FC236}">
                <a16:creationId xmlns:a16="http://schemas.microsoft.com/office/drawing/2014/main" id="{5F9F0A60-B467-7741-863B-DAB3B5711599}"/>
              </a:ext>
            </a:extLst>
          </p:cNvPr>
          <p:cNvSpPr txBox="1"/>
          <p:nvPr/>
        </p:nvSpPr>
        <p:spPr>
          <a:xfrm>
            <a:off x="6049794" y="5785122"/>
            <a:ext cx="1005403" cy="584775"/>
          </a:xfrm>
          <a:prstGeom prst="rect">
            <a:avLst/>
          </a:prstGeom>
          <a:noFill/>
        </p:spPr>
        <p:txBody>
          <a:bodyPr wrap="none" rtlCol="0">
            <a:spAutoFit/>
          </a:bodyPr>
          <a:lstStyle/>
          <a:p>
            <a:pPr algn="ctr"/>
            <a:r>
              <a:rPr lang="ja-JP" altLang="en-US" sz="3200">
                <a:solidFill>
                  <a:srgbClr val="0070C0"/>
                </a:solidFill>
              </a:rPr>
              <a:t>環境</a:t>
            </a:r>
            <a:endParaRPr kumimoji="1" lang="ja-JP" altLang="en-US" sz="3200">
              <a:solidFill>
                <a:srgbClr val="0070C0"/>
              </a:solidFill>
            </a:endParaRPr>
          </a:p>
        </p:txBody>
      </p:sp>
      <p:sp>
        <p:nvSpPr>
          <p:cNvPr id="44" name="テキスト ボックス 43">
            <a:extLst>
              <a:ext uri="{FF2B5EF4-FFF2-40B4-BE49-F238E27FC236}">
                <a16:creationId xmlns:a16="http://schemas.microsoft.com/office/drawing/2014/main" id="{8B275BBF-FA6D-3343-9FD5-2882A4122D38}"/>
              </a:ext>
            </a:extLst>
          </p:cNvPr>
          <p:cNvSpPr txBox="1"/>
          <p:nvPr/>
        </p:nvSpPr>
        <p:spPr>
          <a:xfrm>
            <a:off x="2123728" y="5785122"/>
            <a:ext cx="1005403" cy="584775"/>
          </a:xfrm>
          <a:prstGeom prst="rect">
            <a:avLst/>
          </a:prstGeom>
          <a:noFill/>
        </p:spPr>
        <p:txBody>
          <a:bodyPr wrap="none" rtlCol="0">
            <a:spAutoFit/>
          </a:bodyPr>
          <a:lstStyle/>
          <a:p>
            <a:pPr algn="ctr"/>
            <a:r>
              <a:rPr lang="ja-JP" altLang="en-US" sz="3200">
                <a:solidFill>
                  <a:srgbClr val="0070C0"/>
                </a:solidFill>
              </a:rPr>
              <a:t>環境</a:t>
            </a:r>
            <a:endParaRPr kumimoji="1" lang="ja-JP" altLang="en-US" sz="3200">
              <a:solidFill>
                <a:srgbClr val="0070C0"/>
              </a:solidFill>
            </a:endParaRPr>
          </a:p>
        </p:txBody>
      </p:sp>
      <p:sp>
        <p:nvSpPr>
          <p:cNvPr id="5" name="テキスト ボックス 4">
            <a:extLst>
              <a:ext uri="{FF2B5EF4-FFF2-40B4-BE49-F238E27FC236}">
                <a16:creationId xmlns:a16="http://schemas.microsoft.com/office/drawing/2014/main" id="{60EA9058-7E9F-3A85-0E6C-032265EE9951}"/>
              </a:ext>
            </a:extLst>
          </p:cNvPr>
          <p:cNvSpPr txBox="1"/>
          <p:nvPr/>
        </p:nvSpPr>
        <p:spPr>
          <a:xfrm>
            <a:off x="6214820" y="3316637"/>
            <a:ext cx="184731" cy="523220"/>
          </a:xfrm>
          <a:prstGeom prst="rect">
            <a:avLst/>
          </a:prstGeom>
          <a:noFill/>
        </p:spPr>
        <p:txBody>
          <a:bodyPr wrap="none" rtlCol="0">
            <a:spAutoFit/>
          </a:bodyPr>
          <a:lstStyle/>
          <a:p>
            <a:endParaRPr kumimoji="1" lang="ja-JP" altLang="en-US"/>
          </a:p>
        </p:txBody>
      </p:sp>
      <p:sp>
        <p:nvSpPr>
          <p:cNvPr id="6" name="日付プレースホルダー 5">
            <a:extLst>
              <a:ext uri="{FF2B5EF4-FFF2-40B4-BE49-F238E27FC236}">
                <a16:creationId xmlns:a16="http://schemas.microsoft.com/office/drawing/2014/main" id="{A464F65C-3191-FDE8-9E18-E2F7A39FD5C8}"/>
              </a:ext>
            </a:extLst>
          </p:cNvPr>
          <p:cNvSpPr>
            <a:spLocks noGrp="1"/>
          </p:cNvSpPr>
          <p:nvPr>
            <p:ph type="dt" sz="half" idx="10"/>
          </p:nvPr>
        </p:nvSpPr>
        <p:spPr/>
        <p:txBody>
          <a:bodyPr/>
          <a:lstStyle/>
          <a:p>
            <a:pPr>
              <a:defRPr/>
            </a:pPr>
            <a:r>
              <a:rPr lang="en-US" altLang="ja-JP"/>
              <a:t>2025/1/12</a:t>
            </a:r>
            <a:endParaRPr lang="en-US" altLang="ja-JP" dirty="0"/>
          </a:p>
        </p:txBody>
      </p:sp>
      <p:sp>
        <p:nvSpPr>
          <p:cNvPr id="8" name="フッター プレースホルダー 7">
            <a:extLst>
              <a:ext uri="{FF2B5EF4-FFF2-40B4-BE49-F238E27FC236}">
                <a16:creationId xmlns:a16="http://schemas.microsoft.com/office/drawing/2014/main" id="{44C63F69-07A7-0FF5-EAE5-2DB27B71D056}"/>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8904DFB2-D9D6-FF49-D6C6-A74BCC5BCF7C}"/>
              </a:ext>
            </a:extLst>
          </p:cNvPr>
          <p:cNvSpPr>
            <a:spLocks noGrp="1"/>
          </p:cNvSpPr>
          <p:nvPr>
            <p:ph type="sldNum" sz="quarter" idx="12"/>
          </p:nvPr>
        </p:nvSpPr>
        <p:spPr/>
        <p:txBody>
          <a:bodyPr/>
          <a:lstStyle/>
          <a:p>
            <a:fld id="{FA3C4D4C-6915-3147-AB54-C788617D0F2E}" type="slidenum">
              <a:rPr lang="en-US" altLang="ja-JP" smtClean="0"/>
              <a:pPr/>
              <a:t>7</a:t>
            </a:fld>
            <a:r>
              <a:rPr lang="en-US" altLang="ja-JP"/>
              <a:t>/87</a:t>
            </a:r>
            <a:endParaRPr lang="en-US" altLang="ja-JP" dirty="0"/>
          </a:p>
        </p:txBody>
      </p:sp>
    </p:spTree>
    <p:extLst>
      <p:ext uri="{BB962C8B-B14F-4D97-AF65-F5344CB8AC3E}">
        <p14:creationId xmlns:p14="http://schemas.microsoft.com/office/powerpoint/2010/main" val="3771999955"/>
      </p:ext>
    </p:extLst>
  </p:cSld>
  <p:clrMapOvr>
    <a:masterClrMapping/>
  </p:clrMapOvr>
  <mc:AlternateContent xmlns:mc="http://schemas.openxmlformats.org/markup-compatibility/2006" xmlns:p15="http://schemas.microsoft.com/office/powerpoint/2012/main">
    <mc:Choice Requires="p15">
      <p:transition spd="med">
        <p15:prstTrans prst="fallOve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E0F18B-4F86-2C7E-E085-27E5E4A646A6}"/>
              </a:ext>
            </a:extLst>
          </p:cNvPr>
          <p:cNvSpPr>
            <a:spLocks noGrp="1"/>
          </p:cNvSpPr>
          <p:nvPr>
            <p:ph type="title"/>
          </p:nvPr>
        </p:nvSpPr>
        <p:spPr/>
        <p:txBody>
          <a:bodyPr/>
          <a:lstStyle/>
          <a:p>
            <a:r>
              <a:rPr kumimoji="1" lang="ja-JP" altLang="en-US" sz="4800"/>
              <a:t>開放量子系の非マルコフ性</a:t>
            </a:r>
          </a:p>
        </p:txBody>
      </p:sp>
      <p:sp>
        <p:nvSpPr>
          <p:cNvPr id="4" name="円柱 3">
            <a:extLst>
              <a:ext uri="{FF2B5EF4-FFF2-40B4-BE49-F238E27FC236}">
                <a16:creationId xmlns:a16="http://schemas.microsoft.com/office/drawing/2014/main" id="{2E3CAC33-7548-4E39-8430-24B4A646A7D4}"/>
              </a:ext>
            </a:extLst>
          </p:cNvPr>
          <p:cNvSpPr/>
          <p:nvPr/>
        </p:nvSpPr>
        <p:spPr bwMode="auto">
          <a:xfrm>
            <a:off x="3048997" y="2509949"/>
            <a:ext cx="3744416" cy="3528392"/>
          </a:xfrm>
          <a:prstGeom prst="can">
            <a:avLst/>
          </a:prstGeom>
          <a:solidFill>
            <a:srgbClr val="008000">
              <a:alpha val="35639"/>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5" name="円柱 4">
            <a:extLst>
              <a:ext uri="{FF2B5EF4-FFF2-40B4-BE49-F238E27FC236}">
                <a16:creationId xmlns:a16="http://schemas.microsoft.com/office/drawing/2014/main" id="{50BEDFB8-8E06-F90A-4EF6-58EBC3EC9313}"/>
              </a:ext>
            </a:extLst>
          </p:cNvPr>
          <p:cNvSpPr/>
          <p:nvPr/>
        </p:nvSpPr>
        <p:spPr bwMode="auto">
          <a:xfrm>
            <a:off x="4339355" y="2797981"/>
            <a:ext cx="1234516" cy="3084962"/>
          </a:xfrm>
          <a:prstGeom prst="can">
            <a:avLst>
              <a:gd name="adj" fmla="val 30144"/>
            </a:avLst>
          </a:prstGeom>
          <a:solidFill>
            <a:schemeClr val="accent6">
              <a:lumMod val="75000"/>
              <a:alpha val="62472"/>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cxnSp>
        <p:nvCxnSpPr>
          <p:cNvPr id="6" name="直線矢印コネクタ 5">
            <a:extLst>
              <a:ext uri="{FF2B5EF4-FFF2-40B4-BE49-F238E27FC236}">
                <a16:creationId xmlns:a16="http://schemas.microsoft.com/office/drawing/2014/main" id="{BD88EAB4-ACDF-011C-AC3A-F90BB79D1EC3}"/>
              </a:ext>
            </a:extLst>
          </p:cNvPr>
          <p:cNvCxnSpPr>
            <a:cxnSpLocks/>
          </p:cNvCxnSpPr>
          <p:nvPr/>
        </p:nvCxnSpPr>
        <p:spPr bwMode="auto">
          <a:xfrm flipV="1">
            <a:off x="2220309" y="2365933"/>
            <a:ext cx="0" cy="3312368"/>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7" name="テキスト ボックス 6">
            <a:extLst>
              <a:ext uri="{FF2B5EF4-FFF2-40B4-BE49-F238E27FC236}">
                <a16:creationId xmlns:a16="http://schemas.microsoft.com/office/drawing/2014/main" id="{1740401E-3CFA-52F3-1682-5BA102E47702}"/>
              </a:ext>
            </a:extLst>
          </p:cNvPr>
          <p:cNvSpPr txBox="1"/>
          <p:nvPr/>
        </p:nvSpPr>
        <p:spPr>
          <a:xfrm>
            <a:off x="2037855" y="1428228"/>
            <a:ext cx="397866" cy="1015663"/>
          </a:xfrm>
          <a:prstGeom prst="rect">
            <a:avLst/>
          </a:prstGeom>
          <a:noFill/>
        </p:spPr>
        <p:txBody>
          <a:bodyPr wrap="square" rtlCol="0">
            <a:spAutoFit/>
          </a:bodyPr>
          <a:lstStyle/>
          <a:p>
            <a:r>
              <a:rPr kumimoji="1" lang="en-US" altLang="ja-JP" sz="6000" i="1" dirty="0">
                <a:latin typeface="Times New Roman" panose="02020603050405020304" pitchFamily="18" charset="0"/>
                <a:cs typeface="Times New Roman" panose="02020603050405020304" pitchFamily="18" charset="0"/>
              </a:rPr>
              <a:t>t</a:t>
            </a:r>
            <a:endParaRPr kumimoji="1" lang="ja-JP" altLang="en-US" sz="6000" i="1">
              <a:latin typeface="Times New Roman" panose="02020603050405020304" pitchFamily="18" charset="0"/>
              <a:cs typeface="Times New Roman" panose="02020603050405020304" pitchFamily="18" charset="0"/>
            </a:endParaRPr>
          </a:p>
        </p:txBody>
      </p:sp>
      <p:sp>
        <p:nvSpPr>
          <p:cNvPr id="8" name="テキスト ボックス 7">
            <a:extLst>
              <a:ext uri="{FF2B5EF4-FFF2-40B4-BE49-F238E27FC236}">
                <a16:creationId xmlns:a16="http://schemas.microsoft.com/office/drawing/2014/main" id="{F32822C3-3EEF-25E5-C205-1FD52BE8BE37}"/>
              </a:ext>
            </a:extLst>
          </p:cNvPr>
          <p:cNvSpPr txBox="1"/>
          <p:nvPr/>
        </p:nvSpPr>
        <p:spPr>
          <a:xfrm>
            <a:off x="2217004" y="6043872"/>
            <a:ext cx="1005403" cy="584775"/>
          </a:xfrm>
          <a:prstGeom prst="rect">
            <a:avLst/>
          </a:prstGeom>
          <a:noFill/>
        </p:spPr>
        <p:txBody>
          <a:bodyPr wrap="none" rtlCol="0">
            <a:spAutoFit/>
          </a:bodyPr>
          <a:lstStyle/>
          <a:p>
            <a:r>
              <a:rPr kumimoji="1" lang="ja-JP" altLang="en-US" sz="3200"/>
              <a:t>全系</a:t>
            </a:r>
          </a:p>
        </p:txBody>
      </p:sp>
      <p:cxnSp>
        <p:nvCxnSpPr>
          <p:cNvPr id="10" name="直線矢印コネクタ 9">
            <a:extLst>
              <a:ext uri="{FF2B5EF4-FFF2-40B4-BE49-F238E27FC236}">
                <a16:creationId xmlns:a16="http://schemas.microsoft.com/office/drawing/2014/main" id="{92DD5150-55FF-43E0-5A39-143B5CB444FE}"/>
              </a:ext>
            </a:extLst>
          </p:cNvPr>
          <p:cNvCxnSpPr>
            <a:cxnSpLocks/>
          </p:cNvCxnSpPr>
          <p:nvPr/>
        </p:nvCxnSpPr>
        <p:spPr>
          <a:xfrm flipV="1">
            <a:off x="3538330" y="5882943"/>
            <a:ext cx="185530" cy="567624"/>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13" name="テキスト ボックス 12">
            <a:extLst>
              <a:ext uri="{FF2B5EF4-FFF2-40B4-BE49-F238E27FC236}">
                <a16:creationId xmlns:a16="http://schemas.microsoft.com/office/drawing/2014/main" id="{56CD82BC-78F6-67CE-6EC5-A39EA99435AE}"/>
              </a:ext>
            </a:extLst>
          </p:cNvPr>
          <p:cNvSpPr txBox="1"/>
          <p:nvPr/>
        </p:nvSpPr>
        <p:spPr>
          <a:xfrm>
            <a:off x="6260133" y="6086976"/>
            <a:ext cx="1415772" cy="584775"/>
          </a:xfrm>
          <a:prstGeom prst="rect">
            <a:avLst/>
          </a:prstGeom>
          <a:noFill/>
        </p:spPr>
        <p:txBody>
          <a:bodyPr wrap="none" rtlCol="0">
            <a:spAutoFit/>
          </a:bodyPr>
          <a:lstStyle/>
          <a:p>
            <a:r>
              <a:rPr kumimoji="1" lang="ja-JP" altLang="en-US" sz="3200"/>
              <a:t>注目系</a:t>
            </a:r>
          </a:p>
        </p:txBody>
      </p:sp>
      <p:cxnSp>
        <p:nvCxnSpPr>
          <p:cNvPr id="14" name="直線矢印コネクタ 13">
            <a:extLst>
              <a:ext uri="{FF2B5EF4-FFF2-40B4-BE49-F238E27FC236}">
                <a16:creationId xmlns:a16="http://schemas.microsoft.com/office/drawing/2014/main" id="{CFA6F69A-92AB-5D9E-C38D-E9E9EDDE4650}"/>
              </a:ext>
            </a:extLst>
          </p:cNvPr>
          <p:cNvCxnSpPr>
            <a:cxnSpLocks/>
            <a:stCxn id="13" idx="1"/>
          </p:cNvCxnSpPr>
          <p:nvPr/>
        </p:nvCxnSpPr>
        <p:spPr>
          <a:xfrm flipH="1" flipV="1">
            <a:off x="5420141" y="5806142"/>
            <a:ext cx="839992" cy="573222"/>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3" name="上矢印 2">
            <a:extLst>
              <a:ext uri="{FF2B5EF4-FFF2-40B4-BE49-F238E27FC236}">
                <a16:creationId xmlns:a16="http://schemas.microsoft.com/office/drawing/2014/main" id="{1B2B4E68-424A-5C65-353C-7FF1150662D5}"/>
              </a:ext>
            </a:extLst>
          </p:cNvPr>
          <p:cNvSpPr/>
          <p:nvPr/>
        </p:nvSpPr>
        <p:spPr>
          <a:xfrm>
            <a:off x="3265768" y="2105503"/>
            <a:ext cx="545123" cy="808892"/>
          </a:xfrm>
          <a:prstGeom prst="upArrow">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0D0FD164-9722-A14F-7690-B8607D0371D4}"/>
              </a:ext>
            </a:extLst>
          </p:cNvPr>
          <p:cNvSpPr txBox="1"/>
          <p:nvPr/>
        </p:nvSpPr>
        <p:spPr>
          <a:xfrm>
            <a:off x="2661326" y="1569696"/>
            <a:ext cx="1723549" cy="461665"/>
          </a:xfrm>
          <a:prstGeom prst="rect">
            <a:avLst/>
          </a:prstGeom>
          <a:noFill/>
        </p:spPr>
        <p:txBody>
          <a:bodyPr wrap="none" rtlCol="0">
            <a:spAutoFit/>
          </a:bodyPr>
          <a:lstStyle/>
          <a:p>
            <a:r>
              <a:rPr kumimoji="1" lang="ja-JP" altLang="en-US" sz="2400"/>
              <a:t>マルコフ的</a:t>
            </a:r>
          </a:p>
        </p:txBody>
      </p:sp>
      <p:sp>
        <p:nvSpPr>
          <p:cNvPr id="15" name="上矢印 14">
            <a:extLst>
              <a:ext uri="{FF2B5EF4-FFF2-40B4-BE49-F238E27FC236}">
                <a16:creationId xmlns:a16="http://schemas.microsoft.com/office/drawing/2014/main" id="{373CB71A-32D1-677E-1CDF-3FA0283676F9}"/>
              </a:ext>
            </a:extLst>
          </p:cNvPr>
          <p:cNvSpPr/>
          <p:nvPr/>
        </p:nvSpPr>
        <p:spPr>
          <a:xfrm>
            <a:off x="4684051" y="2172830"/>
            <a:ext cx="545123" cy="808892"/>
          </a:xfrm>
          <a:prstGeom prst="upArrow">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AE2173A-0C98-99B6-AE5A-EDFD323BCFBC}"/>
              </a:ext>
            </a:extLst>
          </p:cNvPr>
          <p:cNvSpPr txBox="1"/>
          <p:nvPr/>
        </p:nvSpPr>
        <p:spPr>
          <a:xfrm>
            <a:off x="4773709" y="1716260"/>
            <a:ext cx="365806" cy="461665"/>
          </a:xfrm>
          <a:prstGeom prst="rect">
            <a:avLst/>
          </a:prstGeom>
          <a:noFill/>
        </p:spPr>
        <p:txBody>
          <a:bodyPr wrap="none" rtlCol="0">
            <a:spAutoFit/>
          </a:bodyPr>
          <a:lstStyle/>
          <a:p>
            <a:r>
              <a:rPr kumimoji="1" lang="en-US" altLang="ja-JP" sz="2400" dirty="0"/>
              <a:t>?</a:t>
            </a:r>
            <a:endParaRPr kumimoji="1" lang="ja-JP" altLang="en-US" sz="2400"/>
          </a:p>
        </p:txBody>
      </p:sp>
      <p:sp>
        <p:nvSpPr>
          <p:cNvPr id="18" name="テキスト ボックス 17">
            <a:extLst>
              <a:ext uri="{FF2B5EF4-FFF2-40B4-BE49-F238E27FC236}">
                <a16:creationId xmlns:a16="http://schemas.microsoft.com/office/drawing/2014/main" id="{8B06A9C9-B5BE-BE68-C4E9-D578C90D060C}"/>
              </a:ext>
            </a:extLst>
          </p:cNvPr>
          <p:cNvSpPr txBox="1"/>
          <p:nvPr/>
        </p:nvSpPr>
        <p:spPr>
          <a:xfrm>
            <a:off x="4731922" y="5054211"/>
            <a:ext cx="497252" cy="707886"/>
          </a:xfrm>
          <a:prstGeom prst="rect">
            <a:avLst/>
          </a:prstGeom>
          <a:noFill/>
        </p:spPr>
        <p:txBody>
          <a:bodyPr wrap="none" rtlCol="0">
            <a:spAutoFit/>
          </a:bodyPr>
          <a:lstStyle/>
          <a:p>
            <a:r>
              <a:rPr kumimoji="1" lang="en-US" altLang="ja-JP" sz="4000" i="1" dirty="0">
                <a:solidFill>
                  <a:schemeClr val="bg1"/>
                </a:solidFill>
                <a:latin typeface="Times New Roman" panose="02020603050405020304" pitchFamily="18" charset="0"/>
                <a:cs typeface="Times New Roman" panose="02020603050405020304" pitchFamily="18" charset="0"/>
              </a:rPr>
              <a:t>P</a:t>
            </a:r>
            <a:endParaRPr kumimoji="1" lang="ja-JP" altLang="en-US" sz="4000" i="1">
              <a:solidFill>
                <a:schemeClr val="bg1"/>
              </a:solidFill>
              <a:latin typeface="Times New Roman" panose="02020603050405020304" pitchFamily="18" charset="0"/>
              <a:cs typeface="Times New Roman" panose="02020603050405020304" pitchFamily="18" charset="0"/>
            </a:endParaRPr>
          </a:p>
        </p:txBody>
      </p:sp>
      <p:sp>
        <p:nvSpPr>
          <p:cNvPr id="19" name="テキスト ボックス 18">
            <a:extLst>
              <a:ext uri="{FF2B5EF4-FFF2-40B4-BE49-F238E27FC236}">
                <a16:creationId xmlns:a16="http://schemas.microsoft.com/office/drawing/2014/main" id="{D2D77AF6-284B-8D64-13A4-8664206F6D25}"/>
              </a:ext>
            </a:extLst>
          </p:cNvPr>
          <p:cNvSpPr txBox="1"/>
          <p:nvPr/>
        </p:nvSpPr>
        <p:spPr>
          <a:xfrm>
            <a:off x="5962845" y="4538395"/>
            <a:ext cx="554960" cy="707886"/>
          </a:xfrm>
          <a:prstGeom prst="rect">
            <a:avLst/>
          </a:prstGeom>
          <a:noFill/>
        </p:spPr>
        <p:txBody>
          <a:bodyPr wrap="none" rtlCol="0">
            <a:spAutoFit/>
          </a:bodyPr>
          <a:lstStyle/>
          <a:p>
            <a:r>
              <a:rPr kumimoji="1" lang="en-US" altLang="ja-JP" sz="4000" i="1" dirty="0">
                <a:solidFill>
                  <a:schemeClr val="bg1"/>
                </a:solidFill>
                <a:latin typeface="Times New Roman" panose="02020603050405020304" pitchFamily="18" charset="0"/>
                <a:cs typeface="Times New Roman" panose="02020603050405020304" pitchFamily="18" charset="0"/>
              </a:rPr>
              <a:t>Q</a:t>
            </a:r>
            <a:endParaRPr kumimoji="1" lang="ja-JP" altLang="en-US" sz="4000" i="1">
              <a:solidFill>
                <a:schemeClr val="bg1"/>
              </a:solidFill>
              <a:latin typeface="Times New Roman" panose="02020603050405020304" pitchFamily="18" charset="0"/>
              <a:cs typeface="Times New Roman" panose="02020603050405020304" pitchFamily="18" charset="0"/>
            </a:endParaRPr>
          </a:p>
        </p:txBody>
      </p:sp>
      <p:sp>
        <p:nvSpPr>
          <p:cNvPr id="17" name="日付プレースホルダー 16">
            <a:extLst>
              <a:ext uri="{FF2B5EF4-FFF2-40B4-BE49-F238E27FC236}">
                <a16:creationId xmlns:a16="http://schemas.microsoft.com/office/drawing/2014/main" id="{2AEE1C8B-93D8-E7EA-FF68-EC6CCE8D08DA}"/>
              </a:ext>
            </a:extLst>
          </p:cNvPr>
          <p:cNvSpPr>
            <a:spLocks noGrp="1"/>
          </p:cNvSpPr>
          <p:nvPr>
            <p:ph type="dt" sz="half" idx="10"/>
          </p:nvPr>
        </p:nvSpPr>
        <p:spPr/>
        <p:txBody>
          <a:bodyPr/>
          <a:lstStyle/>
          <a:p>
            <a:pPr>
              <a:defRPr/>
            </a:pPr>
            <a:r>
              <a:rPr lang="en-US" altLang="ja-JP"/>
              <a:t>2025/1/12</a:t>
            </a:r>
            <a:endParaRPr lang="en-US" altLang="ja-JP" dirty="0"/>
          </a:p>
        </p:txBody>
      </p:sp>
      <p:sp>
        <p:nvSpPr>
          <p:cNvPr id="20" name="フッター プレースホルダー 19">
            <a:extLst>
              <a:ext uri="{FF2B5EF4-FFF2-40B4-BE49-F238E27FC236}">
                <a16:creationId xmlns:a16="http://schemas.microsoft.com/office/drawing/2014/main" id="{D5454E0B-831D-3762-3C60-A3C1C18A3D38}"/>
              </a:ext>
            </a:extLst>
          </p:cNvPr>
          <p:cNvSpPr>
            <a:spLocks noGrp="1"/>
          </p:cNvSpPr>
          <p:nvPr>
            <p:ph type="ftr" sz="quarter" idx="11"/>
          </p:nvPr>
        </p:nvSpPr>
        <p:spPr/>
        <p:txBody>
          <a:bodyPr/>
          <a:lstStyle/>
          <a:p>
            <a:pPr>
              <a:defRPr/>
            </a:pPr>
            <a:r>
              <a:rPr lang="en-US" altLang="ja-JP"/>
              <a:t>QUATUO11</a:t>
            </a:r>
            <a:endParaRPr lang="en-US" altLang="ja-JP" dirty="0"/>
          </a:p>
        </p:txBody>
      </p:sp>
      <p:sp>
        <p:nvSpPr>
          <p:cNvPr id="9" name="スライド番号プレースホルダー 8">
            <a:extLst>
              <a:ext uri="{FF2B5EF4-FFF2-40B4-BE49-F238E27FC236}">
                <a16:creationId xmlns:a16="http://schemas.microsoft.com/office/drawing/2014/main" id="{B18E1CA1-5DB2-47BB-73AA-1145B8DE875E}"/>
              </a:ext>
            </a:extLst>
          </p:cNvPr>
          <p:cNvSpPr>
            <a:spLocks noGrp="1"/>
          </p:cNvSpPr>
          <p:nvPr>
            <p:ph type="sldNum" sz="quarter" idx="12"/>
          </p:nvPr>
        </p:nvSpPr>
        <p:spPr/>
        <p:txBody>
          <a:bodyPr/>
          <a:lstStyle/>
          <a:p>
            <a:fld id="{FA3C4D4C-6915-3147-AB54-C788617D0F2E}" type="slidenum">
              <a:rPr lang="en-US" altLang="ja-JP" smtClean="0"/>
              <a:pPr/>
              <a:t>79</a:t>
            </a:fld>
            <a:r>
              <a:rPr lang="en-US" altLang="ja-JP"/>
              <a:t>/87</a:t>
            </a:r>
            <a:endParaRPr lang="en-US" altLang="ja-JP" dirty="0"/>
          </a:p>
        </p:txBody>
      </p:sp>
    </p:spTree>
    <p:extLst>
      <p:ext uri="{BB962C8B-B14F-4D97-AF65-F5344CB8AC3E}">
        <p14:creationId xmlns:p14="http://schemas.microsoft.com/office/powerpoint/2010/main" val="15967160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5" grpId="0" animBg="1"/>
      <p:bldP spid="1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29BCEB-59DE-6679-3D79-EF2A2C91E3AA}"/>
              </a:ext>
            </a:extLst>
          </p:cNvPr>
          <p:cNvSpPr>
            <a:spLocks noGrp="1"/>
          </p:cNvSpPr>
          <p:nvPr>
            <p:ph type="title"/>
          </p:nvPr>
        </p:nvSpPr>
        <p:spPr/>
        <p:txBody>
          <a:bodyPr/>
          <a:lstStyle/>
          <a:p>
            <a:r>
              <a:rPr lang="ja-JP" altLang="en-US" sz="4000"/>
              <a:t>非マルコフダイナミクスの重要性</a:t>
            </a:r>
            <a:endParaRPr kumimoji="1" lang="ja-JP" altLang="en-US" sz="4000"/>
          </a:p>
        </p:txBody>
      </p:sp>
      <p:sp>
        <p:nvSpPr>
          <p:cNvPr id="8" name="雲 7">
            <a:extLst>
              <a:ext uri="{FF2B5EF4-FFF2-40B4-BE49-F238E27FC236}">
                <a16:creationId xmlns:a16="http://schemas.microsoft.com/office/drawing/2014/main" id="{C5C6748A-C6D8-2963-D09D-A95F05A2A32D}"/>
              </a:ext>
            </a:extLst>
          </p:cNvPr>
          <p:cNvSpPr/>
          <p:nvPr/>
        </p:nvSpPr>
        <p:spPr>
          <a:xfrm>
            <a:off x="812800" y="3876378"/>
            <a:ext cx="2019300" cy="138430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perspectiveBelow"/>
              <a:lightRig rig="threePt" dir="t"/>
            </a:scene3d>
            <a:sp3d extrusionH="57150">
              <a:bevelT w="38100" h="38100" prst="angle"/>
            </a:sp3d>
          </a:bodyPr>
          <a:lstStyle/>
          <a:p>
            <a:pPr algn="ctr"/>
            <a:r>
              <a:rPr kumimoji="1" lang="en-US" altLang="ja-JP" sz="11500" dirty="0">
                <a:effectLst>
                  <a:outerShdw blurRad="50800" dist="38100" algn="l" rotWithShape="0">
                    <a:prstClr val="black">
                      <a:alpha val="40000"/>
                    </a:prstClr>
                  </a:outerShdw>
                </a:effectLst>
              </a:rPr>
              <a:t>?</a:t>
            </a:r>
            <a:endParaRPr kumimoji="1" lang="ja-JP" altLang="en-US" sz="11500">
              <a:effectLst>
                <a:outerShdw blurRad="50800" dist="38100" algn="l" rotWithShape="0">
                  <a:prstClr val="black">
                    <a:alpha val="40000"/>
                  </a:prstClr>
                </a:outerShdw>
              </a:effectLst>
            </a:endParaRPr>
          </a:p>
        </p:txBody>
      </p:sp>
      <p:sp>
        <p:nvSpPr>
          <p:cNvPr id="16" name="稲妻 15">
            <a:extLst>
              <a:ext uri="{FF2B5EF4-FFF2-40B4-BE49-F238E27FC236}">
                <a16:creationId xmlns:a16="http://schemas.microsoft.com/office/drawing/2014/main" id="{BC839316-FBF3-5A09-C65D-3F6FBAE4A92B}"/>
              </a:ext>
            </a:extLst>
          </p:cNvPr>
          <p:cNvSpPr/>
          <p:nvPr/>
        </p:nvSpPr>
        <p:spPr>
          <a:xfrm flipH="1">
            <a:off x="2359025" y="2951360"/>
            <a:ext cx="1092200" cy="925018"/>
          </a:xfrm>
          <a:prstGeom prst="lightningBol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753280B5-7ACF-63BF-EC98-BC6691D41909}"/>
              </a:ext>
            </a:extLst>
          </p:cNvPr>
          <p:cNvGrpSpPr/>
          <p:nvPr/>
        </p:nvGrpSpPr>
        <p:grpSpPr>
          <a:xfrm>
            <a:off x="2978149" y="1789384"/>
            <a:ext cx="1549400" cy="1534589"/>
            <a:chOff x="2781300" y="3200429"/>
            <a:chExt cx="1549400" cy="1534589"/>
          </a:xfrm>
        </p:grpSpPr>
        <p:sp>
          <p:nvSpPr>
            <p:cNvPr id="15" name="角丸四角形 14">
              <a:extLst>
                <a:ext uri="{FF2B5EF4-FFF2-40B4-BE49-F238E27FC236}">
                  <a16:creationId xmlns:a16="http://schemas.microsoft.com/office/drawing/2014/main" id="{55D651EB-0529-1EED-E196-B6E4381E2D6C}"/>
                </a:ext>
              </a:extLst>
            </p:cNvPr>
            <p:cNvSpPr/>
            <p:nvPr/>
          </p:nvSpPr>
          <p:spPr>
            <a:xfrm>
              <a:off x="2781300" y="3200429"/>
              <a:ext cx="1549400" cy="1534589"/>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メーター が含まれている画像&#10;&#10;自動的に生成された説明">
              <a:extLst>
                <a:ext uri="{FF2B5EF4-FFF2-40B4-BE49-F238E27FC236}">
                  <a16:creationId xmlns:a16="http://schemas.microsoft.com/office/drawing/2014/main" id="{FBFF9457-5EE5-3458-1841-5C60B5362780}"/>
                </a:ext>
              </a:extLst>
            </p:cNvPr>
            <p:cNvPicPr>
              <a:picLocks noChangeAspect="1"/>
            </p:cNvPicPr>
            <p:nvPr/>
          </p:nvPicPr>
          <p:blipFill rotWithShape="1">
            <a:blip r:embed="rId2"/>
            <a:srcRect l="3912" t="4851" r="53289" b="58648"/>
            <a:stretch/>
          </p:blipFill>
          <p:spPr>
            <a:xfrm>
              <a:off x="2920237" y="3351163"/>
              <a:ext cx="1296164" cy="829101"/>
            </a:xfrm>
            <a:prstGeom prst="rect">
              <a:avLst/>
            </a:prstGeom>
          </p:spPr>
        </p:pic>
      </p:grpSp>
      <p:sp>
        <p:nvSpPr>
          <p:cNvPr id="18" name="角丸四角形 17">
            <a:extLst>
              <a:ext uri="{FF2B5EF4-FFF2-40B4-BE49-F238E27FC236}">
                <a16:creationId xmlns:a16="http://schemas.microsoft.com/office/drawing/2014/main" id="{396AF29E-D690-4799-2021-C372E151A5CE}"/>
              </a:ext>
            </a:extLst>
          </p:cNvPr>
          <p:cNvSpPr/>
          <p:nvPr/>
        </p:nvSpPr>
        <p:spPr>
          <a:xfrm>
            <a:off x="702506" y="3696586"/>
            <a:ext cx="2275643" cy="1714500"/>
          </a:xfrm>
          <a:prstGeom prst="roundRect">
            <a:avLst/>
          </a:prstGeom>
          <a:noFill/>
          <a:ln w="571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0B1B781A-CE30-FE32-9A75-9B54E63A0798}"/>
              </a:ext>
            </a:extLst>
          </p:cNvPr>
          <p:cNvSpPr txBox="1"/>
          <p:nvPr/>
        </p:nvSpPr>
        <p:spPr>
          <a:xfrm>
            <a:off x="4997450" y="1772816"/>
            <a:ext cx="3957706" cy="1569660"/>
          </a:xfrm>
          <a:prstGeom prst="rect">
            <a:avLst/>
          </a:prstGeom>
          <a:noFill/>
        </p:spPr>
        <p:txBody>
          <a:bodyPr wrap="square" rtlCol="0">
            <a:spAutoFit/>
          </a:bodyPr>
          <a:lstStyle/>
          <a:p>
            <a:r>
              <a:rPr kumimoji="1" lang="ja-JP" altLang="en-US" sz="3200"/>
              <a:t>外界と強く相互作用している開放量子系を扱える理論</a:t>
            </a:r>
          </a:p>
        </p:txBody>
      </p:sp>
      <p:sp>
        <p:nvSpPr>
          <p:cNvPr id="20" name="下矢印 19">
            <a:extLst>
              <a:ext uri="{FF2B5EF4-FFF2-40B4-BE49-F238E27FC236}">
                <a16:creationId xmlns:a16="http://schemas.microsoft.com/office/drawing/2014/main" id="{B3C5904C-5A6B-81C7-6B84-15FFEF9D79CA}"/>
              </a:ext>
            </a:extLst>
          </p:cNvPr>
          <p:cNvSpPr/>
          <p:nvPr/>
        </p:nvSpPr>
        <p:spPr>
          <a:xfrm>
            <a:off x="6261100" y="3876378"/>
            <a:ext cx="1219200" cy="582208"/>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61A764AE-1EF8-DD29-5FE2-1DEB477E67D2}"/>
              </a:ext>
            </a:extLst>
          </p:cNvPr>
          <p:cNvSpPr txBox="1"/>
          <p:nvPr/>
        </p:nvSpPr>
        <p:spPr>
          <a:xfrm>
            <a:off x="3351004" y="4612564"/>
            <a:ext cx="5469468" cy="584775"/>
          </a:xfrm>
          <a:prstGeom prst="rect">
            <a:avLst/>
          </a:prstGeom>
          <a:noFill/>
        </p:spPr>
        <p:txBody>
          <a:bodyPr wrap="square" rtlCol="0">
            <a:prstTxWarp prst="textDoubleWave1">
              <a:avLst/>
            </a:prstTxWarp>
            <a:spAutoFit/>
            <a:scene3d>
              <a:camera prst="perspectiveBelow"/>
              <a:lightRig rig="threePt" dir="t"/>
            </a:scene3d>
          </a:bodyPr>
          <a:lstStyle/>
          <a:p>
            <a:r>
              <a:rPr kumimoji="1" lang="ja-JP" altLang="en-US" sz="3200">
                <a:effectLst>
                  <a:outerShdw blurRad="50800" dist="38100" dir="2700000" algn="tl" rotWithShape="0">
                    <a:prstClr val="black">
                      <a:alpha val="40000"/>
                    </a:prstClr>
                  </a:outerShdw>
                </a:effectLst>
              </a:rPr>
              <a:t>物理の新しいパラダイム</a:t>
            </a:r>
          </a:p>
        </p:txBody>
      </p:sp>
      <p:sp>
        <p:nvSpPr>
          <p:cNvPr id="5" name="日付プレースホルダー 4">
            <a:extLst>
              <a:ext uri="{FF2B5EF4-FFF2-40B4-BE49-F238E27FC236}">
                <a16:creationId xmlns:a16="http://schemas.microsoft.com/office/drawing/2014/main" id="{5E9F3C33-69E8-3F36-A528-3C65E82758FB}"/>
              </a:ext>
            </a:extLst>
          </p:cNvPr>
          <p:cNvSpPr>
            <a:spLocks noGrp="1"/>
          </p:cNvSpPr>
          <p:nvPr>
            <p:ph type="dt" sz="half" idx="10"/>
          </p:nvPr>
        </p:nvSpPr>
        <p:spPr/>
        <p:txBody>
          <a:bodyPr/>
          <a:lstStyle/>
          <a:p>
            <a:pPr>
              <a:defRPr/>
            </a:pPr>
            <a:r>
              <a:rPr lang="en-US" altLang="ja-JP"/>
              <a:t>2025/1/12</a:t>
            </a:r>
            <a:endParaRPr lang="en-US" altLang="ja-JP" dirty="0"/>
          </a:p>
        </p:txBody>
      </p:sp>
      <p:sp>
        <p:nvSpPr>
          <p:cNvPr id="6" name="フッター プレースホルダー 5">
            <a:extLst>
              <a:ext uri="{FF2B5EF4-FFF2-40B4-BE49-F238E27FC236}">
                <a16:creationId xmlns:a16="http://schemas.microsoft.com/office/drawing/2014/main" id="{A4B9854E-1A05-21B4-EC08-4DC624E6AD15}"/>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75CD72C9-AA4E-536F-262F-1E5E99344048}"/>
              </a:ext>
            </a:extLst>
          </p:cNvPr>
          <p:cNvSpPr>
            <a:spLocks noGrp="1"/>
          </p:cNvSpPr>
          <p:nvPr>
            <p:ph type="sldNum" sz="quarter" idx="12"/>
          </p:nvPr>
        </p:nvSpPr>
        <p:spPr/>
        <p:txBody>
          <a:bodyPr/>
          <a:lstStyle/>
          <a:p>
            <a:fld id="{FA3C4D4C-6915-3147-AB54-C788617D0F2E}" type="slidenum">
              <a:rPr lang="en-US" altLang="ja-JP" smtClean="0"/>
              <a:pPr/>
              <a:t>80</a:t>
            </a:fld>
            <a:r>
              <a:rPr lang="en-US" altLang="ja-JP"/>
              <a:t>/87</a:t>
            </a:r>
            <a:endParaRPr lang="en-US" altLang="ja-JP" dirty="0"/>
          </a:p>
        </p:txBody>
      </p:sp>
    </p:spTree>
    <p:extLst>
      <p:ext uri="{BB962C8B-B14F-4D97-AF65-F5344CB8AC3E}">
        <p14:creationId xmlns:p14="http://schemas.microsoft.com/office/powerpoint/2010/main" val="254838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heel(1)">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500"/>
                                        <p:tgtEl>
                                          <p:spTgt spid="20"/>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8" grpId="0" animBg="1"/>
      <p:bldP spid="19" grpId="0"/>
      <p:bldP spid="20" grpId="0" animBg="1"/>
      <p:bldP spid="2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6000"/>
              <a:t>時間依存</a:t>
            </a:r>
            <a:r>
              <a:rPr lang="en-US" altLang="ja-JP" sz="6000" dirty="0"/>
              <a:t> </a:t>
            </a:r>
            <a:r>
              <a:rPr lang="en-US" altLang="ja-JP" sz="6000" dirty="0" err="1"/>
              <a:t>Feshbach</a:t>
            </a:r>
            <a:r>
              <a:rPr lang="en-US" altLang="ja-JP" sz="6000" dirty="0"/>
              <a:t> </a:t>
            </a:r>
            <a:r>
              <a:rPr lang="ja-JP" altLang="en-US" sz="6000"/>
              <a:t>形式</a:t>
            </a:r>
            <a:endParaRPr kumimoji="1" lang="ja-JP" altLang="en-US" sz="6000" dirty="0"/>
          </a:p>
        </p:txBody>
      </p:sp>
      <p:sp>
        <p:nvSpPr>
          <p:cNvPr id="12" name="右矢印 11">
            <a:extLst>
              <a:ext uri="{FF2B5EF4-FFF2-40B4-BE49-F238E27FC236}">
                <a16:creationId xmlns:a16="http://schemas.microsoft.com/office/drawing/2014/main" id="{B7231C18-31D9-9946-BB1B-77F50B83DADE}"/>
              </a:ext>
            </a:extLst>
          </p:cNvPr>
          <p:cNvSpPr/>
          <p:nvPr/>
        </p:nvSpPr>
        <p:spPr bwMode="auto">
          <a:xfrm>
            <a:off x="4918539" y="1419010"/>
            <a:ext cx="624669" cy="32927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19" name="曲折矢印 18">
            <a:extLst>
              <a:ext uri="{FF2B5EF4-FFF2-40B4-BE49-F238E27FC236}">
                <a16:creationId xmlns:a16="http://schemas.microsoft.com/office/drawing/2014/main" id="{8A52F250-3463-4643-8672-3815B0D229B4}"/>
              </a:ext>
            </a:extLst>
          </p:cNvPr>
          <p:cNvSpPr/>
          <p:nvPr/>
        </p:nvSpPr>
        <p:spPr bwMode="auto">
          <a:xfrm flipV="1">
            <a:off x="539552" y="3140968"/>
            <a:ext cx="424928" cy="724664"/>
          </a:xfrm>
          <a:prstGeom prst="bentArrow">
            <a:avLst>
              <a:gd name="adj1" fmla="val 25000"/>
              <a:gd name="adj2" fmla="val 35316"/>
              <a:gd name="adj3" fmla="val 25000"/>
              <a:gd name="adj4" fmla="val 43750"/>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5" name="図 4">
            <a:extLst>
              <a:ext uri="{FF2B5EF4-FFF2-40B4-BE49-F238E27FC236}">
                <a16:creationId xmlns:a16="http://schemas.microsoft.com/office/drawing/2014/main" id="{A2DEFACB-9851-EE45-A621-230CD4F40B80}"/>
              </a:ext>
            </a:extLst>
          </p:cNvPr>
          <p:cNvPicPr>
            <a:picLocks noChangeAspect="1"/>
          </p:cNvPicPr>
          <p:nvPr/>
        </p:nvPicPr>
        <p:blipFill>
          <a:blip r:embed="rId2"/>
          <a:stretch>
            <a:fillRect/>
          </a:stretch>
        </p:blipFill>
        <p:spPr>
          <a:xfrm>
            <a:off x="467544" y="1350086"/>
            <a:ext cx="4292600" cy="508000"/>
          </a:xfrm>
          <a:prstGeom prst="rect">
            <a:avLst/>
          </a:prstGeom>
        </p:spPr>
      </p:pic>
      <p:pic>
        <p:nvPicPr>
          <p:cNvPr id="6" name="図 5">
            <a:extLst>
              <a:ext uri="{FF2B5EF4-FFF2-40B4-BE49-F238E27FC236}">
                <a16:creationId xmlns:a16="http://schemas.microsoft.com/office/drawing/2014/main" id="{AA1329CD-1D3F-ED4D-AE5A-11B88B689496}"/>
              </a:ext>
            </a:extLst>
          </p:cNvPr>
          <p:cNvPicPr>
            <a:picLocks noChangeAspect="1"/>
          </p:cNvPicPr>
          <p:nvPr/>
        </p:nvPicPr>
        <p:blipFill>
          <a:blip r:embed="rId3"/>
          <a:stretch>
            <a:fillRect/>
          </a:stretch>
        </p:blipFill>
        <p:spPr>
          <a:xfrm>
            <a:off x="5701604" y="1350086"/>
            <a:ext cx="3111500" cy="508000"/>
          </a:xfrm>
          <a:prstGeom prst="rect">
            <a:avLst/>
          </a:prstGeom>
        </p:spPr>
      </p:pic>
      <p:pic>
        <p:nvPicPr>
          <p:cNvPr id="10" name="図 9">
            <a:extLst>
              <a:ext uri="{FF2B5EF4-FFF2-40B4-BE49-F238E27FC236}">
                <a16:creationId xmlns:a16="http://schemas.microsoft.com/office/drawing/2014/main" id="{0D9A8477-B5F6-6749-9291-8065097A37A2}"/>
              </a:ext>
            </a:extLst>
          </p:cNvPr>
          <p:cNvPicPr>
            <a:picLocks noChangeAspect="1"/>
          </p:cNvPicPr>
          <p:nvPr/>
        </p:nvPicPr>
        <p:blipFill>
          <a:blip r:embed="rId4"/>
          <a:stretch>
            <a:fillRect/>
          </a:stretch>
        </p:blipFill>
        <p:spPr>
          <a:xfrm>
            <a:off x="539552" y="2180331"/>
            <a:ext cx="8208912" cy="1006047"/>
          </a:xfrm>
          <a:prstGeom prst="rect">
            <a:avLst/>
          </a:prstGeom>
        </p:spPr>
      </p:pic>
      <p:pic>
        <p:nvPicPr>
          <p:cNvPr id="21" name="図 20">
            <a:extLst>
              <a:ext uri="{FF2B5EF4-FFF2-40B4-BE49-F238E27FC236}">
                <a16:creationId xmlns:a16="http://schemas.microsoft.com/office/drawing/2014/main" id="{D5D79288-51D3-1F45-8E69-0AC49C2C71EB}"/>
              </a:ext>
            </a:extLst>
          </p:cNvPr>
          <p:cNvPicPr>
            <a:picLocks noChangeAspect="1"/>
          </p:cNvPicPr>
          <p:nvPr/>
        </p:nvPicPr>
        <p:blipFill>
          <a:blip r:embed="rId5"/>
          <a:stretch>
            <a:fillRect/>
          </a:stretch>
        </p:blipFill>
        <p:spPr>
          <a:xfrm>
            <a:off x="1042140" y="3429000"/>
            <a:ext cx="7782672" cy="1543306"/>
          </a:xfrm>
          <a:prstGeom prst="rect">
            <a:avLst/>
          </a:prstGeom>
        </p:spPr>
      </p:pic>
      <p:cxnSp>
        <p:nvCxnSpPr>
          <p:cNvPr id="23" name="直線矢印コネクタ 22">
            <a:extLst>
              <a:ext uri="{FF2B5EF4-FFF2-40B4-BE49-F238E27FC236}">
                <a16:creationId xmlns:a16="http://schemas.microsoft.com/office/drawing/2014/main" id="{55DEA702-3A09-EF42-8085-28F0B416DAE7}"/>
              </a:ext>
            </a:extLst>
          </p:cNvPr>
          <p:cNvCxnSpPr>
            <a:cxnSpLocks/>
          </p:cNvCxnSpPr>
          <p:nvPr/>
        </p:nvCxnSpPr>
        <p:spPr bwMode="auto">
          <a:xfrm flipV="1">
            <a:off x="2346870" y="2492896"/>
            <a:ext cx="5033442" cy="1082412"/>
          </a:xfrm>
          <a:prstGeom prst="straightConnector1">
            <a:avLst/>
          </a:prstGeom>
          <a:solidFill>
            <a:schemeClr val="accent1"/>
          </a:solidFill>
          <a:ln w="114300" cap="flat" cmpd="sng" algn="ctr">
            <a:solidFill>
              <a:srgbClr val="FF0000"/>
            </a:solidFill>
            <a:prstDash val="solid"/>
            <a:round/>
            <a:headEnd type="none" w="med" len="med"/>
            <a:tailEnd type="triangle"/>
          </a:ln>
          <a:effectLst/>
        </p:spPr>
      </p:cxnSp>
      <p:cxnSp>
        <p:nvCxnSpPr>
          <p:cNvPr id="25" name="直線コネクタ 24">
            <a:extLst>
              <a:ext uri="{FF2B5EF4-FFF2-40B4-BE49-F238E27FC236}">
                <a16:creationId xmlns:a16="http://schemas.microsoft.com/office/drawing/2014/main" id="{36B14380-34C1-8740-877D-9D5B47593641}"/>
              </a:ext>
            </a:extLst>
          </p:cNvPr>
          <p:cNvCxnSpPr/>
          <p:nvPr/>
        </p:nvCxnSpPr>
        <p:spPr bwMode="auto">
          <a:xfrm>
            <a:off x="2915816" y="3717032"/>
            <a:ext cx="2952328" cy="0"/>
          </a:xfrm>
          <a:prstGeom prst="line">
            <a:avLst/>
          </a:prstGeom>
          <a:solidFill>
            <a:schemeClr val="accent1"/>
          </a:solidFill>
          <a:ln w="76200" cap="flat" cmpd="dbl" algn="ctr">
            <a:solidFill>
              <a:srgbClr val="FF0000"/>
            </a:solidFill>
            <a:prstDash val="solid"/>
            <a:round/>
            <a:headEnd type="none" w="med" len="med"/>
            <a:tailEnd type="none" w="med" len="med"/>
          </a:ln>
          <a:effectLst/>
        </p:spPr>
      </p:cxnSp>
      <p:sp>
        <p:nvSpPr>
          <p:cNvPr id="26" name="テキスト ボックス 25">
            <a:extLst>
              <a:ext uri="{FF2B5EF4-FFF2-40B4-BE49-F238E27FC236}">
                <a16:creationId xmlns:a16="http://schemas.microsoft.com/office/drawing/2014/main" id="{114178A5-AAE9-2544-A685-182BAD8F01B0}"/>
              </a:ext>
            </a:extLst>
          </p:cNvPr>
          <p:cNvSpPr txBox="1"/>
          <p:nvPr/>
        </p:nvSpPr>
        <p:spPr>
          <a:xfrm>
            <a:off x="6228184" y="3429000"/>
            <a:ext cx="1826141" cy="584775"/>
          </a:xfrm>
          <a:prstGeom prst="rect">
            <a:avLst/>
          </a:prstGeom>
          <a:noFill/>
        </p:spPr>
        <p:txBody>
          <a:bodyPr wrap="none" rtlCol="0">
            <a:spAutoFit/>
          </a:bodyPr>
          <a:lstStyle/>
          <a:p>
            <a:r>
              <a:rPr lang="ja-JP" altLang="en-US" sz="3200">
                <a:solidFill>
                  <a:srgbClr val="FF0000"/>
                </a:solidFill>
              </a:rPr>
              <a:t>初期状態</a:t>
            </a:r>
            <a:endParaRPr kumimoji="1" lang="ja-JP" altLang="en-US" sz="3200">
              <a:solidFill>
                <a:srgbClr val="FF0000"/>
              </a:solidFill>
            </a:endParaRPr>
          </a:p>
        </p:txBody>
      </p:sp>
      <p:grpSp>
        <p:nvGrpSpPr>
          <p:cNvPr id="29" name="グループ化 28">
            <a:extLst>
              <a:ext uri="{FF2B5EF4-FFF2-40B4-BE49-F238E27FC236}">
                <a16:creationId xmlns:a16="http://schemas.microsoft.com/office/drawing/2014/main" id="{7B50F3B1-6F03-5545-BE51-2D23577A17C8}"/>
              </a:ext>
            </a:extLst>
          </p:cNvPr>
          <p:cNvGrpSpPr/>
          <p:nvPr/>
        </p:nvGrpSpPr>
        <p:grpSpPr>
          <a:xfrm>
            <a:off x="186880" y="5093643"/>
            <a:ext cx="8705600" cy="1575717"/>
            <a:chOff x="107504" y="4967481"/>
            <a:chExt cx="8705600" cy="1575717"/>
          </a:xfrm>
        </p:grpSpPr>
        <p:sp>
          <p:nvSpPr>
            <p:cNvPr id="28" name="角丸四角形 27">
              <a:extLst>
                <a:ext uri="{FF2B5EF4-FFF2-40B4-BE49-F238E27FC236}">
                  <a16:creationId xmlns:a16="http://schemas.microsoft.com/office/drawing/2014/main" id="{B7673538-EF70-C640-85DC-C0DCEC64BEF8}"/>
                </a:ext>
              </a:extLst>
            </p:cNvPr>
            <p:cNvSpPr/>
            <p:nvPr/>
          </p:nvSpPr>
          <p:spPr bwMode="auto">
            <a:xfrm>
              <a:off x="107504" y="4967481"/>
              <a:ext cx="8705600" cy="1575717"/>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27" name="図 26">
              <a:extLst>
                <a:ext uri="{FF2B5EF4-FFF2-40B4-BE49-F238E27FC236}">
                  <a16:creationId xmlns:a16="http://schemas.microsoft.com/office/drawing/2014/main" id="{9223DD16-E9ED-FD43-98BC-0431184C37C7}"/>
                </a:ext>
              </a:extLst>
            </p:cNvPr>
            <p:cNvPicPr>
              <a:picLocks noChangeAspect="1"/>
            </p:cNvPicPr>
            <p:nvPr/>
          </p:nvPicPr>
          <p:blipFill>
            <a:blip r:embed="rId6"/>
            <a:stretch>
              <a:fillRect/>
            </a:stretch>
          </p:blipFill>
          <p:spPr>
            <a:xfrm>
              <a:off x="263004" y="5122879"/>
              <a:ext cx="8388424" cy="1264921"/>
            </a:xfrm>
            <a:prstGeom prst="rect">
              <a:avLst/>
            </a:prstGeom>
          </p:spPr>
        </p:pic>
      </p:grpSp>
      <p:sp>
        <p:nvSpPr>
          <p:cNvPr id="7" name="日付プレースホルダー 6">
            <a:extLst>
              <a:ext uri="{FF2B5EF4-FFF2-40B4-BE49-F238E27FC236}">
                <a16:creationId xmlns:a16="http://schemas.microsoft.com/office/drawing/2014/main" id="{49617711-C95A-9712-A6BA-BFFCA315B501}"/>
              </a:ext>
            </a:extLst>
          </p:cNvPr>
          <p:cNvSpPr>
            <a:spLocks noGrp="1"/>
          </p:cNvSpPr>
          <p:nvPr>
            <p:ph type="dt" sz="half" idx="10"/>
          </p:nvPr>
        </p:nvSpPr>
        <p:spPr/>
        <p:txBody>
          <a:bodyPr/>
          <a:lstStyle/>
          <a:p>
            <a:pPr>
              <a:defRPr/>
            </a:pPr>
            <a:r>
              <a:rPr lang="en-US" altLang="ja-JP"/>
              <a:t>2025/1/12</a:t>
            </a:r>
            <a:endParaRPr lang="en-US" altLang="ja-JP" dirty="0"/>
          </a:p>
        </p:txBody>
      </p:sp>
      <p:sp>
        <p:nvSpPr>
          <p:cNvPr id="8" name="フッター プレースホルダー 7">
            <a:extLst>
              <a:ext uri="{FF2B5EF4-FFF2-40B4-BE49-F238E27FC236}">
                <a16:creationId xmlns:a16="http://schemas.microsoft.com/office/drawing/2014/main" id="{28441FBA-ABE9-BDED-E7B7-22C7CE74EF03}"/>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C3867DA0-E46F-A061-078F-FE43CBFAF264}"/>
              </a:ext>
            </a:extLst>
          </p:cNvPr>
          <p:cNvSpPr>
            <a:spLocks noGrp="1"/>
          </p:cNvSpPr>
          <p:nvPr>
            <p:ph type="sldNum" sz="quarter" idx="12"/>
          </p:nvPr>
        </p:nvSpPr>
        <p:spPr/>
        <p:txBody>
          <a:bodyPr/>
          <a:lstStyle/>
          <a:p>
            <a:fld id="{FA3C4D4C-6915-3147-AB54-C788617D0F2E}" type="slidenum">
              <a:rPr lang="en-US" altLang="ja-JP" smtClean="0"/>
              <a:pPr/>
              <a:t>81</a:t>
            </a:fld>
            <a:r>
              <a:rPr lang="en-US" altLang="ja-JP"/>
              <a:t>/87</a:t>
            </a:r>
            <a:endParaRPr lang="en-US" altLang="ja-JP" dirty="0"/>
          </a:p>
        </p:txBody>
      </p:sp>
    </p:spTree>
    <p:extLst>
      <p:ext uri="{BB962C8B-B14F-4D97-AF65-F5344CB8AC3E}">
        <p14:creationId xmlns:p14="http://schemas.microsoft.com/office/powerpoint/2010/main" val="217218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2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6000"/>
              <a:t>時間依存</a:t>
            </a:r>
            <a:r>
              <a:rPr lang="en-US" altLang="ja-JP" sz="6000" dirty="0"/>
              <a:t> </a:t>
            </a:r>
            <a:r>
              <a:rPr lang="en-US" altLang="ja-JP" sz="6000" dirty="0" err="1"/>
              <a:t>Feshbach</a:t>
            </a:r>
            <a:r>
              <a:rPr lang="en-US" altLang="ja-JP" sz="6000" dirty="0"/>
              <a:t> </a:t>
            </a:r>
            <a:r>
              <a:rPr lang="ja-JP" altLang="en-US" sz="6000"/>
              <a:t>形式</a:t>
            </a:r>
            <a:endParaRPr kumimoji="1" lang="ja-JP" altLang="en-US" sz="6000" dirty="0"/>
          </a:p>
        </p:txBody>
      </p:sp>
      <p:grpSp>
        <p:nvGrpSpPr>
          <p:cNvPr id="29" name="グループ化 28">
            <a:extLst>
              <a:ext uri="{FF2B5EF4-FFF2-40B4-BE49-F238E27FC236}">
                <a16:creationId xmlns:a16="http://schemas.microsoft.com/office/drawing/2014/main" id="{7B50F3B1-6F03-5545-BE51-2D23577A17C8}"/>
              </a:ext>
            </a:extLst>
          </p:cNvPr>
          <p:cNvGrpSpPr/>
          <p:nvPr/>
        </p:nvGrpSpPr>
        <p:grpSpPr>
          <a:xfrm>
            <a:off x="186880" y="5093643"/>
            <a:ext cx="8705600" cy="1575717"/>
            <a:chOff x="107504" y="4967481"/>
            <a:chExt cx="8705600" cy="1575717"/>
          </a:xfrm>
        </p:grpSpPr>
        <p:sp>
          <p:nvSpPr>
            <p:cNvPr id="28" name="角丸四角形 27">
              <a:extLst>
                <a:ext uri="{FF2B5EF4-FFF2-40B4-BE49-F238E27FC236}">
                  <a16:creationId xmlns:a16="http://schemas.microsoft.com/office/drawing/2014/main" id="{B7673538-EF70-C640-85DC-C0DCEC64BEF8}"/>
                </a:ext>
              </a:extLst>
            </p:cNvPr>
            <p:cNvSpPr/>
            <p:nvPr/>
          </p:nvSpPr>
          <p:spPr bwMode="auto">
            <a:xfrm>
              <a:off x="107504" y="4967481"/>
              <a:ext cx="8705600" cy="1575717"/>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27" name="図 26">
              <a:extLst>
                <a:ext uri="{FF2B5EF4-FFF2-40B4-BE49-F238E27FC236}">
                  <a16:creationId xmlns:a16="http://schemas.microsoft.com/office/drawing/2014/main" id="{9223DD16-E9ED-FD43-98BC-0431184C37C7}"/>
                </a:ext>
              </a:extLst>
            </p:cNvPr>
            <p:cNvPicPr>
              <a:picLocks noChangeAspect="1"/>
            </p:cNvPicPr>
            <p:nvPr/>
          </p:nvPicPr>
          <p:blipFill>
            <a:blip r:embed="rId2"/>
            <a:stretch>
              <a:fillRect/>
            </a:stretch>
          </p:blipFill>
          <p:spPr>
            <a:xfrm>
              <a:off x="263004" y="5122879"/>
              <a:ext cx="8388424" cy="1264921"/>
            </a:xfrm>
            <a:prstGeom prst="rect">
              <a:avLst/>
            </a:prstGeom>
          </p:spPr>
        </p:pic>
      </p:grpSp>
      <p:cxnSp>
        <p:nvCxnSpPr>
          <p:cNvPr id="19" name="直線コネクタ 18">
            <a:extLst>
              <a:ext uri="{FF2B5EF4-FFF2-40B4-BE49-F238E27FC236}">
                <a16:creationId xmlns:a16="http://schemas.microsoft.com/office/drawing/2014/main" id="{3A9B90D1-0453-F548-B962-17D49A080B59}"/>
              </a:ext>
            </a:extLst>
          </p:cNvPr>
          <p:cNvCxnSpPr>
            <a:cxnSpLocks/>
          </p:cNvCxnSpPr>
          <p:nvPr/>
        </p:nvCxnSpPr>
        <p:spPr bwMode="auto">
          <a:xfrm flipH="1">
            <a:off x="2233562" y="5209674"/>
            <a:ext cx="3353562" cy="0"/>
          </a:xfrm>
          <a:prstGeom prst="line">
            <a:avLst/>
          </a:prstGeom>
          <a:solidFill>
            <a:schemeClr val="accent1"/>
          </a:solidFill>
          <a:ln w="28575" cap="flat" cmpd="sng" algn="ctr">
            <a:solidFill>
              <a:srgbClr val="FF0000"/>
            </a:solidFill>
            <a:prstDash val="sysDash"/>
            <a:round/>
            <a:headEnd type="none" w="med" len="med"/>
            <a:tailEnd type="none" w="med" len="med"/>
          </a:ln>
          <a:effectLst/>
        </p:spPr>
      </p:cxnSp>
      <p:grpSp>
        <p:nvGrpSpPr>
          <p:cNvPr id="23" name="グループ化 22">
            <a:extLst>
              <a:ext uri="{FF2B5EF4-FFF2-40B4-BE49-F238E27FC236}">
                <a16:creationId xmlns:a16="http://schemas.microsoft.com/office/drawing/2014/main" id="{7B924F0A-0264-4F48-BABF-5ABA95FFA804}"/>
              </a:ext>
            </a:extLst>
          </p:cNvPr>
          <p:cNvGrpSpPr/>
          <p:nvPr/>
        </p:nvGrpSpPr>
        <p:grpSpPr>
          <a:xfrm>
            <a:off x="1691680" y="2996952"/>
            <a:ext cx="5114986" cy="3746163"/>
            <a:chOff x="1293814" y="2996952"/>
            <a:chExt cx="5114986" cy="3746163"/>
          </a:xfrm>
        </p:grpSpPr>
        <p:sp>
          <p:nvSpPr>
            <p:cNvPr id="5" name="円柱 4">
              <a:extLst>
                <a:ext uri="{FF2B5EF4-FFF2-40B4-BE49-F238E27FC236}">
                  <a16:creationId xmlns:a16="http://schemas.microsoft.com/office/drawing/2014/main" id="{6D6CED37-CB83-E949-8577-374A66EEE23C}"/>
                </a:ext>
              </a:extLst>
            </p:cNvPr>
            <p:cNvSpPr/>
            <p:nvPr/>
          </p:nvSpPr>
          <p:spPr bwMode="auto">
            <a:xfrm>
              <a:off x="2664384" y="3140968"/>
              <a:ext cx="3744416" cy="3528392"/>
            </a:xfrm>
            <a:prstGeom prst="can">
              <a:avLst/>
            </a:prstGeom>
            <a:solidFill>
              <a:srgbClr val="008000">
                <a:alpha val="35639"/>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13" name="円柱 12">
              <a:extLst>
                <a:ext uri="{FF2B5EF4-FFF2-40B4-BE49-F238E27FC236}">
                  <a16:creationId xmlns:a16="http://schemas.microsoft.com/office/drawing/2014/main" id="{5DA7B3E2-4D4C-3341-8231-2B705ED9CEC4}"/>
                </a:ext>
              </a:extLst>
            </p:cNvPr>
            <p:cNvSpPr/>
            <p:nvPr/>
          </p:nvSpPr>
          <p:spPr bwMode="auto">
            <a:xfrm>
              <a:off x="3954742" y="3429000"/>
              <a:ext cx="1234516" cy="3084962"/>
            </a:xfrm>
            <a:prstGeom prst="can">
              <a:avLst>
                <a:gd name="adj" fmla="val 30144"/>
              </a:avLst>
            </a:prstGeom>
            <a:solidFill>
              <a:srgbClr val="002060">
                <a:alpha val="62472"/>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cxnSp>
          <p:nvCxnSpPr>
            <p:cNvPr id="7" name="直線矢印コネクタ 6">
              <a:extLst>
                <a:ext uri="{FF2B5EF4-FFF2-40B4-BE49-F238E27FC236}">
                  <a16:creationId xmlns:a16="http://schemas.microsoft.com/office/drawing/2014/main" id="{16966151-B8D7-FC41-8848-7BDB96EAEA5D}"/>
                </a:ext>
              </a:extLst>
            </p:cNvPr>
            <p:cNvCxnSpPr>
              <a:cxnSpLocks/>
            </p:cNvCxnSpPr>
            <p:nvPr/>
          </p:nvCxnSpPr>
          <p:spPr bwMode="auto">
            <a:xfrm flipV="1">
              <a:off x="1835696" y="2996952"/>
              <a:ext cx="0" cy="3312368"/>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8" name="テキスト ボックス 7">
              <a:extLst>
                <a:ext uri="{FF2B5EF4-FFF2-40B4-BE49-F238E27FC236}">
                  <a16:creationId xmlns:a16="http://schemas.microsoft.com/office/drawing/2014/main" id="{7DEBFF98-A3E9-554D-A33B-DC832CA0E808}"/>
                </a:ext>
              </a:extLst>
            </p:cNvPr>
            <p:cNvSpPr txBox="1"/>
            <p:nvPr/>
          </p:nvSpPr>
          <p:spPr>
            <a:xfrm>
              <a:off x="1293814" y="2996952"/>
              <a:ext cx="397866" cy="1015663"/>
            </a:xfrm>
            <a:prstGeom prst="rect">
              <a:avLst/>
            </a:prstGeom>
            <a:noFill/>
          </p:spPr>
          <p:txBody>
            <a:bodyPr wrap="none" rtlCol="0">
              <a:spAutoFit/>
            </a:bodyPr>
            <a:lstStyle/>
            <a:p>
              <a:r>
                <a:rPr kumimoji="1" lang="en-US" altLang="ja-JP" sz="6000" i="1" dirty="0"/>
                <a:t>t</a:t>
              </a:r>
              <a:endParaRPr kumimoji="1" lang="ja-JP" altLang="en-US" sz="6000" i="1"/>
            </a:p>
          </p:txBody>
        </p:sp>
        <p:cxnSp>
          <p:nvCxnSpPr>
            <p:cNvPr id="10" name="直線コネクタ 9">
              <a:extLst>
                <a:ext uri="{FF2B5EF4-FFF2-40B4-BE49-F238E27FC236}">
                  <a16:creationId xmlns:a16="http://schemas.microsoft.com/office/drawing/2014/main" id="{D77A7D06-19FD-4444-B73A-7F7C8A504148}"/>
                </a:ext>
              </a:extLst>
            </p:cNvPr>
            <p:cNvCxnSpPr/>
            <p:nvPr/>
          </p:nvCxnSpPr>
          <p:spPr bwMode="auto">
            <a:xfrm flipH="1">
              <a:off x="1835696" y="3609474"/>
              <a:ext cx="828688" cy="0"/>
            </a:xfrm>
            <a:prstGeom prst="line">
              <a:avLst/>
            </a:prstGeom>
            <a:solidFill>
              <a:schemeClr val="accent1"/>
            </a:solidFill>
            <a:ln w="28575" cap="flat" cmpd="sng" algn="ctr">
              <a:solidFill>
                <a:schemeClr val="tx1"/>
              </a:solidFill>
              <a:prstDash val="sysDash"/>
              <a:round/>
              <a:headEnd type="none" w="med" len="med"/>
              <a:tailEnd type="none" w="med" len="med"/>
            </a:ln>
            <a:effectLst/>
          </p:spPr>
        </p:cxnSp>
        <p:cxnSp>
          <p:nvCxnSpPr>
            <p:cNvPr id="20" name="直線コネクタ 19">
              <a:extLst>
                <a:ext uri="{FF2B5EF4-FFF2-40B4-BE49-F238E27FC236}">
                  <a16:creationId xmlns:a16="http://schemas.microsoft.com/office/drawing/2014/main" id="{9F61E245-29D7-814A-897E-AD4FFF18E881}"/>
                </a:ext>
              </a:extLst>
            </p:cNvPr>
            <p:cNvCxnSpPr/>
            <p:nvPr/>
          </p:nvCxnSpPr>
          <p:spPr bwMode="auto">
            <a:xfrm flipH="1">
              <a:off x="1835696" y="6314574"/>
              <a:ext cx="828688" cy="0"/>
            </a:xfrm>
            <a:prstGeom prst="line">
              <a:avLst/>
            </a:prstGeom>
            <a:solidFill>
              <a:schemeClr val="accent1"/>
            </a:solidFill>
            <a:ln w="28575" cap="flat" cmpd="sng" algn="ctr">
              <a:solidFill>
                <a:schemeClr val="tx1"/>
              </a:solidFill>
              <a:prstDash val="sysDash"/>
              <a:round/>
              <a:headEnd type="none" w="med" len="med"/>
              <a:tailEnd type="none" w="med" len="med"/>
            </a:ln>
            <a:effectLst/>
          </p:spPr>
        </p:cxnSp>
        <p:sp>
          <p:nvSpPr>
            <p:cNvPr id="21" name="テキスト ボックス 20">
              <a:extLst>
                <a:ext uri="{FF2B5EF4-FFF2-40B4-BE49-F238E27FC236}">
                  <a16:creationId xmlns:a16="http://schemas.microsoft.com/office/drawing/2014/main" id="{141199A8-EAC0-1640-BD66-7DCA9BA7F6A9}"/>
                </a:ext>
              </a:extLst>
            </p:cNvPr>
            <p:cNvSpPr txBox="1"/>
            <p:nvPr/>
          </p:nvSpPr>
          <p:spPr>
            <a:xfrm>
              <a:off x="1293814" y="5727452"/>
              <a:ext cx="569387" cy="1015663"/>
            </a:xfrm>
            <a:prstGeom prst="rect">
              <a:avLst/>
            </a:prstGeom>
            <a:noFill/>
          </p:spPr>
          <p:txBody>
            <a:bodyPr wrap="none" rtlCol="0">
              <a:spAutoFit/>
            </a:bodyPr>
            <a:lstStyle/>
            <a:p>
              <a:r>
                <a:rPr kumimoji="1" lang="en-US" altLang="ja-JP" sz="6000" dirty="0"/>
                <a:t>0</a:t>
              </a:r>
              <a:endParaRPr kumimoji="1" lang="ja-JP" altLang="en-US" sz="6000"/>
            </a:p>
          </p:txBody>
        </p:sp>
      </p:grpSp>
      <p:sp>
        <p:nvSpPr>
          <p:cNvPr id="22" name="テキスト ボックス 21">
            <a:extLst>
              <a:ext uri="{FF2B5EF4-FFF2-40B4-BE49-F238E27FC236}">
                <a16:creationId xmlns:a16="http://schemas.microsoft.com/office/drawing/2014/main" id="{554B1354-4AA9-B64B-859C-BC7F91557289}"/>
              </a:ext>
            </a:extLst>
          </p:cNvPr>
          <p:cNvSpPr txBox="1"/>
          <p:nvPr/>
        </p:nvSpPr>
        <p:spPr>
          <a:xfrm>
            <a:off x="1691680" y="4581128"/>
            <a:ext cx="460382" cy="1015663"/>
          </a:xfrm>
          <a:prstGeom prst="rect">
            <a:avLst/>
          </a:prstGeom>
          <a:noFill/>
        </p:spPr>
        <p:txBody>
          <a:bodyPr wrap="none" rtlCol="0">
            <a:spAutoFit/>
          </a:bodyPr>
          <a:lstStyle/>
          <a:p>
            <a:r>
              <a:rPr kumimoji="1" lang="en-US" altLang="ja-JP" sz="6000" i="1" dirty="0" err="1">
                <a:solidFill>
                  <a:srgbClr val="FF0000"/>
                </a:solidFill>
              </a:rPr>
              <a:t>τ</a:t>
            </a:r>
            <a:endParaRPr kumimoji="1" lang="ja-JP" altLang="en-US" sz="6000" i="1">
              <a:solidFill>
                <a:srgbClr val="FF0000"/>
              </a:solidFill>
            </a:endParaRPr>
          </a:p>
        </p:txBody>
      </p:sp>
      <p:sp>
        <p:nvSpPr>
          <p:cNvPr id="12" name="フリーフォーム 11">
            <a:extLst>
              <a:ext uri="{FF2B5EF4-FFF2-40B4-BE49-F238E27FC236}">
                <a16:creationId xmlns:a16="http://schemas.microsoft.com/office/drawing/2014/main" id="{8E923206-D5D1-CB42-9FD4-4D73D4CCE4E9}"/>
              </a:ext>
            </a:extLst>
          </p:cNvPr>
          <p:cNvSpPr/>
          <p:nvPr/>
        </p:nvSpPr>
        <p:spPr bwMode="auto">
          <a:xfrm>
            <a:off x="4779368" y="3606800"/>
            <a:ext cx="1461114" cy="2717800"/>
          </a:xfrm>
          <a:custGeom>
            <a:avLst/>
            <a:gdLst>
              <a:gd name="connsiteX0" fmla="*/ 203200 w 1302107"/>
              <a:gd name="connsiteY0" fmla="*/ 2717800 h 2717800"/>
              <a:gd name="connsiteX1" fmla="*/ 165100 w 1302107"/>
              <a:gd name="connsiteY1" fmla="*/ 2628900 h 2717800"/>
              <a:gd name="connsiteX2" fmla="*/ 114300 w 1302107"/>
              <a:gd name="connsiteY2" fmla="*/ 2552700 h 2717800"/>
              <a:gd name="connsiteX3" fmla="*/ 101600 w 1302107"/>
              <a:gd name="connsiteY3" fmla="*/ 2501900 h 2717800"/>
              <a:gd name="connsiteX4" fmla="*/ 88900 w 1302107"/>
              <a:gd name="connsiteY4" fmla="*/ 2463800 h 2717800"/>
              <a:gd name="connsiteX5" fmla="*/ 38100 w 1302107"/>
              <a:gd name="connsiteY5" fmla="*/ 2324100 h 2717800"/>
              <a:gd name="connsiteX6" fmla="*/ 25400 w 1302107"/>
              <a:gd name="connsiteY6" fmla="*/ 2273300 h 2717800"/>
              <a:gd name="connsiteX7" fmla="*/ 0 w 1302107"/>
              <a:gd name="connsiteY7" fmla="*/ 2197100 h 2717800"/>
              <a:gd name="connsiteX8" fmla="*/ 38100 w 1302107"/>
              <a:gd name="connsiteY8" fmla="*/ 2146300 h 2717800"/>
              <a:gd name="connsiteX9" fmla="*/ 152400 w 1302107"/>
              <a:gd name="connsiteY9" fmla="*/ 2019300 h 2717800"/>
              <a:gd name="connsiteX10" fmla="*/ 190500 w 1302107"/>
              <a:gd name="connsiteY10" fmla="*/ 1993900 h 2717800"/>
              <a:gd name="connsiteX11" fmla="*/ 266700 w 1302107"/>
              <a:gd name="connsiteY11" fmla="*/ 1968500 h 2717800"/>
              <a:gd name="connsiteX12" fmla="*/ 508000 w 1302107"/>
              <a:gd name="connsiteY12" fmla="*/ 1981200 h 2717800"/>
              <a:gd name="connsiteX13" fmla="*/ 533400 w 1302107"/>
              <a:gd name="connsiteY13" fmla="*/ 1905000 h 2717800"/>
              <a:gd name="connsiteX14" fmla="*/ 546100 w 1302107"/>
              <a:gd name="connsiteY14" fmla="*/ 1866900 h 2717800"/>
              <a:gd name="connsiteX15" fmla="*/ 558800 w 1302107"/>
              <a:gd name="connsiteY15" fmla="*/ 1828800 h 2717800"/>
              <a:gd name="connsiteX16" fmla="*/ 584200 w 1302107"/>
              <a:gd name="connsiteY16" fmla="*/ 1790700 h 2717800"/>
              <a:gd name="connsiteX17" fmla="*/ 622300 w 1302107"/>
              <a:gd name="connsiteY17" fmla="*/ 1752600 h 2717800"/>
              <a:gd name="connsiteX18" fmla="*/ 1054100 w 1302107"/>
              <a:gd name="connsiteY18" fmla="*/ 1714500 h 2717800"/>
              <a:gd name="connsiteX19" fmla="*/ 1193800 w 1302107"/>
              <a:gd name="connsiteY19" fmla="*/ 1689100 h 2717800"/>
              <a:gd name="connsiteX20" fmla="*/ 1257300 w 1302107"/>
              <a:gd name="connsiteY20" fmla="*/ 1676400 h 2717800"/>
              <a:gd name="connsiteX21" fmla="*/ 1282700 w 1302107"/>
              <a:gd name="connsiteY21" fmla="*/ 1638300 h 2717800"/>
              <a:gd name="connsiteX22" fmla="*/ 1282700 w 1302107"/>
              <a:gd name="connsiteY22" fmla="*/ 1333500 h 2717800"/>
              <a:gd name="connsiteX23" fmla="*/ 1270000 w 1302107"/>
              <a:gd name="connsiteY23" fmla="*/ 1257300 h 2717800"/>
              <a:gd name="connsiteX24" fmla="*/ 1257300 w 1302107"/>
              <a:gd name="connsiteY24" fmla="*/ 1104900 h 2717800"/>
              <a:gd name="connsiteX25" fmla="*/ 1244600 w 1302107"/>
              <a:gd name="connsiteY25" fmla="*/ 381000 h 2717800"/>
              <a:gd name="connsiteX26" fmla="*/ 1219200 w 1302107"/>
              <a:gd name="connsiteY26" fmla="*/ 266700 h 2717800"/>
              <a:gd name="connsiteX27" fmla="*/ 1206500 w 1302107"/>
              <a:gd name="connsiteY27" fmla="*/ 203200 h 2717800"/>
              <a:gd name="connsiteX28" fmla="*/ 1117600 w 1302107"/>
              <a:gd name="connsiteY28" fmla="*/ 101600 h 2717800"/>
              <a:gd name="connsiteX29" fmla="*/ 1104900 w 1302107"/>
              <a:gd name="connsiteY29" fmla="*/ 63500 h 2717800"/>
              <a:gd name="connsiteX30" fmla="*/ 990600 w 1302107"/>
              <a:gd name="connsiteY30" fmla="*/ 50800 h 2717800"/>
              <a:gd name="connsiteX31" fmla="*/ 863600 w 1302107"/>
              <a:gd name="connsiteY31" fmla="*/ 38100 h 2717800"/>
              <a:gd name="connsiteX32" fmla="*/ 838200 w 1302107"/>
              <a:gd name="connsiteY32" fmla="*/ 0 h 2717800"/>
              <a:gd name="connsiteX0" fmla="*/ 203200 w 1498667"/>
              <a:gd name="connsiteY0" fmla="*/ 2717800 h 2717800"/>
              <a:gd name="connsiteX1" fmla="*/ 165100 w 1498667"/>
              <a:gd name="connsiteY1" fmla="*/ 2628900 h 2717800"/>
              <a:gd name="connsiteX2" fmla="*/ 114300 w 1498667"/>
              <a:gd name="connsiteY2" fmla="*/ 2552700 h 2717800"/>
              <a:gd name="connsiteX3" fmla="*/ 101600 w 1498667"/>
              <a:gd name="connsiteY3" fmla="*/ 2501900 h 2717800"/>
              <a:gd name="connsiteX4" fmla="*/ 88900 w 1498667"/>
              <a:gd name="connsiteY4" fmla="*/ 2463800 h 2717800"/>
              <a:gd name="connsiteX5" fmla="*/ 38100 w 1498667"/>
              <a:gd name="connsiteY5" fmla="*/ 2324100 h 2717800"/>
              <a:gd name="connsiteX6" fmla="*/ 25400 w 1498667"/>
              <a:gd name="connsiteY6" fmla="*/ 2273300 h 2717800"/>
              <a:gd name="connsiteX7" fmla="*/ 0 w 1498667"/>
              <a:gd name="connsiteY7" fmla="*/ 2197100 h 2717800"/>
              <a:gd name="connsiteX8" fmla="*/ 38100 w 1498667"/>
              <a:gd name="connsiteY8" fmla="*/ 2146300 h 2717800"/>
              <a:gd name="connsiteX9" fmla="*/ 152400 w 1498667"/>
              <a:gd name="connsiteY9" fmla="*/ 2019300 h 2717800"/>
              <a:gd name="connsiteX10" fmla="*/ 190500 w 1498667"/>
              <a:gd name="connsiteY10" fmla="*/ 1993900 h 2717800"/>
              <a:gd name="connsiteX11" fmla="*/ 266700 w 1498667"/>
              <a:gd name="connsiteY11" fmla="*/ 1968500 h 2717800"/>
              <a:gd name="connsiteX12" fmla="*/ 508000 w 1498667"/>
              <a:gd name="connsiteY12" fmla="*/ 1981200 h 2717800"/>
              <a:gd name="connsiteX13" fmla="*/ 533400 w 1498667"/>
              <a:gd name="connsiteY13" fmla="*/ 1905000 h 2717800"/>
              <a:gd name="connsiteX14" fmla="*/ 546100 w 1498667"/>
              <a:gd name="connsiteY14" fmla="*/ 1866900 h 2717800"/>
              <a:gd name="connsiteX15" fmla="*/ 558800 w 1498667"/>
              <a:gd name="connsiteY15" fmla="*/ 1828800 h 2717800"/>
              <a:gd name="connsiteX16" fmla="*/ 584200 w 1498667"/>
              <a:gd name="connsiteY16" fmla="*/ 1790700 h 2717800"/>
              <a:gd name="connsiteX17" fmla="*/ 622300 w 1498667"/>
              <a:gd name="connsiteY17" fmla="*/ 1752600 h 2717800"/>
              <a:gd name="connsiteX18" fmla="*/ 1054100 w 1498667"/>
              <a:gd name="connsiteY18" fmla="*/ 1714500 h 2717800"/>
              <a:gd name="connsiteX19" fmla="*/ 1193800 w 1498667"/>
              <a:gd name="connsiteY19" fmla="*/ 1689100 h 2717800"/>
              <a:gd name="connsiteX20" fmla="*/ 1257300 w 1498667"/>
              <a:gd name="connsiteY20" fmla="*/ 1676400 h 2717800"/>
              <a:gd name="connsiteX21" fmla="*/ 1282700 w 1498667"/>
              <a:gd name="connsiteY21" fmla="*/ 1638300 h 2717800"/>
              <a:gd name="connsiteX22" fmla="*/ 1282700 w 1498667"/>
              <a:gd name="connsiteY22" fmla="*/ 1333500 h 2717800"/>
              <a:gd name="connsiteX23" fmla="*/ 1270000 w 1498667"/>
              <a:gd name="connsiteY23" fmla="*/ 1257300 h 2717800"/>
              <a:gd name="connsiteX24" fmla="*/ 1498600 w 1498667"/>
              <a:gd name="connsiteY24" fmla="*/ 723900 h 2717800"/>
              <a:gd name="connsiteX25" fmla="*/ 1244600 w 1498667"/>
              <a:gd name="connsiteY25" fmla="*/ 381000 h 2717800"/>
              <a:gd name="connsiteX26" fmla="*/ 1219200 w 1498667"/>
              <a:gd name="connsiteY26" fmla="*/ 266700 h 2717800"/>
              <a:gd name="connsiteX27" fmla="*/ 1206500 w 1498667"/>
              <a:gd name="connsiteY27" fmla="*/ 203200 h 2717800"/>
              <a:gd name="connsiteX28" fmla="*/ 1117600 w 1498667"/>
              <a:gd name="connsiteY28" fmla="*/ 101600 h 2717800"/>
              <a:gd name="connsiteX29" fmla="*/ 1104900 w 1498667"/>
              <a:gd name="connsiteY29" fmla="*/ 63500 h 2717800"/>
              <a:gd name="connsiteX30" fmla="*/ 990600 w 1498667"/>
              <a:gd name="connsiteY30" fmla="*/ 50800 h 2717800"/>
              <a:gd name="connsiteX31" fmla="*/ 863600 w 1498667"/>
              <a:gd name="connsiteY31" fmla="*/ 38100 h 2717800"/>
              <a:gd name="connsiteX32" fmla="*/ 838200 w 1498667"/>
              <a:gd name="connsiteY32" fmla="*/ 0 h 2717800"/>
              <a:gd name="connsiteX0" fmla="*/ 203200 w 1600214"/>
              <a:gd name="connsiteY0" fmla="*/ 2717800 h 2717800"/>
              <a:gd name="connsiteX1" fmla="*/ 165100 w 1600214"/>
              <a:gd name="connsiteY1" fmla="*/ 2628900 h 2717800"/>
              <a:gd name="connsiteX2" fmla="*/ 114300 w 1600214"/>
              <a:gd name="connsiteY2" fmla="*/ 2552700 h 2717800"/>
              <a:gd name="connsiteX3" fmla="*/ 101600 w 1600214"/>
              <a:gd name="connsiteY3" fmla="*/ 2501900 h 2717800"/>
              <a:gd name="connsiteX4" fmla="*/ 88900 w 1600214"/>
              <a:gd name="connsiteY4" fmla="*/ 2463800 h 2717800"/>
              <a:gd name="connsiteX5" fmla="*/ 38100 w 1600214"/>
              <a:gd name="connsiteY5" fmla="*/ 2324100 h 2717800"/>
              <a:gd name="connsiteX6" fmla="*/ 25400 w 1600214"/>
              <a:gd name="connsiteY6" fmla="*/ 2273300 h 2717800"/>
              <a:gd name="connsiteX7" fmla="*/ 0 w 1600214"/>
              <a:gd name="connsiteY7" fmla="*/ 2197100 h 2717800"/>
              <a:gd name="connsiteX8" fmla="*/ 38100 w 1600214"/>
              <a:gd name="connsiteY8" fmla="*/ 2146300 h 2717800"/>
              <a:gd name="connsiteX9" fmla="*/ 152400 w 1600214"/>
              <a:gd name="connsiteY9" fmla="*/ 2019300 h 2717800"/>
              <a:gd name="connsiteX10" fmla="*/ 190500 w 1600214"/>
              <a:gd name="connsiteY10" fmla="*/ 1993900 h 2717800"/>
              <a:gd name="connsiteX11" fmla="*/ 266700 w 1600214"/>
              <a:gd name="connsiteY11" fmla="*/ 1968500 h 2717800"/>
              <a:gd name="connsiteX12" fmla="*/ 508000 w 1600214"/>
              <a:gd name="connsiteY12" fmla="*/ 1981200 h 2717800"/>
              <a:gd name="connsiteX13" fmla="*/ 533400 w 1600214"/>
              <a:gd name="connsiteY13" fmla="*/ 1905000 h 2717800"/>
              <a:gd name="connsiteX14" fmla="*/ 546100 w 1600214"/>
              <a:gd name="connsiteY14" fmla="*/ 1866900 h 2717800"/>
              <a:gd name="connsiteX15" fmla="*/ 558800 w 1600214"/>
              <a:gd name="connsiteY15" fmla="*/ 1828800 h 2717800"/>
              <a:gd name="connsiteX16" fmla="*/ 584200 w 1600214"/>
              <a:gd name="connsiteY16" fmla="*/ 1790700 h 2717800"/>
              <a:gd name="connsiteX17" fmla="*/ 622300 w 1600214"/>
              <a:gd name="connsiteY17" fmla="*/ 1752600 h 2717800"/>
              <a:gd name="connsiteX18" fmla="*/ 1054100 w 1600214"/>
              <a:gd name="connsiteY18" fmla="*/ 1714500 h 2717800"/>
              <a:gd name="connsiteX19" fmla="*/ 1193800 w 1600214"/>
              <a:gd name="connsiteY19" fmla="*/ 1689100 h 2717800"/>
              <a:gd name="connsiteX20" fmla="*/ 1257300 w 1600214"/>
              <a:gd name="connsiteY20" fmla="*/ 1676400 h 2717800"/>
              <a:gd name="connsiteX21" fmla="*/ 1282700 w 1600214"/>
              <a:gd name="connsiteY21" fmla="*/ 1638300 h 2717800"/>
              <a:gd name="connsiteX22" fmla="*/ 1600200 w 1600214"/>
              <a:gd name="connsiteY22" fmla="*/ 1346200 h 2717800"/>
              <a:gd name="connsiteX23" fmla="*/ 1270000 w 1600214"/>
              <a:gd name="connsiteY23" fmla="*/ 1257300 h 2717800"/>
              <a:gd name="connsiteX24" fmla="*/ 1498600 w 1600214"/>
              <a:gd name="connsiteY24" fmla="*/ 723900 h 2717800"/>
              <a:gd name="connsiteX25" fmla="*/ 1244600 w 1600214"/>
              <a:gd name="connsiteY25" fmla="*/ 381000 h 2717800"/>
              <a:gd name="connsiteX26" fmla="*/ 1219200 w 1600214"/>
              <a:gd name="connsiteY26" fmla="*/ 266700 h 2717800"/>
              <a:gd name="connsiteX27" fmla="*/ 1206500 w 1600214"/>
              <a:gd name="connsiteY27" fmla="*/ 203200 h 2717800"/>
              <a:gd name="connsiteX28" fmla="*/ 1117600 w 1600214"/>
              <a:gd name="connsiteY28" fmla="*/ 101600 h 2717800"/>
              <a:gd name="connsiteX29" fmla="*/ 1104900 w 1600214"/>
              <a:gd name="connsiteY29" fmla="*/ 63500 h 2717800"/>
              <a:gd name="connsiteX30" fmla="*/ 990600 w 1600214"/>
              <a:gd name="connsiteY30" fmla="*/ 50800 h 2717800"/>
              <a:gd name="connsiteX31" fmla="*/ 863600 w 1600214"/>
              <a:gd name="connsiteY31" fmla="*/ 38100 h 2717800"/>
              <a:gd name="connsiteX32" fmla="*/ 838200 w 1600214"/>
              <a:gd name="connsiteY32" fmla="*/ 0 h 2717800"/>
              <a:gd name="connsiteX0" fmla="*/ 203200 w 1600311"/>
              <a:gd name="connsiteY0" fmla="*/ 2717800 h 2717800"/>
              <a:gd name="connsiteX1" fmla="*/ 165100 w 1600311"/>
              <a:gd name="connsiteY1" fmla="*/ 2628900 h 2717800"/>
              <a:gd name="connsiteX2" fmla="*/ 114300 w 1600311"/>
              <a:gd name="connsiteY2" fmla="*/ 2552700 h 2717800"/>
              <a:gd name="connsiteX3" fmla="*/ 101600 w 1600311"/>
              <a:gd name="connsiteY3" fmla="*/ 2501900 h 2717800"/>
              <a:gd name="connsiteX4" fmla="*/ 88900 w 1600311"/>
              <a:gd name="connsiteY4" fmla="*/ 2463800 h 2717800"/>
              <a:gd name="connsiteX5" fmla="*/ 38100 w 1600311"/>
              <a:gd name="connsiteY5" fmla="*/ 2324100 h 2717800"/>
              <a:gd name="connsiteX6" fmla="*/ 25400 w 1600311"/>
              <a:gd name="connsiteY6" fmla="*/ 2273300 h 2717800"/>
              <a:gd name="connsiteX7" fmla="*/ 0 w 1600311"/>
              <a:gd name="connsiteY7" fmla="*/ 2197100 h 2717800"/>
              <a:gd name="connsiteX8" fmla="*/ 38100 w 1600311"/>
              <a:gd name="connsiteY8" fmla="*/ 2146300 h 2717800"/>
              <a:gd name="connsiteX9" fmla="*/ 152400 w 1600311"/>
              <a:gd name="connsiteY9" fmla="*/ 2019300 h 2717800"/>
              <a:gd name="connsiteX10" fmla="*/ 190500 w 1600311"/>
              <a:gd name="connsiteY10" fmla="*/ 1993900 h 2717800"/>
              <a:gd name="connsiteX11" fmla="*/ 266700 w 1600311"/>
              <a:gd name="connsiteY11" fmla="*/ 1968500 h 2717800"/>
              <a:gd name="connsiteX12" fmla="*/ 508000 w 1600311"/>
              <a:gd name="connsiteY12" fmla="*/ 1981200 h 2717800"/>
              <a:gd name="connsiteX13" fmla="*/ 533400 w 1600311"/>
              <a:gd name="connsiteY13" fmla="*/ 1905000 h 2717800"/>
              <a:gd name="connsiteX14" fmla="*/ 546100 w 1600311"/>
              <a:gd name="connsiteY14" fmla="*/ 1866900 h 2717800"/>
              <a:gd name="connsiteX15" fmla="*/ 558800 w 1600311"/>
              <a:gd name="connsiteY15" fmla="*/ 1828800 h 2717800"/>
              <a:gd name="connsiteX16" fmla="*/ 584200 w 1600311"/>
              <a:gd name="connsiteY16" fmla="*/ 1790700 h 2717800"/>
              <a:gd name="connsiteX17" fmla="*/ 622300 w 1600311"/>
              <a:gd name="connsiteY17" fmla="*/ 1752600 h 2717800"/>
              <a:gd name="connsiteX18" fmla="*/ 1054100 w 1600311"/>
              <a:gd name="connsiteY18" fmla="*/ 1714500 h 2717800"/>
              <a:gd name="connsiteX19" fmla="*/ 1193800 w 1600311"/>
              <a:gd name="connsiteY19" fmla="*/ 1689100 h 2717800"/>
              <a:gd name="connsiteX20" fmla="*/ 1257300 w 1600311"/>
              <a:gd name="connsiteY20" fmla="*/ 1676400 h 2717800"/>
              <a:gd name="connsiteX21" fmla="*/ 1282700 w 1600311"/>
              <a:gd name="connsiteY21" fmla="*/ 1638300 h 2717800"/>
              <a:gd name="connsiteX22" fmla="*/ 1600200 w 1600311"/>
              <a:gd name="connsiteY22" fmla="*/ 1346200 h 2717800"/>
              <a:gd name="connsiteX23" fmla="*/ 1244600 w 1600311"/>
              <a:gd name="connsiteY23" fmla="*/ 1092200 h 2717800"/>
              <a:gd name="connsiteX24" fmla="*/ 1498600 w 1600311"/>
              <a:gd name="connsiteY24" fmla="*/ 723900 h 2717800"/>
              <a:gd name="connsiteX25" fmla="*/ 1244600 w 1600311"/>
              <a:gd name="connsiteY25" fmla="*/ 381000 h 2717800"/>
              <a:gd name="connsiteX26" fmla="*/ 1219200 w 1600311"/>
              <a:gd name="connsiteY26" fmla="*/ 266700 h 2717800"/>
              <a:gd name="connsiteX27" fmla="*/ 1206500 w 1600311"/>
              <a:gd name="connsiteY27" fmla="*/ 203200 h 2717800"/>
              <a:gd name="connsiteX28" fmla="*/ 1117600 w 1600311"/>
              <a:gd name="connsiteY28" fmla="*/ 101600 h 2717800"/>
              <a:gd name="connsiteX29" fmla="*/ 1104900 w 1600311"/>
              <a:gd name="connsiteY29" fmla="*/ 63500 h 2717800"/>
              <a:gd name="connsiteX30" fmla="*/ 990600 w 1600311"/>
              <a:gd name="connsiteY30" fmla="*/ 50800 h 2717800"/>
              <a:gd name="connsiteX31" fmla="*/ 863600 w 1600311"/>
              <a:gd name="connsiteY31" fmla="*/ 38100 h 2717800"/>
              <a:gd name="connsiteX32" fmla="*/ 838200 w 1600311"/>
              <a:gd name="connsiteY32" fmla="*/ 0 h 2717800"/>
              <a:gd name="connsiteX0" fmla="*/ 203200 w 1600311"/>
              <a:gd name="connsiteY0" fmla="*/ 2717800 h 2717800"/>
              <a:gd name="connsiteX1" fmla="*/ 165100 w 1600311"/>
              <a:gd name="connsiteY1" fmla="*/ 2628900 h 2717800"/>
              <a:gd name="connsiteX2" fmla="*/ 114300 w 1600311"/>
              <a:gd name="connsiteY2" fmla="*/ 2552700 h 2717800"/>
              <a:gd name="connsiteX3" fmla="*/ 101600 w 1600311"/>
              <a:gd name="connsiteY3" fmla="*/ 2501900 h 2717800"/>
              <a:gd name="connsiteX4" fmla="*/ 88900 w 1600311"/>
              <a:gd name="connsiteY4" fmla="*/ 2463800 h 2717800"/>
              <a:gd name="connsiteX5" fmla="*/ 38100 w 1600311"/>
              <a:gd name="connsiteY5" fmla="*/ 2324100 h 2717800"/>
              <a:gd name="connsiteX6" fmla="*/ 25400 w 1600311"/>
              <a:gd name="connsiteY6" fmla="*/ 2273300 h 2717800"/>
              <a:gd name="connsiteX7" fmla="*/ 0 w 1600311"/>
              <a:gd name="connsiteY7" fmla="*/ 2197100 h 2717800"/>
              <a:gd name="connsiteX8" fmla="*/ 38100 w 1600311"/>
              <a:gd name="connsiteY8" fmla="*/ 2146300 h 2717800"/>
              <a:gd name="connsiteX9" fmla="*/ 152400 w 1600311"/>
              <a:gd name="connsiteY9" fmla="*/ 2019300 h 2717800"/>
              <a:gd name="connsiteX10" fmla="*/ 190500 w 1600311"/>
              <a:gd name="connsiteY10" fmla="*/ 1993900 h 2717800"/>
              <a:gd name="connsiteX11" fmla="*/ 266700 w 1600311"/>
              <a:gd name="connsiteY11" fmla="*/ 1968500 h 2717800"/>
              <a:gd name="connsiteX12" fmla="*/ 508000 w 1600311"/>
              <a:gd name="connsiteY12" fmla="*/ 1981200 h 2717800"/>
              <a:gd name="connsiteX13" fmla="*/ 533400 w 1600311"/>
              <a:gd name="connsiteY13" fmla="*/ 1905000 h 2717800"/>
              <a:gd name="connsiteX14" fmla="*/ 546100 w 1600311"/>
              <a:gd name="connsiteY14" fmla="*/ 1866900 h 2717800"/>
              <a:gd name="connsiteX15" fmla="*/ 558800 w 1600311"/>
              <a:gd name="connsiteY15" fmla="*/ 1828800 h 2717800"/>
              <a:gd name="connsiteX16" fmla="*/ 584200 w 1600311"/>
              <a:gd name="connsiteY16" fmla="*/ 1790700 h 2717800"/>
              <a:gd name="connsiteX17" fmla="*/ 673100 w 1600311"/>
              <a:gd name="connsiteY17" fmla="*/ 1625600 h 2717800"/>
              <a:gd name="connsiteX18" fmla="*/ 1054100 w 1600311"/>
              <a:gd name="connsiteY18" fmla="*/ 1714500 h 2717800"/>
              <a:gd name="connsiteX19" fmla="*/ 1193800 w 1600311"/>
              <a:gd name="connsiteY19" fmla="*/ 1689100 h 2717800"/>
              <a:gd name="connsiteX20" fmla="*/ 1257300 w 1600311"/>
              <a:gd name="connsiteY20" fmla="*/ 1676400 h 2717800"/>
              <a:gd name="connsiteX21" fmla="*/ 1282700 w 1600311"/>
              <a:gd name="connsiteY21" fmla="*/ 1638300 h 2717800"/>
              <a:gd name="connsiteX22" fmla="*/ 1600200 w 1600311"/>
              <a:gd name="connsiteY22" fmla="*/ 1346200 h 2717800"/>
              <a:gd name="connsiteX23" fmla="*/ 1244600 w 1600311"/>
              <a:gd name="connsiteY23" fmla="*/ 1092200 h 2717800"/>
              <a:gd name="connsiteX24" fmla="*/ 1498600 w 1600311"/>
              <a:gd name="connsiteY24" fmla="*/ 723900 h 2717800"/>
              <a:gd name="connsiteX25" fmla="*/ 1244600 w 1600311"/>
              <a:gd name="connsiteY25" fmla="*/ 381000 h 2717800"/>
              <a:gd name="connsiteX26" fmla="*/ 1219200 w 1600311"/>
              <a:gd name="connsiteY26" fmla="*/ 266700 h 2717800"/>
              <a:gd name="connsiteX27" fmla="*/ 1206500 w 1600311"/>
              <a:gd name="connsiteY27" fmla="*/ 203200 h 2717800"/>
              <a:gd name="connsiteX28" fmla="*/ 1117600 w 1600311"/>
              <a:gd name="connsiteY28" fmla="*/ 101600 h 2717800"/>
              <a:gd name="connsiteX29" fmla="*/ 1104900 w 1600311"/>
              <a:gd name="connsiteY29" fmla="*/ 63500 h 2717800"/>
              <a:gd name="connsiteX30" fmla="*/ 990600 w 1600311"/>
              <a:gd name="connsiteY30" fmla="*/ 50800 h 2717800"/>
              <a:gd name="connsiteX31" fmla="*/ 863600 w 1600311"/>
              <a:gd name="connsiteY31" fmla="*/ 38100 h 2717800"/>
              <a:gd name="connsiteX32" fmla="*/ 838200 w 1600311"/>
              <a:gd name="connsiteY32" fmla="*/ 0 h 2717800"/>
              <a:gd name="connsiteX0" fmla="*/ 203200 w 1600311"/>
              <a:gd name="connsiteY0" fmla="*/ 2717800 h 2717800"/>
              <a:gd name="connsiteX1" fmla="*/ 165100 w 1600311"/>
              <a:gd name="connsiteY1" fmla="*/ 2628900 h 2717800"/>
              <a:gd name="connsiteX2" fmla="*/ 114300 w 1600311"/>
              <a:gd name="connsiteY2" fmla="*/ 2552700 h 2717800"/>
              <a:gd name="connsiteX3" fmla="*/ 101600 w 1600311"/>
              <a:gd name="connsiteY3" fmla="*/ 2501900 h 2717800"/>
              <a:gd name="connsiteX4" fmla="*/ 88900 w 1600311"/>
              <a:gd name="connsiteY4" fmla="*/ 2463800 h 2717800"/>
              <a:gd name="connsiteX5" fmla="*/ 38100 w 1600311"/>
              <a:gd name="connsiteY5" fmla="*/ 2324100 h 2717800"/>
              <a:gd name="connsiteX6" fmla="*/ 25400 w 1600311"/>
              <a:gd name="connsiteY6" fmla="*/ 2273300 h 2717800"/>
              <a:gd name="connsiteX7" fmla="*/ 0 w 1600311"/>
              <a:gd name="connsiteY7" fmla="*/ 2197100 h 2717800"/>
              <a:gd name="connsiteX8" fmla="*/ 38100 w 1600311"/>
              <a:gd name="connsiteY8" fmla="*/ 2146300 h 2717800"/>
              <a:gd name="connsiteX9" fmla="*/ 152400 w 1600311"/>
              <a:gd name="connsiteY9" fmla="*/ 2019300 h 2717800"/>
              <a:gd name="connsiteX10" fmla="*/ 190500 w 1600311"/>
              <a:gd name="connsiteY10" fmla="*/ 1993900 h 2717800"/>
              <a:gd name="connsiteX11" fmla="*/ 266700 w 1600311"/>
              <a:gd name="connsiteY11" fmla="*/ 1968500 h 2717800"/>
              <a:gd name="connsiteX12" fmla="*/ 508000 w 1600311"/>
              <a:gd name="connsiteY12" fmla="*/ 1981200 h 2717800"/>
              <a:gd name="connsiteX13" fmla="*/ 533400 w 1600311"/>
              <a:gd name="connsiteY13" fmla="*/ 1905000 h 2717800"/>
              <a:gd name="connsiteX14" fmla="*/ 546100 w 1600311"/>
              <a:gd name="connsiteY14" fmla="*/ 1866900 h 2717800"/>
              <a:gd name="connsiteX15" fmla="*/ 558800 w 1600311"/>
              <a:gd name="connsiteY15" fmla="*/ 1828800 h 2717800"/>
              <a:gd name="connsiteX16" fmla="*/ 584200 w 1600311"/>
              <a:gd name="connsiteY16" fmla="*/ 1790700 h 2717800"/>
              <a:gd name="connsiteX17" fmla="*/ 673100 w 1600311"/>
              <a:gd name="connsiteY17" fmla="*/ 1625600 h 2717800"/>
              <a:gd name="connsiteX18" fmla="*/ 1003300 w 1600311"/>
              <a:gd name="connsiteY18" fmla="*/ 1460500 h 2717800"/>
              <a:gd name="connsiteX19" fmla="*/ 1193800 w 1600311"/>
              <a:gd name="connsiteY19" fmla="*/ 1689100 h 2717800"/>
              <a:gd name="connsiteX20" fmla="*/ 1257300 w 1600311"/>
              <a:gd name="connsiteY20" fmla="*/ 1676400 h 2717800"/>
              <a:gd name="connsiteX21" fmla="*/ 1282700 w 1600311"/>
              <a:gd name="connsiteY21" fmla="*/ 1638300 h 2717800"/>
              <a:gd name="connsiteX22" fmla="*/ 1600200 w 1600311"/>
              <a:gd name="connsiteY22" fmla="*/ 1346200 h 2717800"/>
              <a:gd name="connsiteX23" fmla="*/ 1244600 w 1600311"/>
              <a:gd name="connsiteY23" fmla="*/ 1092200 h 2717800"/>
              <a:gd name="connsiteX24" fmla="*/ 1498600 w 1600311"/>
              <a:gd name="connsiteY24" fmla="*/ 723900 h 2717800"/>
              <a:gd name="connsiteX25" fmla="*/ 1244600 w 1600311"/>
              <a:gd name="connsiteY25" fmla="*/ 381000 h 2717800"/>
              <a:gd name="connsiteX26" fmla="*/ 1219200 w 1600311"/>
              <a:gd name="connsiteY26" fmla="*/ 266700 h 2717800"/>
              <a:gd name="connsiteX27" fmla="*/ 1206500 w 1600311"/>
              <a:gd name="connsiteY27" fmla="*/ 203200 h 2717800"/>
              <a:gd name="connsiteX28" fmla="*/ 1117600 w 1600311"/>
              <a:gd name="connsiteY28" fmla="*/ 101600 h 2717800"/>
              <a:gd name="connsiteX29" fmla="*/ 1104900 w 1600311"/>
              <a:gd name="connsiteY29" fmla="*/ 63500 h 2717800"/>
              <a:gd name="connsiteX30" fmla="*/ 990600 w 1600311"/>
              <a:gd name="connsiteY30" fmla="*/ 50800 h 2717800"/>
              <a:gd name="connsiteX31" fmla="*/ 863600 w 1600311"/>
              <a:gd name="connsiteY31" fmla="*/ 38100 h 2717800"/>
              <a:gd name="connsiteX32" fmla="*/ 838200 w 1600311"/>
              <a:gd name="connsiteY32" fmla="*/ 0 h 2717800"/>
              <a:gd name="connsiteX0" fmla="*/ 203200 w 1600311"/>
              <a:gd name="connsiteY0" fmla="*/ 2717800 h 2717800"/>
              <a:gd name="connsiteX1" fmla="*/ 165100 w 1600311"/>
              <a:gd name="connsiteY1" fmla="*/ 2628900 h 2717800"/>
              <a:gd name="connsiteX2" fmla="*/ 114300 w 1600311"/>
              <a:gd name="connsiteY2" fmla="*/ 2552700 h 2717800"/>
              <a:gd name="connsiteX3" fmla="*/ 101600 w 1600311"/>
              <a:gd name="connsiteY3" fmla="*/ 2501900 h 2717800"/>
              <a:gd name="connsiteX4" fmla="*/ 88900 w 1600311"/>
              <a:gd name="connsiteY4" fmla="*/ 2463800 h 2717800"/>
              <a:gd name="connsiteX5" fmla="*/ 38100 w 1600311"/>
              <a:gd name="connsiteY5" fmla="*/ 2324100 h 2717800"/>
              <a:gd name="connsiteX6" fmla="*/ 25400 w 1600311"/>
              <a:gd name="connsiteY6" fmla="*/ 2273300 h 2717800"/>
              <a:gd name="connsiteX7" fmla="*/ 0 w 1600311"/>
              <a:gd name="connsiteY7" fmla="*/ 2197100 h 2717800"/>
              <a:gd name="connsiteX8" fmla="*/ 38100 w 1600311"/>
              <a:gd name="connsiteY8" fmla="*/ 2146300 h 2717800"/>
              <a:gd name="connsiteX9" fmla="*/ 152400 w 1600311"/>
              <a:gd name="connsiteY9" fmla="*/ 2019300 h 2717800"/>
              <a:gd name="connsiteX10" fmla="*/ 190500 w 1600311"/>
              <a:gd name="connsiteY10" fmla="*/ 1993900 h 2717800"/>
              <a:gd name="connsiteX11" fmla="*/ 266700 w 1600311"/>
              <a:gd name="connsiteY11" fmla="*/ 1968500 h 2717800"/>
              <a:gd name="connsiteX12" fmla="*/ 508000 w 1600311"/>
              <a:gd name="connsiteY12" fmla="*/ 1981200 h 2717800"/>
              <a:gd name="connsiteX13" fmla="*/ 533400 w 1600311"/>
              <a:gd name="connsiteY13" fmla="*/ 1905000 h 2717800"/>
              <a:gd name="connsiteX14" fmla="*/ 546100 w 1600311"/>
              <a:gd name="connsiteY14" fmla="*/ 1866900 h 2717800"/>
              <a:gd name="connsiteX15" fmla="*/ 558800 w 1600311"/>
              <a:gd name="connsiteY15" fmla="*/ 1828800 h 2717800"/>
              <a:gd name="connsiteX16" fmla="*/ 584200 w 1600311"/>
              <a:gd name="connsiteY16" fmla="*/ 1790700 h 2717800"/>
              <a:gd name="connsiteX17" fmla="*/ 673100 w 1600311"/>
              <a:gd name="connsiteY17" fmla="*/ 1625600 h 2717800"/>
              <a:gd name="connsiteX18" fmla="*/ 1003300 w 1600311"/>
              <a:gd name="connsiteY18" fmla="*/ 1460500 h 2717800"/>
              <a:gd name="connsiteX19" fmla="*/ 1206500 w 1600311"/>
              <a:gd name="connsiteY19" fmla="*/ 1333500 h 2717800"/>
              <a:gd name="connsiteX20" fmla="*/ 1257300 w 1600311"/>
              <a:gd name="connsiteY20" fmla="*/ 1676400 h 2717800"/>
              <a:gd name="connsiteX21" fmla="*/ 1282700 w 1600311"/>
              <a:gd name="connsiteY21" fmla="*/ 1638300 h 2717800"/>
              <a:gd name="connsiteX22" fmla="*/ 1600200 w 1600311"/>
              <a:gd name="connsiteY22" fmla="*/ 1346200 h 2717800"/>
              <a:gd name="connsiteX23" fmla="*/ 1244600 w 1600311"/>
              <a:gd name="connsiteY23" fmla="*/ 1092200 h 2717800"/>
              <a:gd name="connsiteX24" fmla="*/ 1498600 w 1600311"/>
              <a:gd name="connsiteY24" fmla="*/ 723900 h 2717800"/>
              <a:gd name="connsiteX25" fmla="*/ 1244600 w 1600311"/>
              <a:gd name="connsiteY25" fmla="*/ 381000 h 2717800"/>
              <a:gd name="connsiteX26" fmla="*/ 1219200 w 1600311"/>
              <a:gd name="connsiteY26" fmla="*/ 266700 h 2717800"/>
              <a:gd name="connsiteX27" fmla="*/ 1206500 w 1600311"/>
              <a:gd name="connsiteY27" fmla="*/ 203200 h 2717800"/>
              <a:gd name="connsiteX28" fmla="*/ 1117600 w 1600311"/>
              <a:gd name="connsiteY28" fmla="*/ 101600 h 2717800"/>
              <a:gd name="connsiteX29" fmla="*/ 1104900 w 1600311"/>
              <a:gd name="connsiteY29" fmla="*/ 63500 h 2717800"/>
              <a:gd name="connsiteX30" fmla="*/ 990600 w 1600311"/>
              <a:gd name="connsiteY30" fmla="*/ 50800 h 2717800"/>
              <a:gd name="connsiteX31" fmla="*/ 863600 w 1600311"/>
              <a:gd name="connsiteY31" fmla="*/ 38100 h 2717800"/>
              <a:gd name="connsiteX32" fmla="*/ 838200 w 1600311"/>
              <a:gd name="connsiteY32" fmla="*/ 0 h 2717800"/>
              <a:gd name="connsiteX0" fmla="*/ 203200 w 1600211"/>
              <a:gd name="connsiteY0" fmla="*/ 2717800 h 2717800"/>
              <a:gd name="connsiteX1" fmla="*/ 165100 w 1600211"/>
              <a:gd name="connsiteY1" fmla="*/ 2628900 h 2717800"/>
              <a:gd name="connsiteX2" fmla="*/ 114300 w 1600211"/>
              <a:gd name="connsiteY2" fmla="*/ 2552700 h 2717800"/>
              <a:gd name="connsiteX3" fmla="*/ 101600 w 1600211"/>
              <a:gd name="connsiteY3" fmla="*/ 2501900 h 2717800"/>
              <a:gd name="connsiteX4" fmla="*/ 88900 w 1600211"/>
              <a:gd name="connsiteY4" fmla="*/ 2463800 h 2717800"/>
              <a:gd name="connsiteX5" fmla="*/ 38100 w 1600211"/>
              <a:gd name="connsiteY5" fmla="*/ 2324100 h 2717800"/>
              <a:gd name="connsiteX6" fmla="*/ 25400 w 1600211"/>
              <a:gd name="connsiteY6" fmla="*/ 2273300 h 2717800"/>
              <a:gd name="connsiteX7" fmla="*/ 0 w 1600211"/>
              <a:gd name="connsiteY7" fmla="*/ 2197100 h 2717800"/>
              <a:gd name="connsiteX8" fmla="*/ 38100 w 1600211"/>
              <a:gd name="connsiteY8" fmla="*/ 2146300 h 2717800"/>
              <a:gd name="connsiteX9" fmla="*/ 152400 w 1600211"/>
              <a:gd name="connsiteY9" fmla="*/ 2019300 h 2717800"/>
              <a:gd name="connsiteX10" fmla="*/ 190500 w 1600211"/>
              <a:gd name="connsiteY10" fmla="*/ 1993900 h 2717800"/>
              <a:gd name="connsiteX11" fmla="*/ 266700 w 1600211"/>
              <a:gd name="connsiteY11" fmla="*/ 1968500 h 2717800"/>
              <a:gd name="connsiteX12" fmla="*/ 508000 w 1600211"/>
              <a:gd name="connsiteY12" fmla="*/ 1981200 h 2717800"/>
              <a:gd name="connsiteX13" fmla="*/ 533400 w 1600211"/>
              <a:gd name="connsiteY13" fmla="*/ 1905000 h 2717800"/>
              <a:gd name="connsiteX14" fmla="*/ 546100 w 1600211"/>
              <a:gd name="connsiteY14" fmla="*/ 1866900 h 2717800"/>
              <a:gd name="connsiteX15" fmla="*/ 558800 w 1600211"/>
              <a:gd name="connsiteY15" fmla="*/ 1828800 h 2717800"/>
              <a:gd name="connsiteX16" fmla="*/ 584200 w 1600211"/>
              <a:gd name="connsiteY16" fmla="*/ 1790700 h 2717800"/>
              <a:gd name="connsiteX17" fmla="*/ 673100 w 1600211"/>
              <a:gd name="connsiteY17" fmla="*/ 1625600 h 2717800"/>
              <a:gd name="connsiteX18" fmla="*/ 1003300 w 1600211"/>
              <a:gd name="connsiteY18" fmla="*/ 1460500 h 2717800"/>
              <a:gd name="connsiteX19" fmla="*/ 1206500 w 1600211"/>
              <a:gd name="connsiteY19" fmla="*/ 1333500 h 2717800"/>
              <a:gd name="connsiteX20" fmla="*/ 1257300 w 1600211"/>
              <a:gd name="connsiteY20" fmla="*/ 1676400 h 2717800"/>
              <a:gd name="connsiteX21" fmla="*/ 1600200 w 1600211"/>
              <a:gd name="connsiteY21" fmla="*/ 1346200 h 2717800"/>
              <a:gd name="connsiteX22" fmla="*/ 1244600 w 1600211"/>
              <a:gd name="connsiteY22" fmla="*/ 1092200 h 2717800"/>
              <a:gd name="connsiteX23" fmla="*/ 1498600 w 1600211"/>
              <a:gd name="connsiteY23" fmla="*/ 723900 h 2717800"/>
              <a:gd name="connsiteX24" fmla="*/ 1244600 w 1600211"/>
              <a:gd name="connsiteY24" fmla="*/ 381000 h 2717800"/>
              <a:gd name="connsiteX25" fmla="*/ 1219200 w 1600211"/>
              <a:gd name="connsiteY25" fmla="*/ 266700 h 2717800"/>
              <a:gd name="connsiteX26" fmla="*/ 1206500 w 1600211"/>
              <a:gd name="connsiteY26" fmla="*/ 203200 h 2717800"/>
              <a:gd name="connsiteX27" fmla="*/ 1117600 w 1600211"/>
              <a:gd name="connsiteY27" fmla="*/ 101600 h 2717800"/>
              <a:gd name="connsiteX28" fmla="*/ 1104900 w 1600211"/>
              <a:gd name="connsiteY28" fmla="*/ 63500 h 2717800"/>
              <a:gd name="connsiteX29" fmla="*/ 990600 w 1600211"/>
              <a:gd name="connsiteY29" fmla="*/ 50800 h 2717800"/>
              <a:gd name="connsiteX30" fmla="*/ 863600 w 1600211"/>
              <a:gd name="connsiteY30" fmla="*/ 38100 h 2717800"/>
              <a:gd name="connsiteX31" fmla="*/ 838200 w 1600211"/>
              <a:gd name="connsiteY31" fmla="*/ 0 h 2717800"/>
              <a:gd name="connsiteX0" fmla="*/ 203200 w 1600286"/>
              <a:gd name="connsiteY0" fmla="*/ 2717800 h 2717800"/>
              <a:gd name="connsiteX1" fmla="*/ 165100 w 1600286"/>
              <a:gd name="connsiteY1" fmla="*/ 2628900 h 2717800"/>
              <a:gd name="connsiteX2" fmla="*/ 114300 w 1600286"/>
              <a:gd name="connsiteY2" fmla="*/ 2552700 h 2717800"/>
              <a:gd name="connsiteX3" fmla="*/ 101600 w 1600286"/>
              <a:gd name="connsiteY3" fmla="*/ 2501900 h 2717800"/>
              <a:gd name="connsiteX4" fmla="*/ 88900 w 1600286"/>
              <a:gd name="connsiteY4" fmla="*/ 2463800 h 2717800"/>
              <a:gd name="connsiteX5" fmla="*/ 38100 w 1600286"/>
              <a:gd name="connsiteY5" fmla="*/ 2324100 h 2717800"/>
              <a:gd name="connsiteX6" fmla="*/ 25400 w 1600286"/>
              <a:gd name="connsiteY6" fmla="*/ 2273300 h 2717800"/>
              <a:gd name="connsiteX7" fmla="*/ 0 w 1600286"/>
              <a:gd name="connsiteY7" fmla="*/ 2197100 h 2717800"/>
              <a:gd name="connsiteX8" fmla="*/ 38100 w 1600286"/>
              <a:gd name="connsiteY8" fmla="*/ 2146300 h 2717800"/>
              <a:gd name="connsiteX9" fmla="*/ 152400 w 1600286"/>
              <a:gd name="connsiteY9" fmla="*/ 2019300 h 2717800"/>
              <a:gd name="connsiteX10" fmla="*/ 190500 w 1600286"/>
              <a:gd name="connsiteY10" fmla="*/ 1993900 h 2717800"/>
              <a:gd name="connsiteX11" fmla="*/ 266700 w 1600286"/>
              <a:gd name="connsiteY11" fmla="*/ 1968500 h 2717800"/>
              <a:gd name="connsiteX12" fmla="*/ 508000 w 1600286"/>
              <a:gd name="connsiteY12" fmla="*/ 1981200 h 2717800"/>
              <a:gd name="connsiteX13" fmla="*/ 533400 w 1600286"/>
              <a:gd name="connsiteY13" fmla="*/ 1905000 h 2717800"/>
              <a:gd name="connsiteX14" fmla="*/ 546100 w 1600286"/>
              <a:gd name="connsiteY14" fmla="*/ 1866900 h 2717800"/>
              <a:gd name="connsiteX15" fmla="*/ 558800 w 1600286"/>
              <a:gd name="connsiteY15" fmla="*/ 1828800 h 2717800"/>
              <a:gd name="connsiteX16" fmla="*/ 584200 w 1600286"/>
              <a:gd name="connsiteY16" fmla="*/ 1790700 h 2717800"/>
              <a:gd name="connsiteX17" fmla="*/ 673100 w 1600286"/>
              <a:gd name="connsiteY17" fmla="*/ 1625600 h 2717800"/>
              <a:gd name="connsiteX18" fmla="*/ 1003300 w 1600286"/>
              <a:gd name="connsiteY18" fmla="*/ 1460500 h 2717800"/>
              <a:gd name="connsiteX19" fmla="*/ 1206500 w 1600286"/>
              <a:gd name="connsiteY19" fmla="*/ 1333500 h 2717800"/>
              <a:gd name="connsiteX20" fmla="*/ 1600200 w 1600286"/>
              <a:gd name="connsiteY20" fmla="*/ 1346200 h 2717800"/>
              <a:gd name="connsiteX21" fmla="*/ 1244600 w 1600286"/>
              <a:gd name="connsiteY21" fmla="*/ 1092200 h 2717800"/>
              <a:gd name="connsiteX22" fmla="*/ 1498600 w 1600286"/>
              <a:gd name="connsiteY22" fmla="*/ 723900 h 2717800"/>
              <a:gd name="connsiteX23" fmla="*/ 1244600 w 1600286"/>
              <a:gd name="connsiteY23" fmla="*/ 381000 h 2717800"/>
              <a:gd name="connsiteX24" fmla="*/ 1219200 w 1600286"/>
              <a:gd name="connsiteY24" fmla="*/ 266700 h 2717800"/>
              <a:gd name="connsiteX25" fmla="*/ 1206500 w 1600286"/>
              <a:gd name="connsiteY25" fmla="*/ 203200 h 2717800"/>
              <a:gd name="connsiteX26" fmla="*/ 1117600 w 1600286"/>
              <a:gd name="connsiteY26" fmla="*/ 101600 h 2717800"/>
              <a:gd name="connsiteX27" fmla="*/ 1104900 w 1600286"/>
              <a:gd name="connsiteY27" fmla="*/ 63500 h 2717800"/>
              <a:gd name="connsiteX28" fmla="*/ 990600 w 1600286"/>
              <a:gd name="connsiteY28" fmla="*/ 50800 h 2717800"/>
              <a:gd name="connsiteX29" fmla="*/ 863600 w 1600286"/>
              <a:gd name="connsiteY29" fmla="*/ 38100 h 2717800"/>
              <a:gd name="connsiteX30" fmla="*/ 838200 w 1600286"/>
              <a:gd name="connsiteY30" fmla="*/ 0 h 2717800"/>
              <a:gd name="connsiteX0" fmla="*/ 203200 w 1600575"/>
              <a:gd name="connsiteY0" fmla="*/ 2717800 h 2717800"/>
              <a:gd name="connsiteX1" fmla="*/ 165100 w 1600575"/>
              <a:gd name="connsiteY1" fmla="*/ 2628900 h 2717800"/>
              <a:gd name="connsiteX2" fmla="*/ 114300 w 1600575"/>
              <a:gd name="connsiteY2" fmla="*/ 2552700 h 2717800"/>
              <a:gd name="connsiteX3" fmla="*/ 101600 w 1600575"/>
              <a:gd name="connsiteY3" fmla="*/ 2501900 h 2717800"/>
              <a:gd name="connsiteX4" fmla="*/ 88900 w 1600575"/>
              <a:gd name="connsiteY4" fmla="*/ 2463800 h 2717800"/>
              <a:gd name="connsiteX5" fmla="*/ 38100 w 1600575"/>
              <a:gd name="connsiteY5" fmla="*/ 2324100 h 2717800"/>
              <a:gd name="connsiteX6" fmla="*/ 25400 w 1600575"/>
              <a:gd name="connsiteY6" fmla="*/ 2273300 h 2717800"/>
              <a:gd name="connsiteX7" fmla="*/ 0 w 1600575"/>
              <a:gd name="connsiteY7" fmla="*/ 2197100 h 2717800"/>
              <a:gd name="connsiteX8" fmla="*/ 38100 w 1600575"/>
              <a:gd name="connsiteY8" fmla="*/ 2146300 h 2717800"/>
              <a:gd name="connsiteX9" fmla="*/ 152400 w 1600575"/>
              <a:gd name="connsiteY9" fmla="*/ 2019300 h 2717800"/>
              <a:gd name="connsiteX10" fmla="*/ 190500 w 1600575"/>
              <a:gd name="connsiteY10" fmla="*/ 1993900 h 2717800"/>
              <a:gd name="connsiteX11" fmla="*/ 266700 w 1600575"/>
              <a:gd name="connsiteY11" fmla="*/ 1968500 h 2717800"/>
              <a:gd name="connsiteX12" fmla="*/ 508000 w 1600575"/>
              <a:gd name="connsiteY12" fmla="*/ 1981200 h 2717800"/>
              <a:gd name="connsiteX13" fmla="*/ 533400 w 1600575"/>
              <a:gd name="connsiteY13" fmla="*/ 1905000 h 2717800"/>
              <a:gd name="connsiteX14" fmla="*/ 546100 w 1600575"/>
              <a:gd name="connsiteY14" fmla="*/ 1866900 h 2717800"/>
              <a:gd name="connsiteX15" fmla="*/ 558800 w 1600575"/>
              <a:gd name="connsiteY15" fmla="*/ 1828800 h 2717800"/>
              <a:gd name="connsiteX16" fmla="*/ 584200 w 1600575"/>
              <a:gd name="connsiteY16" fmla="*/ 1790700 h 2717800"/>
              <a:gd name="connsiteX17" fmla="*/ 673100 w 1600575"/>
              <a:gd name="connsiteY17" fmla="*/ 1625600 h 2717800"/>
              <a:gd name="connsiteX18" fmla="*/ 1003300 w 1600575"/>
              <a:gd name="connsiteY18" fmla="*/ 1460500 h 2717800"/>
              <a:gd name="connsiteX19" fmla="*/ 1206500 w 1600575"/>
              <a:gd name="connsiteY19" fmla="*/ 1333500 h 2717800"/>
              <a:gd name="connsiteX20" fmla="*/ 1600200 w 1600575"/>
              <a:gd name="connsiteY20" fmla="*/ 1346200 h 2717800"/>
              <a:gd name="connsiteX21" fmla="*/ 1282700 w 1600575"/>
              <a:gd name="connsiteY21" fmla="*/ 939800 h 2717800"/>
              <a:gd name="connsiteX22" fmla="*/ 1498600 w 1600575"/>
              <a:gd name="connsiteY22" fmla="*/ 723900 h 2717800"/>
              <a:gd name="connsiteX23" fmla="*/ 1244600 w 1600575"/>
              <a:gd name="connsiteY23" fmla="*/ 381000 h 2717800"/>
              <a:gd name="connsiteX24" fmla="*/ 1219200 w 1600575"/>
              <a:gd name="connsiteY24" fmla="*/ 266700 h 2717800"/>
              <a:gd name="connsiteX25" fmla="*/ 1206500 w 1600575"/>
              <a:gd name="connsiteY25" fmla="*/ 203200 h 2717800"/>
              <a:gd name="connsiteX26" fmla="*/ 1117600 w 1600575"/>
              <a:gd name="connsiteY26" fmla="*/ 101600 h 2717800"/>
              <a:gd name="connsiteX27" fmla="*/ 1104900 w 1600575"/>
              <a:gd name="connsiteY27" fmla="*/ 63500 h 2717800"/>
              <a:gd name="connsiteX28" fmla="*/ 990600 w 1600575"/>
              <a:gd name="connsiteY28" fmla="*/ 50800 h 2717800"/>
              <a:gd name="connsiteX29" fmla="*/ 863600 w 1600575"/>
              <a:gd name="connsiteY29" fmla="*/ 38100 h 2717800"/>
              <a:gd name="connsiteX30" fmla="*/ 838200 w 1600575"/>
              <a:gd name="connsiteY30" fmla="*/ 0 h 2717800"/>
              <a:gd name="connsiteX0" fmla="*/ 203200 w 1498662"/>
              <a:gd name="connsiteY0" fmla="*/ 2717800 h 2717800"/>
              <a:gd name="connsiteX1" fmla="*/ 165100 w 1498662"/>
              <a:gd name="connsiteY1" fmla="*/ 2628900 h 2717800"/>
              <a:gd name="connsiteX2" fmla="*/ 114300 w 1498662"/>
              <a:gd name="connsiteY2" fmla="*/ 2552700 h 2717800"/>
              <a:gd name="connsiteX3" fmla="*/ 101600 w 1498662"/>
              <a:gd name="connsiteY3" fmla="*/ 2501900 h 2717800"/>
              <a:gd name="connsiteX4" fmla="*/ 88900 w 1498662"/>
              <a:gd name="connsiteY4" fmla="*/ 2463800 h 2717800"/>
              <a:gd name="connsiteX5" fmla="*/ 38100 w 1498662"/>
              <a:gd name="connsiteY5" fmla="*/ 2324100 h 2717800"/>
              <a:gd name="connsiteX6" fmla="*/ 25400 w 1498662"/>
              <a:gd name="connsiteY6" fmla="*/ 2273300 h 2717800"/>
              <a:gd name="connsiteX7" fmla="*/ 0 w 1498662"/>
              <a:gd name="connsiteY7" fmla="*/ 2197100 h 2717800"/>
              <a:gd name="connsiteX8" fmla="*/ 38100 w 1498662"/>
              <a:gd name="connsiteY8" fmla="*/ 2146300 h 2717800"/>
              <a:gd name="connsiteX9" fmla="*/ 152400 w 1498662"/>
              <a:gd name="connsiteY9" fmla="*/ 2019300 h 2717800"/>
              <a:gd name="connsiteX10" fmla="*/ 190500 w 1498662"/>
              <a:gd name="connsiteY10" fmla="*/ 1993900 h 2717800"/>
              <a:gd name="connsiteX11" fmla="*/ 266700 w 1498662"/>
              <a:gd name="connsiteY11" fmla="*/ 1968500 h 2717800"/>
              <a:gd name="connsiteX12" fmla="*/ 508000 w 1498662"/>
              <a:gd name="connsiteY12" fmla="*/ 1981200 h 2717800"/>
              <a:gd name="connsiteX13" fmla="*/ 533400 w 1498662"/>
              <a:gd name="connsiteY13" fmla="*/ 1905000 h 2717800"/>
              <a:gd name="connsiteX14" fmla="*/ 546100 w 1498662"/>
              <a:gd name="connsiteY14" fmla="*/ 1866900 h 2717800"/>
              <a:gd name="connsiteX15" fmla="*/ 558800 w 1498662"/>
              <a:gd name="connsiteY15" fmla="*/ 1828800 h 2717800"/>
              <a:gd name="connsiteX16" fmla="*/ 584200 w 1498662"/>
              <a:gd name="connsiteY16" fmla="*/ 1790700 h 2717800"/>
              <a:gd name="connsiteX17" fmla="*/ 673100 w 1498662"/>
              <a:gd name="connsiteY17" fmla="*/ 1625600 h 2717800"/>
              <a:gd name="connsiteX18" fmla="*/ 1003300 w 1498662"/>
              <a:gd name="connsiteY18" fmla="*/ 1460500 h 2717800"/>
              <a:gd name="connsiteX19" fmla="*/ 1206500 w 1498662"/>
              <a:gd name="connsiteY19" fmla="*/ 1333500 h 2717800"/>
              <a:gd name="connsiteX20" fmla="*/ 1460500 w 1498662"/>
              <a:gd name="connsiteY20" fmla="*/ 1143000 h 2717800"/>
              <a:gd name="connsiteX21" fmla="*/ 1282700 w 1498662"/>
              <a:gd name="connsiteY21" fmla="*/ 939800 h 2717800"/>
              <a:gd name="connsiteX22" fmla="*/ 1498600 w 1498662"/>
              <a:gd name="connsiteY22" fmla="*/ 723900 h 2717800"/>
              <a:gd name="connsiteX23" fmla="*/ 1244600 w 1498662"/>
              <a:gd name="connsiteY23" fmla="*/ 381000 h 2717800"/>
              <a:gd name="connsiteX24" fmla="*/ 1219200 w 1498662"/>
              <a:gd name="connsiteY24" fmla="*/ 266700 h 2717800"/>
              <a:gd name="connsiteX25" fmla="*/ 1206500 w 1498662"/>
              <a:gd name="connsiteY25" fmla="*/ 203200 h 2717800"/>
              <a:gd name="connsiteX26" fmla="*/ 1117600 w 1498662"/>
              <a:gd name="connsiteY26" fmla="*/ 101600 h 2717800"/>
              <a:gd name="connsiteX27" fmla="*/ 1104900 w 1498662"/>
              <a:gd name="connsiteY27" fmla="*/ 63500 h 2717800"/>
              <a:gd name="connsiteX28" fmla="*/ 990600 w 1498662"/>
              <a:gd name="connsiteY28" fmla="*/ 50800 h 2717800"/>
              <a:gd name="connsiteX29" fmla="*/ 863600 w 1498662"/>
              <a:gd name="connsiteY29" fmla="*/ 38100 h 2717800"/>
              <a:gd name="connsiteX30" fmla="*/ 838200 w 1498662"/>
              <a:gd name="connsiteY30" fmla="*/ 0 h 2717800"/>
              <a:gd name="connsiteX0" fmla="*/ 203200 w 1498662"/>
              <a:gd name="connsiteY0" fmla="*/ 2717800 h 2717800"/>
              <a:gd name="connsiteX1" fmla="*/ 165100 w 1498662"/>
              <a:gd name="connsiteY1" fmla="*/ 2628900 h 2717800"/>
              <a:gd name="connsiteX2" fmla="*/ 114300 w 1498662"/>
              <a:gd name="connsiteY2" fmla="*/ 2552700 h 2717800"/>
              <a:gd name="connsiteX3" fmla="*/ 101600 w 1498662"/>
              <a:gd name="connsiteY3" fmla="*/ 2501900 h 2717800"/>
              <a:gd name="connsiteX4" fmla="*/ 88900 w 1498662"/>
              <a:gd name="connsiteY4" fmla="*/ 2463800 h 2717800"/>
              <a:gd name="connsiteX5" fmla="*/ 38100 w 1498662"/>
              <a:gd name="connsiteY5" fmla="*/ 2324100 h 2717800"/>
              <a:gd name="connsiteX6" fmla="*/ 25400 w 1498662"/>
              <a:gd name="connsiteY6" fmla="*/ 2273300 h 2717800"/>
              <a:gd name="connsiteX7" fmla="*/ 0 w 1498662"/>
              <a:gd name="connsiteY7" fmla="*/ 2197100 h 2717800"/>
              <a:gd name="connsiteX8" fmla="*/ 38100 w 1498662"/>
              <a:gd name="connsiteY8" fmla="*/ 2146300 h 2717800"/>
              <a:gd name="connsiteX9" fmla="*/ 152400 w 1498662"/>
              <a:gd name="connsiteY9" fmla="*/ 2019300 h 2717800"/>
              <a:gd name="connsiteX10" fmla="*/ 190500 w 1498662"/>
              <a:gd name="connsiteY10" fmla="*/ 1993900 h 2717800"/>
              <a:gd name="connsiteX11" fmla="*/ 266700 w 1498662"/>
              <a:gd name="connsiteY11" fmla="*/ 1968500 h 2717800"/>
              <a:gd name="connsiteX12" fmla="*/ 508000 w 1498662"/>
              <a:gd name="connsiteY12" fmla="*/ 1981200 h 2717800"/>
              <a:gd name="connsiteX13" fmla="*/ 533400 w 1498662"/>
              <a:gd name="connsiteY13" fmla="*/ 1905000 h 2717800"/>
              <a:gd name="connsiteX14" fmla="*/ 546100 w 1498662"/>
              <a:gd name="connsiteY14" fmla="*/ 1866900 h 2717800"/>
              <a:gd name="connsiteX15" fmla="*/ 558800 w 1498662"/>
              <a:gd name="connsiteY15" fmla="*/ 1828800 h 2717800"/>
              <a:gd name="connsiteX16" fmla="*/ 584200 w 1498662"/>
              <a:gd name="connsiteY16" fmla="*/ 1790700 h 2717800"/>
              <a:gd name="connsiteX17" fmla="*/ 673100 w 1498662"/>
              <a:gd name="connsiteY17" fmla="*/ 1625600 h 2717800"/>
              <a:gd name="connsiteX18" fmla="*/ 1003300 w 1498662"/>
              <a:gd name="connsiteY18" fmla="*/ 1460500 h 2717800"/>
              <a:gd name="connsiteX19" fmla="*/ 1206500 w 1498662"/>
              <a:gd name="connsiteY19" fmla="*/ 1333500 h 2717800"/>
              <a:gd name="connsiteX20" fmla="*/ 1460500 w 1498662"/>
              <a:gd name="connsiteY20" fmla="*/ 1143000 h 2717800"/>
              <a:gd name="connsiteX21" fmla="*/ 1282700 w 1498662"/>
              <a:gd name="connsiteY21" fmla="*/ 939800 h 2717800"/>
              <a:gd name="connsiteX22" fmla="*/ 1498600 w 1498662"/>
              <a:gd name="connsiteY22" fmla="*/ 723900 h 2717800"/>
              <a:gd name="connsiteX23" fmla="*/ 1092200 w 1498662"/>
              <a:gd name="connsiteY23" fmla="*/ 444500 h 2717800"/>
              <a:gd name="connsiteX24" fmla="*/ 1219200 w 1498662"/>
              <a:gd name="connsiteY24" fmla="*/ 266700 h 2717800"/>
              <a:gd name="connsiteX25" fmla="*/ 1206500 w 1498662"/>
              <a:gd name="connsiteY25" fmla="*/ 203200 h 2717800"/>
              <a:gd name="connsiteX26" fmla="*/ 1117600 w 1498662"/>
              <a:gd name="connsiteY26" fmla="*/ 101600 h 2717800"/>
              <a:gd name="connsiteX27" fmla="*/ 1104900 w 1498662"/>
              <a:gd name="connsiteY27" fmla="*/ 63500 h 2717800"/>
              <a:gd name="connsiteX28" fmla="*/ 990600 w 1498662"/>
              <a:gd name="connsiteY28" fmla="*/ 50800 h 2717800"/>
              <a:gd name="connsiteX29" fmla="*/ 863600 w 1498662"/>
              <a:gd name="connsiteY29" fmla="*/ 38100 h 2717800"/>
              <a:gd name="connsiteX30" fmla="*/ 838200 w 1498662"/>
              <a:gd name="connsiteY30"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533400 w 1461114"/>
              <a:gd name="connsiteY13" fmla="*/ 1905000 h 2717800"/>
              <a:gd name="connsiteX14" fmla="*/ 546100 w 1461114"/>
              <a:gd name="connsiteY14" fmla="*/ 1866900 h 2717800"/>
              <a:gd name="connsiteX15" fmla="*/ 558800 w 1461114"/>
              <a:gd name="connsiteY15" fmla="*/ 1828800 h 2717800"/>
              <a:gd name="connsiteX16" fmla="*/ 584200 w 1461114"/>
              <a:gd name="connsiteY16" fmla="*/ 1790700 h 2717800"/>
              <a:gd name="connsiteX17" fmla="*/ 673100 w 1461114"/>
              <a:gd name="connsiteY17" fmla="*/ 1625600 h 2717800"/>
              <a:gd name="connsiteX18" fmla="*/ 1003300 w 1461114"/>
              <a:gd name="connsiteY18" fmla="*/ 1460500 h 2717800"/>
              <a:gd name="connsiteX19" fmla="*/ 1206500 w 1461114"/>
              <a:gd name="connsiteY19" fmla="*/ 1333500 h 2717800"/>
              <a:gd name="connsiteX20" fmla="*/ 1460500 w 1461114"/>
              <a:gd name="connsiteY20" fmla="*/ 1143000 h 2717800"/>
              <a:gd name="connsiteX21" fmla="*/ 1282700 w 1461114"/>
              <a:gd name="connsiteY21" fmla="*/ 939800 h 2717800"/>
              <a:gd name="connsiteX22" fmla="*/ 1447800 w 1461114"/>
              <a:gd name="connsiteY22" fmla="*/ 622300 h 2717800"/>
              <a:gd name="connsiteX23" fmla="*/ 1092200 w 1461114"/>
              <a:gd name="connsiteY23" fmla="*/ 444500 h 2717800"/>
              <a:gd name="connsiteX24" fmla="*/ 1219200 w 1461114"/>
              <a:gd name="connsiteY24" fmla="*/ 266700 h 2717800"/>
              <a:gd name="connsiteX25" fmla="*/ 1206500 w 1461114"/>
              <a:gd name="connsiteY25" fmla="*/ 203200 h 2717800"/>
              <a:gd name="connsiteX26" fmla="*/ 1117600 w 1461114"/>
              <a:gd name="connsiteY26" fmla="*/ 101600 h 2717800"/>
              <a:gd name="connsiteX27" fmla="*/ 1104900 w 1461114"/>
              <a:gd name="connsiteY27" fmla="*/ 63500 h 2717800"/>
              <a:gd name="connsiteX28" fmla="*/ 990600 w 1461114"/>
              <a:gd name="connsiteY28" fmla="*/ 50800 h 2717800"/>
              <a:gd name="connsiteX29" fmla="*/ 863600 w 1461114"/>
              <a:gd name="connsiteY29" fmla="*/ 38100 h 2717800"/>
              <a:gd name="connsiteX30" fmla="*/ 838200 w 1461114"/>
              <a:gd name="connsiteY30"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533400 w 1461114"/>
              <a:gd name="connsiteY13" fmla="*/ 1905000 h 2717800"/>
              <a:gd name="connsiteX14" fmla="*/ 546100 w 1461114"/>
              <a:gd name="connsiteY14" fmla="*/ 1866900 h 2717800"/>
              <a:gd name="connsiteX15" fmla="*/ 558800 w 1461114"/>
              <a:gd name="connsiteY15" fmla="*/ 1828800 h 2717800"/>
              <a:gd name="connsiteX16" fmla="*/ 584200 w 1461114"/>
              <a:gd name="connsiteY16" fmla="*/ 1790700 h 2717800"/>
              <a:gd name="connsiteX17" fmla="*/ 673100 w 1461114"/>
              <a:gd name="connsiteY17" fmla="*/ 1625600 h 2717800"/>
              <a:gd name="connsiteX18" fmla="*/ 1003300 w 1461114"/>
              <a:gd name="connsiteY18" fmla="*/ 1460500 h 2717800"/>
              <a:gd name="connsiteX19" fmla="*/ 1206500 w 1461114"/>
              <a:gd name="connsiteY19" fmla="*/ 1333500 h 2717800"/>
              <a:gd name="connsiteX20" fmla="*/ 1460500 w 1461114"/>
              <a:gd name="connsiteY20" fmla="*/ 1143000 h 2717800"/>
              <a:gd name="connsiteX21" fmla="*/ 1282700 w 1461114"/>
              <a:gd name="connsiteY21" fmla="*/ 939800 h 2717800"/>
              <a:gd name="connsiteX22" fmla="*/ 1447800 w 1461114"/>
              <a:gd name="connsiteY22" fmla="*/ 622300 h 2717800"/>
              <a:gd name="connsiteX23" fmla="*/ 1219200 w 1461114"/>
              <a:gd name="connsiteY23" fmla="*/ 266700 h 2717800"/>
              <a:gd name="connsiteX24" fmla="*/ 1206500 w 1461114"/>
              <a:gd name="connsiteY24" fmla="*/ 203200 h 2717800"/>
              <a:gd name="connsiteX25" fmla="*/ 1117600 w 1461114"/>
              <a:gd name="connsiteY25" fmla="*/ 101600 h 2717800"/>
              <a:gd name="connsiteX26" fmla="*/ 1104900 w 1461114"/>
              <a:gd name="connsiteY26" fmla="*/ 63500 h 2717800"/>
              <a:gd name="connsiteX27" fmla="*/ 990600 w 1461114"/>
              <a:gd name="connsiteY27" fmla="*/ 50800 h 2717800"/>
              <a:gd name="connsiteX28" fmla="*/ 863600 w 1461114"/>
              <a:gd name="connsiteY28" fmla="*/ 38100 h 2717800"/>
              <a:gd name="connsiteX29" fmla="*/ 838200 w 1461114"/>
              <a:gd name="connsiteY29"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533400 w 1461114"/>
              <a:gd name="connsiteY13" fmla="*/ 1905000 h 2717800"/>
              <a:gd name="connsiteX14" fmla="*/ 546100 w 1461114"/>
              <a:gd name="connsiteY14" fmla="*/ 1866900 h 2717800"/>
              <a:gd name="connsiteX15" fmla="*/ 558800 w 1461114"/>
              <a:gd name="connsiteY15" fmla="*/ 1828800 h 2717800"/>
              <a:gd name="connsiteX16" fmla="*/ 584200 w 1461114"/>
              <a:gd name="connsiteY16" fmla="*/ 1790700 h 2717800"/>
              <a:gd name="connsiteX17" fmla="*/ 711200 w 1461114"/>
              <a:gd name="connsiteY17" fmla="*/ 1701800 h 2717800"/>
              <a:gd name="connsiteX18" fmla="*/ 1003300 w 1461114"/>
              <a:gd name="connsiteY18" fmla="*/ 1460500 h 2717800"/>
              <a:gd name="connsiteX19" fmla="*/ 1206500 w 1461114"/>
              <a:gd name="connsiteY19" fmla="*/ 1333500 h 2717800"/>
              <a:gd name="connsiteX20" fmla="*/ 1460500 w 1461114"/>
              <a:gd name="connsiteY20" fmla="*/ 1143000 h 2717800"/>
              <a:gd name="connsiteX21" fmla="*/ 1282700 w 1461114"/>
              <a:gd name="connsiteY21" fmla="*/ 939800 h 2717800"/>
              <a:gd name="connsiteX22" fmla="*/ 1447800 w 1461114"/>
              <a:gd name="connsiteY22" fmla="*/ 622300 h 2717800"/>
              <a:gd name="connsiteX23" fmla="*/ 1219200 w 1461114"/>
              <a:gd name="connsiteY23" fmla="*/ 266700 h 2717800"/>
              <a:gd name="connsiteX24" fmla="*/ 1206500 w 1461114"/>
              <a:gd name="connsiteY24" fmla="*/ 203200 h 2717800"/>
              <a:gd name="connsiteX25" fmla="*/ 1117600 w 1461114"/>
              <a:gd name="connsiteY25" fmla="*/ 101600 h 2717800"/>
              <a:gd name="connsiteX26" fmla="*/ 1104900 w 1461114"/>
              <a:gd name="connsiteY26" fmla="*/ 63500 h 2717800"/>
              <a:gd name="connsiteX27" fmla="*/ 990600 w 1461114"/>
              <a:gd name="connsiteY27" fmla="*/ 50800 h 2717800"/>
              <a:gd name="connsiteX28" fmla="*/ 863600 w 1461114"/>
              <a:gd name="connsiteY28" fmla="*/ 38100 h 2717800"/>
              <a:gd name="connsiteX29" fmla="*/ 838200 w 1461114"/>
              <a:gd name="connsiteY29"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533400 w 1461114"/>
              <a:gd name="connsiteY13" fmla="*/ 1905000 h 2717800"/>
              <a:gd name="connsiteX14" fmla="*/ 546100 w 1461114"/>
              <a:gd name="connsiteY14" fmla="*/ 1866900 h 2717800"/>
              <a:gd name="connsiteX15" fmla="*/ 558800 w 1461114"/>
              <a:gd name="connsiteY15" fmla="*/ 1828800 h 2717800"/>
              <a:gd name="connsiteX16" fmla="*/ 584200 w 1461114"/>
              <a:gd name="connsiteY16" fmla="*/ 1790700 h 2717800"/>
              <a:gd name="connsiteX17" fmla="*/ 711200 w 1461114"/>
              <a:gd name="connsiteY17" fmla="*/ 1701800 h 2717800"/>
              <a:gd name="connsiteX18" fmla="*/ 1003300 w 1461114"/>
              <a:gd name="connsiteY18" fmla="*/ 1460500 h 2717800"/>
              <a:gd name="connsiteX19" fmla="*/ 1206500 w 1461114"/>
              <a:gd name="connsiteY19" fmla="*/ 1333500 h 2717800"/>
              <a:gd name="connsiteX20" fmla="*/ 1460500 w 1461114"/>
              <a:gd name="connsiteY20" fmla="*/ 1143000 h 2717800"/>
              <a:gd name="connsiteX21" fmla="*/ 1282700 w 1461114"/>
              <a:gd name="connsiteY21" fmla="*/ 939800 h 2717800"/>
              <a:gd name="connsiteX22" fmla="*/ 1447800 w 1461114"/>
              <a:gd name="connsiteY22" fmla="*/ 622300 h 2717800"/>
              <a:gd name="connsiteX23" fmla="*/ 1219200 w 1461114"/>
              <a:gd name="connsiteY23" fmla="*/ 266700 h 2717800"/>
              <a:gd name="connsiteX24" fmla="*/ 1206500 w 1461114"/>
              <a:gd name="connsiteY24" fmla="*/ 203200 h 2717800"/>
              <a:gd name="connsiteX25" fmla="*/ 1117600 w 1461114"/>
              <a:gd name="connsiteY25" fmla="*/ 101600 h 2717800"/>
              <a:gd name="connsiteX26" fmla="*/ 1104900 w 1461114"/>
              <a:gd name="connsiteY26" fmla="*/ 63500 h 2717800"/>
              <a:gd name="connsiteX27" fmla="*/ 990600 w 1461114"/>
              <a:gd name="connsiteY27" fmla="*/ 50800 h 2717800"/>
              <a:gd name="connsiteX28" fmla="*/ 863600 w 1461114"/>
              <a:gd name="connsiteY28" fmla="*/ 38100 h 2717800"/>
              <a:gd name="connsiteX29" fmla="*/ 838200 w 1461114"/>
              <a:gd name="connsiteY29" fmla="*/ 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1114" h="2717800">
                <a:moveTo>
                  <a:pt x="203200" y="2717800"/>
                </a:moveTo>
                <a:cubicBezTo>
                  <a:pt x="190500" y="2688167"/>
                  <a:pt x="180385" y="2657286"/>
                  <a:pt x="165100" y="2628900"/>
                </a:cubicBezTo>
                <a:cubicBezTo>
                  <a:pt x="150627" y="2602022"/>
                  <a:pt x="114300" y="2552700"/>
                  <a:pt x="114300" y="2552700"/>
                </a:cubicBezTo>
                <a:cubicBezTo>
                  <a:pt x="110067" y="2535767"/>
                  <a:pt x="106395" y="2518683"/>
                  <a:pt x="101600" y="2501900"/>
                </a:cubicBezTo>
                <a:cubicBezTo>
                  <a:pt x="97922" y="2489028"/>
                  <a:pt x="92422" y="2476715"/>
                  <a:pt x="88900" y="2463800"/>
                </a:cubicBezTo>
                <a:cubicBezTo>
                  <a:pt x="55321" y="2340676"/>
                  <a:pt x="84822" y="2394182"/>
                  <a:pt x="38100" y="2324100"/>
                </a:cubicBezTo>
                <a:cubicBezTo>
                  <a:pt x="33867" y="2307167"/>
                  <a:pt x="30416" y="2290018"/>
                  <a:pt x="25400" y="2273300"/>
                </a:cubicBezTo>
                <a:cubicBezTo>
                  <a:pt x="17707" y="2247655"/>
                  <a:pt x="0" y="2197100"/>
                  <a:pt x="0" y="2197100"/>
                </a:cubicBezTo>
                <a:cubicBezTo>
                  <a:pt x="12700" y="2180167"/>
                  <a:pt x="25797" y="2163524"/>
                  <a:pt x="38100" y="2146300"/>
                </a:cubicBezTo>
                <a:cubicBezTo>
                  <a:pt x="76875" y="2092014"/>
                  <a:pt x="79809" y="2067694"/>
                  <a:pt x="152400" y="2019300"/>
                </a:cubicBezTo>
                <a:cubicBezTo>
                  <a:pt x="165100" y="2010833"/>
                  <a:pt x="176552" y="2000099"/>
                  <a:pt x="190500" y="1993900"/>
                </a:cubicBezTo>
                <a:cubicBezTo>
                  <a:pt x="214966" y="1983026"/>
                  <a:pt x="266700" y="1968500"/>
                  <a:pt x="266700" y="1968500"/>
                </a:cubicBezTo>
                <a:cubicBezTo>
                  <a:pt x="347133" y="1972733"/>
                  <a:pt x="429646" y="1999856"/>
                  <a:pt x="508000" y="1981200"/>
                </a:cubicBezTo>
                <a:cubicBezTo>
                  <a:pt x="534046" y="1974999"/>
                  <a:pt x="524933" y="1930400"/>
                  <a:pt x="533400" y="1905000"/>
                </a:cubicBezTo>
                <a:lnTo>
                  <a:pt x="546100" y="1866900"/>
                </a:lnTo>
                <a:cubicBezTo>
                  <a:pt x="550333" y="1854200"/>
                  <a:pt x="551374" y="1839939"/>
                  <a:pt x="558800" y="1828800"/>
                </a:cubicBezTo>
                <a:cubicBezTo>
                  <a:pt x="567267" y="1816100"/>
                  <a:pt x="558800" y="1811867"/>
                  <a:pt x="584200" y="1790700"/>
                </a:cubicBezTo>
                <a:cubicBezTo>
                  <a:pt x="609600" y="1769533"/>
                  <a:pt x="672580" y="1781901"/>
                  <a:pt x="711200" y="1701800"/>
                </a:cubicBezTo>
                <a:cubicBezTo>
                  <a:pt x="768350" y="1583267"/>
                  <a:pt x="978335" y="1461392"/>
                  <a:pt x="1003300" y="1460500"/>
                </a:cubicBezTo>
                <a:cubicBezTo>
                  <a:pt x="1160155" y="1429129"/>
                  <a:pt x="1130300" y="1386417"/>
                  <a:pt x="1206500" y="1333500"/>
                </a:cubicBezTo>
                <a:cubicBezTo>
                  <a:pt x="1282700" y="1280583"/>
                  <a:pt x="1447800" y="1208617"/>
                  <a:pt x="1460500" y="1143000"/>
                </a:cubicBezTo>
                <a:cubicBezTo>
                  <a:pt x="1473200" y="1077383"/>
                  <a:pt x="1284817" y="1026583"/>
                  <a:pt x="1282700" y="939800"/>
                </a:cubicBezTo>
                <a:cubicBezTo>
                  <a:pt x="1280583" y="853017"/>
                  <a:pt x="1452033" y="673100"/>
                  <a:pt x="1447800" y="622300"/>
                </a:cubicBezTo>
                <a:cubicBezTo>
                  <a:pt x="1437217" y="510117"/>
                  <a:pt x="1259417" y="336550"/>
                  <a:pt x="1219200" y="266700"/>
                </a:cubicBezTo>
                <a:cubicBezTo>
                  <a:pt x="1178983" y="196850"/>
                  <a:pt x="1216153" y="222507"/>
                  <a:pt x="1206500" y="203200"/>
                </a:cubicBezTo>
                <a:cubicBezTo>
                  <a:pt x="1190995" y="172190"/>
                  <a:pt x="1144047" y="128047"/>
                  <a:pt x="1117600" y="101600"/>
                </a:cubicBezTo>
                <a:cubicBezTo>
                  <a:pt x="1113367" y="88900"/>
                  <a:pt x="1114366" y="72966"/>
                  <a:pt x="1104900" y="63500"/>
                </a:cubicBezTo>
                <a:cubicBezTo>
                  <a:pt x="1064004" y="22604"/>
                  <a:pt x="1039358" y="41048"/>
                  <a:pt x="990600" y="50800"/>
                </a:cubicBezTo>
                <a:cubicBezTo>
                  <a:pt x="948267" y="46567"/>
                  <a:pt x="903961" y="51554"/>
                  <a:pt x="863600" y="38100"/>
                </a:cubicBezTo>
                <a:cubicBezTo>
                  <a:pt x="849120" y="33273"/>
                  <a:pt x="838200" y="0"/>
                  <a:pt x="838200" y="0"/>
                </a:cubicBezTo>
              </a:path>
            </a:pathLst>
          </a:cu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25" name="図 24">
            <a:extLst>
              <a:ext uri="{FF2B5EF4-FFF2-40B4-BE49-F238E27FC236}">
                <a16:creationId xmlns:a16="http://schemas.microsoft.com/office/drawing/2014/main" id="{51D5C00C-9E56-574C-A90B-A84089B08DF2}"/>
              </a:ext>
            </a:extLst>
          </p:cNvPr>
          <p:cNvPicPr>
            <a:picLocks noChangeAspect="1"/>
          </p:cNvPicPr>
          <p:nvPr/>
        </p:nvPicPr>
        <p:blipFill>
          <a:blip r:embed="rId3"/>
          <a:stretch>
            <a:fillRect/>
          </a:stretch>
        </p:blipFill>
        <p:spPr>
          <a:xfrm>
            <a:off x="4352608" y="5607732"/>
            <a:ext cx="1143000" cy="368300"/>
          </a:xfrm>
          <a:prstGeom prst="rect">
            <a:avLst/>
          </a:prstGeom>
        </p:spPr>
      </p:pic>
      <p:pic>
        <p:nvPicPr>
          <p:cNvPr id="26" name="図 25">
            <a:extLst>
              <a:ext uri="{FF2B5EF4-FFF2-40B4-BE49-F238E27FC236}">
                <a16:creationId xmlns:a16="http://schemas.microsoft.com/office/drawing/2014/main" id="{5B11C3FD-4454-CA45-9E9E-853AAB623C98}"/>
              </a:ext>
            </a:extLst>
          </p:cNvPr>
          <p:cNvPicPr>
            <a:picLocks noChangeAspect="1"/>
          </p:cNvPicPr>
          <p:nvPr/>
        </p:nvPicPr>
        <p:blipFill>
          <a:blip r:embed="rId4"/>
          <a:stretch>
            <a:fillRect/>
          </a:stretch>
        </p:blipFill>
        <p:spPr>
          <a:xfrm>
            <a:off x="5625395" y="4222114"/>
            <a:ext cx="1143000" cy="457200"/>
          </a:xfrm>
          <a:prstGeom prst="rect">
            <a:avLst/>
          </a:prstGeom>
        </p:spPr>
      </p:pic>
      <p:pic>
        <p:nvPicPr>
          <p:cNvPr id="30" name="図 29">
            <a:extLst>
              <a:ext uri="{FF2B5EF4-FFF2-40B4-BE49-F238E27FC236}">
                <a16:creationId xmlns:a16="http://schemas.microsoft.com/office/drawing/2014/main" id="{5EAB022E-D183-3240-A2FA-AC72F9B9AC91}"/>
              </a:ext>
            </a:extLst>
          </p:cNvPr>
          <p:cNvPicPr>
            <a:picLocks noChangeAspect="1"/>
          </p:cNvPicPr>
          <p:nvPr/>
        </p:nvPicPr>
        <p:blipFill>
          <a:blip r:embed="rId5"/>
          <a:stretch>
            <a:fillRect/>
          </a:stretch>
        </p:blipFill>
        <p:spPr>
          <a:xfrm>
            <a:off x="5649616" y="5088959"/>
            <a:ext cx="1193800" cy="457200"/>
          </a:xfrm>
          <a:prstGeom prst="rect">
            <a:avLst/>
          </a:prstGeom>
        </p:spPr>
      </p:pic>
      <p:pic>
        <p:nvPicPr>
          <p:cNvPr id="31" name="図 30">
            <a:extLst>
              <a:ext uri="{FF2B5EF4-FFF2-40B4-BE49-F238E27FC236}">
                <a16:creationId xmlns:a16="http://schemas.microsoft.com/office/drawing/2014/main" id="{1C6FF6B4-FE09-FB44-9537-751BB10977DC}"/>
              </a:ext>
            </a:extLst>
          </p:cNvPr>
          <p:cNvPicPr>
            <a:picLocks noChangeAspect="1"/>
          </p:cNvPicPr>
          <p:nvPr/>
        </p:nvPicPr>
        <p:blipFill>
          <a:blip r:embed="rId6"/>
          <a:stretch>
            <a:fillRect/>
          </a:stretch>
        </p:blipFill>
        <p:spPr>
          <a:xfrm>
            <a:off x="5616300" y="3226453"/>
            <a:ext cx="1143000" cy="457200"/>
          </a:xfrm>
          <a:prstGeom prst="rect">
            <a:avLst/>
          </a:prstGeom>
        </p:spPr>
      </p:pic>
      <p:sp>
        <p:nvSpPr>
          <p:cNvPr id="32" name="角丸四角形 31">
            <a:extLst>
              <a:ext uri="{FF2B5EF4-FFF2-40B4-BE49-F238E27FC236}">
                <a16:creationId xmlns:a16="http://schemas.microsoft.com/office/drawing/2014/main" id="{3ABFBC90-4040-BD48-A298-4287975C8FBA}"/>
              </a:ext>
            </a:extLst>
          </p:cNvPr>
          <p:cNvSpPr/>
          <p:nvPr/>
        </p:nvSpPr>
        <p:spPr bwMode="auto">
          <a:xfrm>
            <a:off x="6370529" y="1963689"/>
            <a:ext cx="1081791" cy="457199"/>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35" name="角丸四角形 34">
            <a:extLst>
              <a:ext uri="{FF2B5EF4-FFF2-40B4-BE49-F238E27FC236}">
                <a16:creationId xmlns:a16="http://schemas.microsoft.com/office/drawing/2014/main" id="{8AF914F3-9EAC-3C49-9F07-22FF9AF7D1AB}"/>
              </a:ext>
            </a:extLst>
          </p:cNvPr>
          <p:cNvSpPr/>
          <p:nvPr/>
        </p:nvSpPr>
        <p:spPr bwMode="auto">
          <a:xfrm>
            <a:off x="3411429" y="1963689"/>
            <a:ext cx="1081791" cy="457199"/>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37" name="角丸四角形 36">
            <a:extLst>
              <a:ext uri="{FF2B5EF4-FFF2-40B4-BE49-F238E27FC236}">
                <a16:creationId xmlns:a16="http://schemas.microsoft.com/office/drawing/2014/main" id="{A3C7BF04-9225-9541-8A38-44CCBEE8C215}"/>
              </a:ext>
            </a:extLst>
          </p:cNvPr>
          <p:cNvSpPr/>
          <p:nvPr/>
        </p:nvSpPr>
        <p:spPr bwMode="auto">
          <a:xfrm>
            <a:off x="2554860" y="1315617"/>
            <a:ext cx="1081791" cy="457199"/>
          </a:xfrm>
          <a:prstGeom prst="roundRect">
            <a:avLst/>
          </a:prstGeom>
          <a:noFill/>
          <a:ln w="571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36" name="角丸四角形 35">
            <a:extLst>
              <a:ext uri="{FF2B5EF4-FFF2-40B4-BE49-F238E27FC236}">
                <a16:creationId xmlns:a16="http://schemas.microsoft.com/office/drawing/2014/main" id="{1ACBE36E-76F7-B94C-B71D-680719B6ECB9}"/>
              </a:ext>
            </a:extLst>
          </p:cNvPr>
          <p:cNvSpPr/>
          <p:nvPr/>
        </p:nvSpPr>
        <p:spPr bwMode="auto">
          <a:xfrm>
            <a:off x="4452829" y="1963689"/>
            <a:ext cx="1955971" cy="457199"/>
          </a:xfrm>
          <a:prstGeom prst="roundRect">
            <a:avLst/>
          </a:prstGeom>
          <a:noFill/>
          <a:ln w="571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6" name="日付プレースホルダー 5">
            <a:extLst>
              <a:ext uri="{FF2B5EF4-FFF2-40B4-BE49-F238E27FC236}">
                <a16:creationId xmlns:a16="http://schemas.microsoft.com/office/drawing/2014/main" id="{6A083D33-BA64-11E1-111A-8B8315C27332}"/>
              </a:ext>
            </a:extLst>
          </p:cNvPr>
          <p:cNvSpPr>
            <a:spLocks noGrp="1"/>
          </p:cNvSpPr>
          <p:nvPr>
            <p:ph type="dt" sz="half" idx="10"/>
          </p:nvPr>
        </p:nvSpPr>
        <p:spPr/>
        <p:txBody>
          <a:bodyPr/>
          <a:lstStyle/>
          <a:p>
            <a:pPr>
              <a:defRPr/>
            </a:pPr>
            <a:r>
              <a:rPr lang="en-US" altLang="ja-JP"/>
              <a:t>2025/1/12</a:t>
            </a:r>
            <a:endParaRPr lang="en-US" altLang="ja-JP" dirty="0"/>
          </a:p>
        </p:txBody>
      </p:sp>
      <p:sp>
        <p:nvSpPr>
          <p:cNvPr id="9" name="フッター プレースホルダー 8">
            <a:extLst>
              <a:ext uri="{FF2B5EF4-FFF2-40B4-BE49-F238E27FC236}">
                <a16:creationId xmlns:a16="http://schemas.microsoft.com/office/drawing/2014/main" id="{2C3F05A4-6D5B-4187-4B94-F70B49834191}"/>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B2E7A126-857D-B2D8-CDD4-6ADD6860B522}"/>
              </a:ext>
            </a:extLst>
          </p:cNvPr>
          <p:cNvSpPr>
            <a:spLocks noGrp="1"/>
          </p:cNvSpPr>
          <p:nvPr>
            <p:ph type="sldNum" sz="quarter" idx="12"/>
          </p:nvPr>
        </p:nvSpPr>
        <p:spPr/>
        <p:txBody>
          <a:bodyPr/>
          <a:lstStyle/>
          <a:p>
            <a:fld id="{FA3C4D4C-6915-3147-AB54-C788617D0F2E}" type="slidenum">
              <a:rPr lang="en-US" altLang="ja-JP" smtClean="0"/>
              <a:pPr/>
              <a:t>82</a:t>
            </a:fld>
            <a:r>
              <a:rPr lang="en-US" altLang="ja-JP"/>
              <a:t>/87</a:t>
            </a:r>
            <a:endParaRPr lang="en-US" altLang="ja-JP" dirty="0"/>
          </a:p>
        </p:txBody>
      </p:sp>
    </p:spTree>
    <p:extLst>
      <p:ext uri="{BB962C8B-B14F-4D97-AF65-F5344CB8AC3E}">
        <p14:creationId xmlns:p14="http://schemas.microsoft.com/office/powerpoint/2010/main" val="76533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22222E-6 1.11111E-6 L 2.22222E-6 -0.56759 " pathEditMode="relative" rAng="0" ptsTypes="AA">
                                      <p:cBhvr>
                                        <p:cTn id="6" dur="1000" fill="hold"/>
                                        <p:tgtEl>
                                          <p:spTgt spid="29"/>
                                        </p:tgtEl>
                                        <p:attrNameLst>
                                          <p:attrName>ppt_x</p:attrName>
                                          <p:attrName>ppt_y</p:attrName>
                                        </p:attrNameLst>
                                      </p:cBhvr>
                                      <p:rCtr x="0" y="-28380"/>
                                    </p:animMotion>
                                  </p:childTnLst>
                                </p:cTn>
                              </p:par>
                            </p:childTnLst>
                          </p:cTn>
                        </p:par>
                        <p:par>
                          <p:cTn id="7" fill="hold">
                            <p:stCondLst>
                              <p:cond delay="1000"/>
                            </p:stCondLst>
                            <p:childTnLst>
                              <p:par>
                                <p:cTn id="8" presetID="22" presetClass="entr" presetSubtype="4" fill="hold"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21" presetClass="entr" presetSubtype="1"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heel(1)">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par>
                                <p:cTn id="34" presetID="21" presetClass="entr" presetSubtype="1"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heel(1)">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21" presetClass="entr" presetSubtype="1"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heel(1)">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childTnLst>
                                </p:cTn>
                              </p:par>
                              <p:par>
                                <p:cTn id="48" presetID="21" presetClass="entr" presetSubtype="1"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2" grpId="0" animBg="1"/>
      <p:bldP spid="32" grpId="0" animBg="1"/>
      <p:bldP spid="35" grpId="0" animBg="1"/>
      <p:bldP spid="37" grpId="0" animBg="1"/>
      <p:bldP spid="3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6000"/>
              <a:t>非マルコフ性</a:t>
            </a:r>
            <a:endParaRPr kumimoji="1" lang="ja-JP" altLang="en-US" sz="6000" dirty="0"/>
          </a:p>
        </p:txBody>
      </p:sp>
      <p:grpSp>
        <p:nvGrpSpPr>
          <p:cNvPr id="29" name="グループ化 28">
            <a:extLst>
              <a:ext uri="{FF2B5EF4-FFF2-40B4-BE49-F238E27FC236}">
                <a16:creationId xmlns:a16="http://schemas.microsoft.com/office/drawing/2014/main" id="{7B50F3B1-6F03-5545-BE51-2D23577A17C8}"/>
              </a:ext>
            </a:extLst>
          </p:cNvPr>
          <p:cNvGrpSpPr/>
          <p:nvPr/>
        </p:nvGrpSpPr>
        <p:grpSpPr>
          <a:xfrm>
            <a:off x="186880" y="1205211"/>
            <a:ext cx="8705600" cy="1575717"/>
            <a:chOff x="107504" y="4967481"/>
            <a:chExt cx="8705600" cy="1575717"/>
          </a:xfrm>
        </p:grpSpPr>
        <p:sp>
          <p:nvSpPr>
            <p:cNvPr id="28" name="角丸四角形 27">
              <a:extLst>
                <a:ext uri="{FF2B5EF4-FFF2-40B4-BE49-F238E27FC236}">
                  <a16:creationId xmlns:a16="http://schemas.microsoft.com/office/drawing/2014/main" id="{B7673538-EF70-C640-85DC-C0DCEC64BEF8}"/>
                </a:ext>
              </a:extLst>
            </p:cNvPr>
            <p:cNvSpPr/>
            <p:nvPr/>
          </p:nvSpPr>
          <p:spPr bwMode="auto">
            <a:xfrm>
              <a:off x="107504" y="4967481"/>
              <a:ext cx="8705600" cy="1575717"/>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27" name="図 26">
              <a:extLst>
                <a:ext uri="{FF2B5EF4-FFF2-40B4-BE49-F238E27FC236}">
                  <a16:creationId xmlns:a16="http://schemas.microsoft.com/office/drawing/2014/main" id="{9223DD16-E9ED-FD43-98BC-0431184C37C7}"/>
                </a:ext>
              </a:extLst>
            </p:cNvPr>
            <p:cNvPicPr>
              <a:picLocks noChangeAspect="1"/>
            </p:cNvPicPr>
            <p:nvPr/>
          </p:nvPicPr>
          <p:blipFill>
            <a:blip r:embed="rId2"/>
            <a:stretch>
              <a:fillRect/>
            </a:stretch>
          </p:blipFill>
          <p:spPr>
            <a:xfrm>
              <a:off x="263004" y="5122879"/>
              <a:ext cx="8388424" cy="1264921"/>
            </a:xfrm>
            <a:prstGeom prst="rect">
              <a:avLst/>
            </a:prstGeom>
          </p:spPr>
        </p:pic>
      </p:grpSp>
      <p:grpSp>
        <p:nvGrpSpPr>
          <p:cNvPr id="3" name="グループ化 2">
            <a:extLst>
              <a:ext uri="{FF2B5EF4-FFF2-40B4-BE49-F238E27FC236}">
                <a16:creationId xmlns:a16="http://schemas.microsoft.com/office/drawing/2014/main" id="{608B940F-F402-0044-A299-35EBB2EBE471}"/>
              </a:ext>
            </a:extLst>
          </p:cNvPr>
          <p:cNvGrpSpPr/>
          <p:nvPr/>
        </p:nvGrpSpPr>
        <p:grpSpPr>
          <a:xfrm>
            <a:off x="183792" y="2852935"/>
            <a:ext cx="8705600" cy="1152129"/>
            <a:chOff x="179512" y="2494384"/>
            <a:chExt cx="8705600" cy="1152129"/>
          </a:xfrm>
        </p:grpSpPr>
        <p:sp>
          <p:nvSpPr>
            <p:cNvPr id="17" name="角丸四角形 16">
              <a:extLst>
                <a:ext uri="{FF2B5EF4-FFF2-40B4-BE49-F238E27FC236}">
                  <a16:creationId xmlns:a16="http://schemas.microsoft.com/office/drawing/2014/main" id="{E12D56D7-06C7-7D4B-B5A9-61CFD33F6AFF}"/>
                </a:ext>
              </a:extLst>
            </p:cNvPr>
            <p:cNvSpPr/>
            <p:nvPr/>
          </p:nvSpPr>
          <p:spPr bwMode="auto">
            <a:xfrm>
              <a:off x="179512" y="2494384"/>
              <a:ext cx="8705600" cy="1152129"/>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16" name="図 15">
              <a:extLst>
                <a:ext uri="{FF2B5EF4-FFF2-40B4-BE49-F238E27FC236}">
                  <a16:creationId xmlns:a16="http://schemas.microsoft.com/office/drawing/2014/main" id="{C8697D47-C27A-5045-968B-0560ED932627}"/>
                </a:ext>
              </a:extLst>
            </p:cNvPr>
            <p:cNvPicPr>
              <a:picLocks noChangeAspect="1"/>
            </p:cNvPicPr>
            <p:nvPr/>
          </p:nvPicPr>
          <p:blipFill>
            <a:blip r:embed="rId3"/>
            <a:stretch>
              <a:fillRect/>
            </a:stretch>
          </p:blipFill>
          <p:spPr>
            <a:xfrm>
              <a:off x="329255" y="2657635"/>
              <a:ext cx="8408097" cy="825626"/>
            </a:xfrm>
            <a:prstGeom prst="rect">
              <a:avLst/>
            </a:prstGeom>
          </p:spPr>
        </p:pic>
      </p:grpSp>
      <p:sp>
        <p:nvSpPr>
          <p:cNvPr id="32" name="角丸四角形 31">
            <a:extLst>
              <a:ext uri="{FF2B5EF4-FFF2-40B4-BE49-F238E27FC236}">
                <a16:creationId xmlns:a16="http://schemas.microsoft.com/office/drawing/2014/main" id="{80B268B4-A091-024E-B9D2-54A544F39B25}"/>
              </a:ext>
            </a:extLst>
          </p:cNvPr>
          <p:cNvSpPr/>
          <p:nvPr/>
        </p:nvSpPr>
        <p:spPr bwMode="auto">
          <a:xfrm>
            <a:off x="6370529" y="1963689"/>
            <a:ext cx="1081791" cy="457199"/>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33" name="角丸四角形 32">
            <a:extLst>
              <a:ext uri="{FF2B5EF4-FFF2-40B4-BE49-F238E27FC236}">
                <a16:creationId xmlns:a16="http://schemas.microsoft.com/office/drawing/2014/main" id="{DAF43D9C-20F1-8E42-A420-334036A85D7A}"/>
              </a:ext>
            </a:extLst>
          </p:cNvPr>
          <p:cNvSpPr/>
          <p:nvPr/>
        </p:nvSpPr>
        <p:spPr bwMode="auto">
          <a:xfrm>
            <a:off x="3411429" y="1963689"/>
            <a:ext cx="1081791" cy="457199"/>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34" name="角丸四角形 33">
            <a:extLst>
              <a:ext uri="{FF2B5EF4-FFF2-40B4-BE49-F238E27FC236}">
                <a16:creationId xmlns:a16="http://schemas.microsoft.com/office/drawing/2014/main" id="{6145BB5A-E4EB-4041-94CD-23D3246A9748}"/>
              </a:ext>
            </a:extLst>
          </p:cNvPr>
          <p:cNvSpPr/>
          <p:nvPr/>
        </p:nvSpPr>
        <p:spPr bwMode="auto">
          <a:xfrm>
            <a:off x="2554860" y="1315617"/>
            <a:ext cx="1081791" cy="457199"/>
          </a:xfrm>
          <a:prstGeom prst="roundRect">
            <a:avLst/>
          </a:prstGeom>
          <a:noFill/>
          <a:ln w="571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35" name="角丸四角形 34">
            <a:extLst>
              <a:ext uri="{FF2B5EF4-FFF2-40B4-BE49-F238E27FC236}">
                <a16:creationId xmlns:a16="http://schemas.microsoft.com/office/drawing/2014/main" id="{8AF5415A-2BD2-4642-BEF0-B286D0BBF40A}"/>
              </a:ext>
            </a:extLst>
          </p:cNvPr>
          <p:cNvSpPr/>
          <p:nvPr/>
        </p:nvSpPr>
        <p:spPr bwMode="auto">
          <a:xfrm>
            <a:off x="5379929" y="3182889"/>
            <a:ext cx="1081791" cy="457199"/>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36" name="角丸四角形 35">
            <a:extLst>
              <a:ext uri="{FF2B5EF4-FFF2-40B4-BE49-F238E27FC236}">
                <a16:creationId xmlns:a16="http://schemas.microsoft.com/office/drawing/2014/main" id="{0419D44B-E1C3-2244-AF36-8ECAC33F4C4A}"/>
              </a:ext>
            </a:extLst>
          </p:cNvPr>
          <p:cNvSpPr/>
          <p:nvPr/>
        </p:nvSpPr>
        <p:spPr bwMode="auto">
          <a:xfrm>
            <a:off x="2624029" y="3182889"/>
            <a:ext cx="1081791" cy="457199"/>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37" name="角丸四角形 36">
            <a:extLst>
              <a:ext uri="{FF2B5EF4-FFF2-40B4-BE49-F238E27FC236}">
                <a16:creationId xmlns:a16="http://schemas.microsoft.com/office/drawing/2014/main" id="{53F5C682-8549-DC48-9568-A176463E73A7}"/>
              </a:ext>
            </a:extLst>
          </p:cNvPr>
          <p:cNvSpPr/>
          <p:nvPr/>
        </p:nvSpPr>
        <p:spPr bwMode="auto">
          <a:xfrm>
            <a:off x="319660" y="3195217"/>
            <a:ext cx="1081791" cy="457199"/>
          </a:xfrm>
          <a:prstGeom prst="roundRect">
            <a:avLst/>
          </a:prstGeom>
          <a:noFill/>
          <a:ln w="571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22" name="角丸四角形 21">
            <a:extLst>
              <a:ext uri="{FF2B5EF4-FFF2-40B4-BE49-F238E27FC236}">
                <a16:creationId xmlns:a16="http://schemas.microsoft.com/office/drawing/2014/main" id="{11ED6099-A325-F347-80B0-303024696144}"/>
              </a:ext>
            </a:extLst>
          </p:cNvPr>
          <p:cNvSpPr/>
          <p:nvPr/>
        </p:nvSpPr>
        <p:spPr bwMode="auto">
          <a:xfrm>
            <a:off x="4452829" y="1963689"/>
            <a:ext cx="1955971" cy="457199"/>
          </a:xfrm>
          <a:prstGeom prst="roundRect">
            <a:avLst/>
          </a:prstGeom>
          <a:noFill/>
          <a:ln w="571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31" name="角丸四角形 30">
            <a:extLst>
              <a:ext uri="{FF2B5EF4-FFF2-40B4-BE49-F238E27FC236}">
                <a16:creationId xmlns:a16="http://schemas.microsoft.com/office/drawing/2014/main" id="{755FEAD9-62EF-EE45-B730-01F8DA94FBAB}"/>
              </a:ext>
            </a:extLst>
          </p:cNvPr>
          <p:cNvSpPr/>
          <p:nvPr/>
        </p:nvSpPr>
        <p:spPr bwMode="auto">
          <a:xfrm>
            <a:off x="3691945" y="2966989"/>
            <a:ext cx="1672143" cy="902518"/>
          </a:xfrm>
          <a:prstGeom prst="roundRect">
            <a:avLst/>
          </a:prstGeom>
          <a:noFill/>
          <a:ln w="571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4" name="テキスト ボックス 3">
            <a:extLst>
              <a:ext uri="{FF2B5EF4-FFF2-40B4-BE49-F238E27FC236}">
                <a16:creationId xmlns:a16="http://schemas.microsoft.com/office/drawing/2014/main" id="{95458DD7-E997-5D43-9367-16EEE7EA1F1E}"/>
              </a:ext>
            </a:extLst>
          </p:cNvPr>
          <p:cNvSpPr txBox="1"/>
          <p:nvPr/>
        </p:nvSpPr>
        <p:spPr>
          <a:xfrm>
            <a:off x="759263" y="4797152"/>
            <a:ext cx="3011805" cy="715089"/>
          </a:xfrm>
          <a:prstGeom prst="round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ja-JP" altLang="en-US" sz="3600"/>
              <a:t>非マルコフ性</a:t>
            </a:r>
            <a:endParaRPr kumimoji="1" lang="ja-JP" altLang="en-US" sz="3600"/>
          </a:p>
        </p:txBody>
      </p:sp>
      <p:sp>
        <p:nvSpPr>
          <p:cNvPr id="38" name="テキスト ボックス 37">
            <a:extLst>
              <a:ext uri="{FF2B5EF4-FFF2-40B4-BE49-F238E27FC236}">
                <a16:creationId xmlns:a16="http://schemas.microsoft.com/office/drawing/2014/main" id="{E21DAF98-1A28-914B-8080-DDC178A045C4}"/>
              </a:ext>
            </a:extLst>
          </p:cNvPr>
          <p:cNvSpPr txBox="1"/>
          <p:nvPr/>
        </p:nvSpPr>
        <p:spPr>
          <a:xfrm>
            <a:off x="4657781" y="4797152"/>
            <a:ext cx="3915490" cy="715089"/>
          </a:xfrm>
          <a:prstGeom prst="round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algn="ctr"/>
            <a:r>
              <a:rPr lang="ja-JP" altLang="en-US" sz="3600"/>
              <a:t>非線形固有値問題</a:t>
            </a:r>
            <a:endParaRPr kumimoji="1" lang="ja-JP" altLang="en-US" sz="3600"/>
          </a:p>
        </p:txBody>
      </p:sp>
      <p:sp>
        <p:nvSpPr>
          <p:cNvPr id="7" name="左右矢印 6">
            <a:extLst>
              <a:ext uri="{FF2B5EF4-FFF2-40B4-BE49-F238E27FC236}">
                <a16:creationId xmlns:a16="http://schemas.microsoft.com/office/drawing/2014/main" id="{96DF77E5-A712-0D4E-99BD-80B60656171D}"/>
              </a:ext>
            </a:extLst>
          </p:cNvPr>
          <p:cNvSpPr/>
          <p:nvPr/>
        </p:nvSpPr>
        <p:spPr bwMode="auto">
          <a:xfrm>
            <a:off x="3771068" y="4974676"/>
            <a:ext cx="886713" cy="360040"/>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39" name="テキスト ボックス 38">
            <a:extLst>
              <a:ext uri="{FF2B5EF4-FFF2-40B4-BE49-F238E27FC236}">
                <a16:creationId xmlns:a16="http://schemas.microsoft.com/office/drawing/2014/main" id="{4CAF44FD-145E-064C-A6B0-1F052F36D52E}"/>
              </a:ext>
            </a:extLst>
          </p:cNvPr>
          <p:cNvSpPr txBox="1"/>
          <p:nvPr/>
        </p:nvSpPr>
        <p:spPr>
          <a:xfrm>
            <a:off x="759263" y="5738247"/>
            <a:ext cx="3011805" cy="715089"/>
          </a:xfrm>
          <a:prstGeom prst="round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algn="ctr"/>
            <a:r>
              <a:rPr lang="ja-JP" altLang="en-US" sz="3600"/>
              <a:t>マルコフ近似</a:t>
            </a:r>
            <a:endParaRPr kumimoji="1" lang="ja-JP" altLang="en-US" sz="3600"/>
          </a:p>
        </p:txBody>
      </p:sp>
      <p:sp>
        <p:nvSpPr>
          <p:cNvPr id="40" name="テキスト ボックス 39">
            <a:extLst>
              <a:ext uri="{FF2B5EF4-FFF2-40B4-BE49-F238E27FC236}">
                <a16:creationId xmlns:a16="http://schemas.microsoft.com/office/drawing/2014/main" id="{616419DC-4CC5-764F-96A2-BC9E060F605E}"/>
              </a:ext>
            </a:extLst>
          </p:cNvPr>
          <p:cNvSpPr txBox="1"/>
          <p:nvPr/>
        </p:nvSpPr>
        <p:spPr>
          <a:xfrm>
            <a:off x="4657782" y="5738247"/>
            <a:ext cx="3915490" cy="715089"/>
          </a:xfrm>
          <a:prstGeom prst="round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algn="ctr"/>
            <a:r>
              <a:rPr lang="ja-JP" altLang="en-US" sz="3600"/>
              <a:t>固有値問題線形化</a:t>
            </a:r>
            <a:endParaRPr kumimoji="1" lang="ja-JP" altLang="en-US" sz="3600"/>
          </a:p>
        </p:txBody>
      </p:sp>
      <p:sp>
        <p:nvSpPr>
          <p:cNvPr id="41" name="左右矢印 40">
            <a:extLst>
              <a:ext uri="{FF2B5EF4-FFF2-40B4-BE49-F238E27FC236}">
                <a16:creationId xmlns:a16="http://schemas.microsoft.com/office/drawing/2014/main" id="{CB27D2F2-C4C7-E74D-AECA-835D138A421F}"/>
              </a:ext>
            </a:extLst>
          </p:cNvPr>
          <p:cNvSpPr/>
          <p:nvPr/>
        </p:nvSpPr>
        <p:spPr bwMode="auto">
          <a:xfrm>
            <a:off x="3771068" y="5915771"/>
            <a:ext cx="886713" cy="360040"/>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42" name="角丸四角形 41">
            <a:extLst>
              <a:ext uri="{FF2B5EF4-FFF2-40B4-BE49-F238E27FC236}">
                <a16:creationId xmlns:a16="http://schemas.microsoft.com/office/drawing/2014/main" id="{CD8AB501-03DF-C641-B682-F5D6E8B20105}"/>
              </a:ext>
            </a:extLst>
          </p:cNvPr>
          <p:cNvSpPr/>
          <p:nvPr/>
        </p:nvSpPr>
        <p:spPr bwMode="auto">
          <a:xfrm>
            <a:off x="4343049" y="4095839"/>
            <a:ext cx="2027480" cy="571042"/>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rPr>
              <a:t>定数で近似</a:t>
            </a:r>
          </a:p>
        </p:txBody>
      </p:sp>
      <p:sp>
        <p:nvSpPr>
          <p:cNvPr id="43" name="曲折矢印 42">
            <a:extLst>
              <a:ext uri="{FF2B5EF4-FFF2-40B4-BE49-F238E27FC236}">
                <a16:creationId xmlns:a16="http://schemas.microsoft.com/office/drawing/2014/main" id="{19CB5E5C-EE5D-D34C-83E4-9930C620B3BC}"/>
              </a:ext>
            </a:extLst>
          </p:cNvPr>
          <p:cNvSpPr/>
          <p:nvPr/>
        </p:nvSpPr>
        <p:spPr bwMode="auto">
          <a:xfrm rot="16200000">
            <a:off x="3771527" y="3891744"/>
            <a:ext cx="581924" cy="537449"/>
          </a:xfrm>
          <a:prstGeom prst="bent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8" name="日付プレースホルダー 7">
            <a:extLst>
              <a:ext uri="{FF2B5EF4-FFF2-40B4-BE49-F238E27FC236}">
                <a16:creationId xmlns:a16="http://schemas.microsoft.com/office/drawing/2014/main" id="{42FC17D7-9517-D145-C685-F5108A6C5F2E}"/>
              </a:ext>
            </a:extLst>
          </p:cNvPr>
          <p:cNvSpPr>
            <a:spLocks noGrp="1"/>
          </p:cNvSpPr>
          <p:nvPr>
            <p:ph type="dt" sz="half" idx="10"/>
          </p:nvPr>
        </p:nvSpPr>
        <p:spPr/>
        <p:txBody>
          <a:bodyPr/>
          <a:lstStyle/>
          <a:p>
            <a:pPr>
              <a:defRPr/>
            </a:pPr>
            <a:r>
              <a:rPr lang="en-US" altLang="ja-JP"/>
              <a:t>2025/1/12</a:t>
            </a:r>
            <a:endParaRPr lang="en-US" altLang="ja-JP" dirty="0"/>
          </a:p>
        </p:txBody>
      </p:sp>
      <p:sp>
        <p:nvSpPr>
          <p:cNvPr id="9" name="フッター プレースホルダー 8">
            <a:extLst>
              <a:ext uri="{FF2B5EF4-FFF2-40B4-BE49-F238E27FC236}">
                <a16:creationId xmlns:a16="http://schemas.microsoft.com/office/drawing/2014/main" id="{39AA705D-BC17-647E-0834-777CF7507969}"/>
              </a:ext>
            </a:extLst>
          </p:cNvPr>
          <p:cNvSpPr>
            <a:spLocks noGrp="1"/>
          </p:cNvSpPr>
          <p:nvPr>
            <p:ph type="ftr" sz="quarter" idx="11"/>
          </p:nvPr>
        </p:nvSpPr>
        <p:spPr/>
        <p:txBody>
          <a:bodyPr/>
          <a:lstStyle/>
          <a:p>
            <a:pPr>
              <a:defRPr/>
            </a:pPr>
            <a:r>
              <a:rPr lang="en-US" altLang="ja-JP"/>
              <a:t>QUATUO11</a:t>
            </a:r>
            <a:endParaRPr lang="en-US" altLang="ja-JP" dirty="0"/>
          </a:p>
        </p:txBody>
      </p:sp>
      <p:sp>
        <p:nvSpPr>
          <p:cNvPr id="5" name="スライド番号プレースホルダー 4">
            <a:extLst>
              <a:ext uri="{FF2B5EF4-FFF2-40B4-BE49-F238E27FC236}">
                <a16:creationId xmlns:a16="http://schemas.microsoft.com/office/drawing/2014/main" id="{B76FDB85-A2A0-3DD2-6A31-5B79EF277534}"/>
              </a:ext>
            </a:extLst>
          </p:cNvPr>
          <p:cNvSpPr>
            <a:spLocks noGrp="1"/>
          </p:cNvSpPr>
          <p:nvPr>
            <p:ph type="sldNum" sz="quarter" idx="12"/>
          </p:nvPr>
        </p:nvSpPr>
        <p:spPr/>
        <p:txBody>
          <a:bodyPr/>
          <a:lstStyle/>
          <a:p>
            <a:fld id="{FA3C4D4C-6915-3147-AB54-C788617D0F2E}" type="slidenum">
              <a:rPr lang="en-US" altLang="ja-JP" smtClean="0"/>
              <a:pPr/>
              <a:t>83</a:t>
            </a:fld>
            <a:r>
              <a:rPr lang="en-US" altLang="ja-JP"/>
              <a:t>/87</a:t>
            </a:r>
            <a:endParaRPr lang="en-US" altLang="ja-JP" dirty="0"/>
          </a:p>
        </p:txBody>
      </p:sp>
    </p:spTree>
    <p:extLst>
      <p:ext uri="{BB962C8B-B14F-4D97-AF65-F5344CB8AC3E}">
        <p14:creationId xmlns:p14="http://schemas.microsoft.com/office/powerpoint/2010/main" val="387605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heel(1)">
                                      <p:cBhvr>
                                        <p:cTn id="12" dur="500"/>
                                        <p:tgtEl>
                                          <p:spTgt spid="31"/>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500"/>
                                        <p:tgtEl>
                                          <p:spTgt spid="35"/>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heel(1)">
                                      <p:cBhvr>
                                        <p:cTn id="18" dur="500"/>
                                        <p:tgtEl>
                                          <p:spTgt spid="36"/>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heel(1)">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childTnLst>
                                </p:cTn>
                              </p:par>
                            </p:childTnLst>
                          </p:cTn>
                        </p:par>
                        <p:par>
                          <p:cTn id="28" fill="hold">
                            <p:stCondLst>
                              <p:cond delay="500"/>
                            </p:stCondLst>
                            <p:childTnLst>
                              <p:par>
                                <p:cTn id="29" presetID="55"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strVal val="#ppt_w*0.70"/>
                                          </p:val>
                                        </p:tav>
                                        <p:tav tm="100000">
                                          <p:val>
                                            <p:strVal val="#ppt_w"/>
                                          </p:val>
                                        </p:tav>
                                      </p:tavLst>
                                    </p:anim>
                                    <p:anim calcmode="lin" valueType="num">
                                      <p:cBhvr>
                                        <p:cTn id="32" dur="500" fill="hold"/>
                                        <p:tgtEl>
                                          <p:spTgt spid="7"/>
                                        </p:tgtEl>
                                        <p:attrNameLst>
                                          <p:attrName>ppt_h</p:attrName>
                                        </p:attrNameLst>
                                      </p:cBhvr>
                                      <p:tavLst>
                                        <p:tav tm="0">
                                          <p:val>
                                            <p:strVal val="#ppt_h"/>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childTnLst>
                                </p:cTn>
                              </p:par>
                            </p:childTnLst>
                          </p:cTn>
                        </p:par>
                        <p:par>
                          <p:cTn id="40" fill="hold">
                            <p:stCondLst>
                              <p:cond delay="500"/>
                            </p:stCondLst>
                            <p:childTnLst>
                              <p:par>
                                <p:cTn id="41" presetID="55" presetClass="entr" presetSubtype="0" fill="hold" grpId="0" nodeType="after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p:cTn id="43" dur="500" fill="hold"/>
                                        <p:tgtEl>
                                          <p:spTgt spid="41"/>
                                        </p:tgtEl>
                                        <p:attrNameLst>
                                          <p:attrName>ppt_w</p:attrName>
                                        </p:attrNameLst>
                                      </p:cBhvr>
                                      <p:tavLst>
                                        <p:tav tm="0">
                                          <p:val>
                                            <p:strVal val="#ppt_w*0.70"/>
                                          </p:val>
                                        </p:tav>
                                        <p:tav tm="100000">
                                          <p:val>
                                            <p:strVal val="#ppt_w"/>
                                          </p:val>
                                        </p:tav>
                                      </p:tavLst>
                                    </p:anim>
                                    <p:anim calcmode="lin" valueType="num">
                                      <p:cBhvr>
                                        <p:cTn id="44" dur="500" fill="hold"/>
                                        <p:tgtEl>
                                          <p:spTgt spid="41"/>
                                        </p:tgtEl>
                                        <p:attrNameLst>
                                          <p:attrName>ppt_h</p:attrName>
                                        </p:attrNameLst>
                                      </p:cBhvr>
                                      <p:tavLst>
                                        <p:tav tm="0">
                                          <p:val>
                                            <p:strVal val="#ppt_h"/>
                                          </p:val>
                                        </p:tav>
                                        <p:tav tm="100000">
                                          <p:val>
                                            <p:strVal val="#ppt_h"/>
                                          </p:val>
                                        </p:tav>
                                      </p:tavLst>
                                    </p:anim>
                                    <p:animEffect transition="in" filter="fade">
                                      <p:cBhvr>
                                        <p:cTn id="45" dur="500"/>
                                        <p:tgtEl>
                                          <p:spTgt spid="41"/>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2"/>
                                        </p:tgtEl>
                                        <p:attrNameLst>
                                          <p:attrName>style.visibility</p:attrName>
                                        </p:attrNameLst>
                                      </p:cBhvr>
                                      <p:to>
                                        <p:strVal val="visible"/>
                                      </p:to>
                                    </p:set>
                                  </p:childTnLst>
                                </p:cTn>
                              </p:par>
                            </p:childTnLst>
                          </p:cTn>
                        </p:par>
                        <p:par>
                          <p:cTn id="50" fill="hold">
                            <p:stCondLst>
                              <p:cond delay="0"/>
                            </p:stCondLst>
                            <p:childTnLst>
                              <p:par>
                                <p:cTn id="51" presetID="21" presetClass="entr" presetSubtype="1" fill="hold" grpId="0" nodeType="after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heel(1)">
                                      <p:cBhvr>
                                        <p:cTn id="5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1" grpId="0" animBg="1"/>
      <p:bldP spid="4" grpId="0" animBg="1"/>
      <p:bldP spid="38" grpId="0" animBg="1"/>
      <p:bldP spid="7" grpId="0" animBg="1"/>
      <p:bldP spid="39" grpId="0" animBg="1"/>
      <p:bldP spid="40" grpId="0" animBg="1"/>
      <p:bldP spid="41" grpId="0" animBg="1"/>
      <p:bldP spid="42" grpId="0" animBg="1"/>
      <p:bldP spid="4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6000"/>
              <a:t>ボルン・マルコフ近似</a:t>
            </a:r>
            <a:endParaRPr kumimoji="1" lang="ja-JP" altLang="en-US" sz="6000" dirty="0"/>
          </a:p>
        </p:txBody>
      </p:sp>
      <p:cxnSp>
        <p:nvCxnSpPr>
          <p:cNvPr id="19" name="直線コネクタ 18">
            <a:extLst>
              <a:ext uri="{FF2B5EF4-FFF2-40B4-BE49-F238E27FC236}">
                <a16:creationId xmlns:a16="http://schemas.microsoft.com/office/drawing/2014/main" id="{3A9B90D1-0453-F548-B962-17D49A080B59}"/>
              </a:ext>
            </a:extLst>
          </p:cNvPr>
          <p:cNvCxnSpPr>
            <a:cxnSpLocks/>
          </p:cNvCxnSpPr>
          <p:nvPr/>
        </p:nvCxnSpPr>
        <p:spPr bwMode="auto">
          <a:xfrm flipH="1">
            <a:off x="2233562" y="5209674"/>
            <a:ext cx="3353562" cy="0"/>
          </a:xfrm>
          <a:prstGeom prst="line">
            <a:avLst/>
          </a:prstGeom>
          <a:solidFill>
            <a:schemeClr val="accent1"/>
          </a:solidFill>
          <a:ln w="28575" cap="flat" cmpd="sng" algn="ctr">
            <a:solidFill>
              <a:srgbClr val="FF0000"/>
            </a:solidFill>
            <a:prstDash val="sysDash"/>
            <a:round/>
            <a:headEnd type="none" w="med" len="med"/>
            <a:tailEnd type="none" w="med" len="med"/>
          </a:ln>
          <a:effectLst/>
        </p:spPr>
      </p:cxnSp>
      <p:grpSp>
        <p:nvGrpSpPr>
          <p:cNvPr id="23" name="グループ化 22">
            <a:extLst>
              <a:ext uri="{FF2B5EF4-FFF2-40B4-BE49-F238E27FC236}">
                <a16:creationId xmlns:a16="http://schemas.microsoft.com/office/drawing/2014/main" id="{7B924F0A-0264-4F48-BABF-5ABA95FFA804}"/>
              </a:ext>
            </a:extLst>
          </p:cNvPr>
          <p:cNvGrpSpPr/>
          <p:nvPr/>
        </p:nvGrpSpPr>
        <p:grpSpPr>
          <a:xfrm>
            <a:off x="1691680" y="2996952"/>
            <a:ext cx="5114986" cy="3746163"/>
            <a:chOff x="1293814" y="2996952"/>
            <a:chExt cx="5114986" cy="3746163"/>
          </a:xfrm>
        </p:grpSpPr>
        <p:sp>
          <p:nvSpPr>
            <p:cNvPr id="5" name="円柱 4">
              <a:extLst>
                <a:ext uri="{FF2B5EF4-FFF2-40B4-BE49-F238E27FC236}">
                  <a16:creationId xmlns:a16="http://schemas.microsoft.com/office/drawing/2014/main" id="{6D6CED37-CB83-E949-8577-374A66EEE23C}"/>
                </a:ext>
              </a:extLst>
            </p:cNvPr>
            <p:cNvSpPr/>
            <p:nvPr/>
          </p:nvSpPr>
          <p:spPr bwMode="auto">
            <a:xfrm>
              <a:off x="2664384" y="3140968"/>
              <a:ext cx="3744416" cy="3528392"/>
            </a:xfrm>
            <a:prstGeom prst="can">
              <a:avLst/>
            </a:prstGeom>
            <a:solidFill>
              <a:srgbClr val="008000">
                <a:alpha val="35639"/>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13" name="円柱 12">
              <a:extLst>
                <a:ext uri="{FF2B5EF4-FFF2-40B4-BE49-F238E27FC236}">
                  <a16:creationId xmlns:a16="http://schemas.microsoft.com/office/drawing/2014/main" id="{5DA7B3E2-4D4C-3341-8231-2B705ED9CEC4}"/>
                </a:ext>
              </a:extLst>
            </p:cNvPr>
            <p:cNvSpPr/>
            <p:nvPr/>
          </p:nvSpPr>
          <p:spPr bwMode="auto">
            <a:xfrm>
              <a:off x="3954742" y="3429000"/>
              <a:ext cx="1234516" cy="3084962"/>
            </a:xfrm>
            <a:prstGeom prst="can">
              <a:avLst>
                <a:gd name="adj" fmla="val 30144"/>
              </a:avLst>
            </a:prstGeom>
            <a:solidFill>
              <a:srgbClr val="002060">
                <a:alpha val="62472"/>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cxnSp>
          <p:nvCxnSpPr>
            <p:cNvPr id="7" name="直線矢印コネクタ 6">
              <a:extLst>
                <a:ext uri="{FF2B5EF4-FFF2-40B4-BE49-F238E27FC236}">
                  <a16:creationId xmlns:a16="http://schemas.microsoft.com/office/drawing/2014/main" id="{16966151-B8D7-FC41-8848-7BDB96EAEA5D}"/>
                </a:ext>
              </a:extLst>
            </p:cNvPr>
            <p:cNvCxnSpPr>
              <a:cxnSpLocks/>
            </p:cNvCxnSpPr>
            <p:nvPr/>
          </p:nvCxnSpPr>
          <p:spPr bwMode="auto">
            <a:xfrm flipV="1">
              <a:off x="1835696" y="2996952"/>
              <a:ext cx="0" cy="3312368"/>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8" name="テキスト ボックス 7">
              <a:extLst>
                <a:ext uri="{FF2B5EF4-FFF2-40B4-BE49-F238E27FC236}">
                  <a16:creationId xmlns:a16="http://schemas.microsoft.com/office/drawing/2014/main" id="{7DEBFF98-A3E9-554D-A33B-DC832CA0E808}"/>
                </a:ext>
              </a:extLst>
            </p:cNvPr>
            <p:cNvSpPr txBox="1"/>
            <p:nvPr/>
          </p:nvSpPr>
          <p:spPr>
            <a:xfrm>
              <a:off x="1293814" y="2996952"/>
              <a:ext cx="397866" cy="1015663"/>
            </a:xfrm>
            <a:prstGeom prst="rect">
              <a:avLst/>
            </a:prstGeom>
            <a:noFill/>
          </p:spPr>
          <p:txBody>
            <a:bodyPr wrap="none" rtlCol="0">
              <a:spAutoFit/>
            </a:bodyPr>
            <a:lstStyle/>
            <a:p>
              <a:r>
                <a:rPr kumimoji="1" lang="en-US" altLang="ja-JP" sz="6000" i="1" dirty="0"/>
                <a:t>t</a:t>
              </a:r>
              <a:endParaRPr kumimoji="1" lang="ja-JP" altLang="en-US" sz="6000" i="1"/>
            </a:p>
          </p:txBody>
        </p:sp>
        <p:cxnSp>
          <p:nvCxnSpPr>
            <p:cNvPr id="10" name="直線コネクタ 9">
              <a:extLst>
                <a:ext uri="{FF2B5EF4-FFF2-40B4-BE49-F238E27FC236}">
                  <a16:creationId xmlns:a16="http://schemas.microsoft.com/office/drawing/2014/main" id="{D77A7D06-19FD-4444-B73A-7F7C8A504148}"/>
                </a:ext>
              </a:extLst>
            </p:cNvPr>
            <p:cNvCxnSpPr/>
            <p:nvPr/>
          </p:nvCxnSpPr>
          <p:spPr bwMode="auto">
            <a:xfrm flipH="1">
              <a:off x="1835696" y="3609474"/>
              <a:ext cx="828688" cy="0"/>
            </a:xfrm>
            <a:prstGeom prst="line">
              <a:avLst/>
            </a:prstGeom>
            <a:solidFill>
              <a:schemeClr val="accent1"/>
            </a:solidFill>
            <a:ln w="28575" cap="flat" cmpd="sng" algn="ctr">
              <a:solidFill>
                <a:schemeClr val="tx1"/>
              </a:solidFill>
              <a:prstDash val="sysDash"/>
              <a:round/>
              <a:headEnd type="none" w="med" len="med"/>
              <a:tailEnd type="none" w="med" len="med"/>
            </a:ln>
            <a:effectLst/>
          </p:spPr>
        </p:cxnSp>
        <p:cxnSp>
          <p:nvCxnSpPr>
            <p:cNvPr id="20" name="直線コネクタ 19">
              <a:extLst>
                <a:ext uri="{FF2B5EF4-FFF2-40B4-BE49-F238E27FC236}">
                  <a16:creationId xmlns:a16="http://schemas.microsoft.com/office/drawing/2014/main" id="{9F61E245-29D7-814A-897E-AD4FFF18E881}"/>
                </a:ext>
              </a:extLst>
            </p:cNvPr>
            <p:cNvCxnSpPr/>
            <p:nvPr/>
          </p:nvCxnSpPr>
          <p:spPr bwMode="auto">
            <a:xfrm flipH="1">
              <a:off x="1835696" y="6314574"/>
              <a:ext cx="828688" cy="0"/>
            </a:xfrm>
            <a:prstGeom prst="line">
              <a:avLst/>
            </a:prstGeom>
            <a:solidFill>
              <a:schemeClr val="accent1"/>
            </a:solidFill>
            <a:ln w="28575" cap="flat" cmpd="sng" algn="ctr">
              <a:solidFill>
                <a:schemeClr val="tx1"/>
              </a:solidFill>
              <a:prstDash val="sysDash"/>
              <a:round/>
              <a:headEnd type="none" w="med" len="med"/>
              <a:tailEnd type="none" w="med" len="med"/>
            </a:ln>
            <a:effectLst/>
          </p:spPr>
        </p:cxnSp>
        <p:sp>
          <p:nvSpPr>
            <p:cNvPr id="21" name="テキスト ボックス 20">
              <a:extLst>
                <a:ext uri="{FF2B5EF4-FFF2-40B4-BE49-F238E27FC236}">
                  <a16:creationId xmlns:a16="http://schemas.microsoft.com/office/drawing/2014/main" id="{141199A8-EAC0-1640-BD66-7DCA9BA7F6A9}"/>
                </a:ext>
              </a:extLst>
            </p:cNvPr>
            <p:cNvSpPr txBox="1"/>
            <p:nvPr/>
          </p:nvSpPr>
          <p:spPr>
            <a:xfrm>
              <a:off x="1293814" y="5727452"/>
              <a:ext cx="569387" cy="1015663"/>
            </a:xfrm>
            <a:prstGeom prst="rect">
              <a:avLst/>
            </a:prstGeom>
            <a:noFill/>
          </p:spPr>
          <p:txBody>
            <a:bodyPr wrap="none" rtlCol="0">
              <a:spAutoFit/>
            </a:bodyPr>
            <a:lstStyle/>
            <a:p>
              <a:r>
                <a:rPr kumimoji="1" lang="en-US" altLang="ja-JP" sz="6000" dirty="0"/>
                <a:t>0</a:t>
              </a:r>
              <a:endParaRPr kumimoji="1" lang="ja-JP" altLang="en-US" sz="6000"/>
            </a:p>
          </p:txBody>
        </p:sp>
      </p:grpSp>
      <p:sp>
        <p:nvSpPr>
          <p:cNvPr id="22" name="テキスト ボックス 21">
            <a:extLst>
              <a:ext uri="{FF2B5EF4-FFF2-40B4-BE49-F238E27FC236}">
                <a16:creationId xmlns:a16="http://schemas.microsoft.com/office/drawing/2014/main" id="{554B1354-4AA9-B64B-859C-BC7F91557289}"/>
              </a:ext>
            </a:extLst>
          </p:cNvPr>
          <p:cNvSpPr txBox="1"/>
          <p:nvPr/>
        </p:nvSpPr>
        <p:spPr>
          <a:xfrm>
            <a:off x="1691680" y="4581128"/>
            <a:ext cx="460382" cy="1015663"/>
          </a:xfrm>
          <a:prstGeom prst="rect">
            <a:avLst/>
          </a:prstGeom>
          <a:noFill/>
        </p:spPr>
        <p:txBody>
          <a:bodyPr wrap="none" rtlCol="0">
            <a:spAutoFit/>
          </a:bodyPr>
          <a:lstStyle/>
          <a:p>
            <a:r>
              <a:rPr kumimoji="1" lang="en-US" altLang="ja-JP" sz="6000" i="1" dirty="0" err="1">
                <a:solidFill>
                  <a:srgbClr val="FF0000"/>
                </a:solidFill>
              </a:rPr>
              <a:t>τ</a:t>
            </a:r>
            <a:endParaRPr kumimoji="1" lang="ja-JP" altLang="en-US" sz="6000" i="1">
              <a:solidFill>
                <a:srgbClr val="FF0000"/>
              </a:solidFill>
            </a:endParaRPr>
          </a:p>
        </p:txBody>
      </p:sp>
      <p:pic>
        <p:nvPicPr>
          <p:cNvPr id="25" name="図 24">
            <a:extLst>
              <a:ext uri="{FF2B5EF4-FFF2-40B4-BE49-F238E27FC236}">
                <a16:creationId xmlns:a16="http://schemas.microsoft.com/office/drawing/2014/main" id="{51D5C00C-9E56-574C-A90B-A84089B08DF2}"/>
              </a:ext>
            </a:extLst>
          </p:cNvPr>
          <p:cNvPicPr>
            <a:picLocks noChangeAspect="1"/>
          </p:cNvPicPr>
          <p:nvPr/>
        </p:nvPicPr>
        <p:blipFill>
          <a:blip r:embed="rId2"/>
          <a:stretch>
            <a:fillRect/>
          </a:stretch>
        </p:blipFill>
        <p:spPr>
          <a:xfrm>
            <a:off x="4352608" y="5607732"/>
            <a:ext cx="1143000" cy="368300"/>
          </a:xfrm>
          <a:prstGeom prst="rect">
            <a:avLst/>
          </a:prstGeom>
        </p:spPr>
      </p:pic>
      <p:pic>
        <p:nvPicPr>
          <p:cNvPr id="26" name="図 25">
            <a:extLst>
              <a:ext uri="{FF2B5EF4-FFF2-40B4-BE49-F238E27FC236}">
                <a16:creationId xmlns:a16="http://schemas.microsoft.com/office/drawing/2014/main" id="{5B11C3FD-4454-CA45-9E9E-853AAB623C98}"/>
              </a:ext>
            </a:extLst>
          </p:cNvPr>
          <p:cNvPicPr>
            <a:picLocks noChangeAspect="1"/>
          </p:cNvPicPr>
          <p:nvPr/>
        </p:nvPicPr>
        <p:blipFill>
          <a:blip r:embed="rId3"/>
          <a:stretch>
            <a:fillRect/>
          </a:stretch>
        </p:blipFill>
        <p:spPr>
          <a:xfrm>
            <a:off x="5625395" y="4222114"/>
            <a:ext cx="1143000" cy="457200"/>
          </a:xfrm>
          <a:prstGeom prst="rect">
            <a:avLst/>
          </a:prstGeom>
        </p:spPr>
      </p:pic>
      <p:pic>
        <p:nvPicPr>
          <p:cNvPr id="30" name="図 29">
            <a:extLst>
              <a:ext uri="{FF2B5EF4-FFF2-40B4-BE49-F238E27FC236}">
                <a16:creationId xmlns:a16="http://schemas.microsoft.com/office/drawing/2014/main" id="{5EAB022E-D183-3240-A2FA-AC72F9B9AC91}"/>
              </a:ext>
            </a:extLst>
          </p:cNvPr>
          <p:cNvPicPr>
            <a:picLocks noChangeAspect="1"/>
          </p:cNvPicPr>
          <p:nvPr/>
        </p:nvPicPr>
        <p:blipFill>
          <a:blip r:embed="rId4"/>
          <a:stretch>
            <a:fillRect/>
          </a:stretch>
        </p:blipFill>
        <p:spPr>
          <a:xfrm>
            <a:off x="5649616" y="5088959"/>
            <a:ext cx="1193800" cy="457200"/>
          </a:xfrm>
          <a:prstGeom prst="rect">
            <a:avLst/>
          </a:prstGeom>
        </p:spPr>
      </p:pic>
      <p:pic>
        <p:nvPicPr>
          <p:cNvPr id="31" name="図 30">
            <a:extLst>
              <a:ext uri="{FF2B5EF4-FFF2-40B4-BE49-F238E27FC236}">
                <a16:creationId xmlns:a16="http://schemas.microsoft.com/office/drawing/2014/main" id="{1C6FF6B4-FE09-FB44-9537-751BB10977DC}"/>
              </a:ext>
            </a:extLst>
          </p:cNvPr>
          <p:cNvPicPr>
            <a:picLocks noChangeAspect="1"/>
          </p:cNvPicPr>
          <p:nvPr/>
        </p:nvPicPr>
        <p:blipFill>
          <a:blip r:embed="rId5"/>
          <a:stretch>
            <a:fillRect/>
          </a:stretch>
        </p:blipFill>
        <p:spPr>
          <a:xfrm>
            <a:off x="5616300" y="3226453"/>
            <a:ext cx="1143000" cy="457200"/>
          </a:xfrm>
          <a:prstGeom prst="rect">
            <a:avLst/>
          </a:prstGeom>
        </p:spPr>
      </p:pic>
      <p:sp>
        <p:nvSpPr>
          <p:cNvPr id="33" name="フリーフォーム 32">
            <a:extLst>
              <a:ext uri="{FF2B5EF4-FFF2-40B4-BE49-F238E27FC236}">
                <a16:creationId xmlns:a16="http://schemas.microsoft.com/office/drawing/2014/main" id="{4E71EC66-4BDD-D946-B400-022E6B122563}"/>
              </a:ext>
            </a:extLst>
          </p:cNvPr>
          <p:cNvSpPr/>
          <p:nvPr/>
        </p:nvSpPr>
        <p:spPr bwMode="auto">
          <a:xfrm>
            <a:off x="4767070" y="5245225"/>
            <a:ext cx="787400" cy="1117600"/>
          </a:xfrm>
          <a:custGeom>
            <a:avLst/>
            <a:gdLst>
              <a:gd name="connsiteX0" fmla="*/ 203200 w 1302107"/>
              <a:gd name="connsiteY0" fmla="*/ 2717800 h 2717800"/>
              <a:gd name="connsiteX1" fmla="*/ 165100 w 1302107"/>
              <a:gd name="connsiteY1" fmla="*/ 2628900 h 2717800"/>
              <a:gd name="connsiteX2" fmla="*/ 114300 w 1302107"/>
              <a:gd name="connsiteY2" fmla="*/ 2552700 h 2717800"/>
              <a:gd name="connsiteX3" fmla="*/ 101600 w 1302107"/>
              <a:gd name="connsiteY3" fmla="*/ 2501900 h 2717800"/>
              <a:gd name="connsiteX4" fmla="*/ 88900 w 1302107"/>
              <a:gd name="connsiteY4" fmla="*/ 2463800 h 2717800"/>
              <a:gd name="connsiteX5" fmla="*/ 38100 w 1302107"/>
              <a:gd name="connsiteY5" fmla="*/ 2324100 h 2717800"/>
              <a:gd name="connsiteX6" fmla="*/ 25400 w 1302107"/>
              <a:gd name="connsiteY6" fmla="*/ 2273300 h 2717800"/>
              <a:gd name="connsiteX7" fmla="*/ 0 w 1302107"/>
              <a:gd name="connsiteY7" fmla="*/ 2197100 h 2717800"/>
              <a:gd name="connsiteX8" fmla="*/ 38100 w 1302107"/>
              <a:gd name="connsiteY8" fmla="*/ 2146300 h 2717800"/>
              <a:gd name="connsiteX9" fmla="*/ 152400 w 1302107"/>
              <a:gd name="connsiteY9" fmla="*/ 2019300 h 2717800"/>
              <a:gd name="connsiteX10" fmla="*/ 190500 w 1302107"/>
              <a:gd name="connsiteY10" fmla="*/ 1993900 h 2717800"/>
              <a:gd name="connsiteX11" fmla="*/ 266700 w 1302107"/>
              <a:gd name="connsiteY11" fmla="*/ 1968500 h 2717800"/>
              <a:gd name="connsiteX12" fmla="*/ 508000 w 1302107"/>
              <a:gd name="connsiteY12" fmla="*/ 1981200 h 2717800"/>
              <a:gd name="connsiteX13" fmla="*/ 533400 w 1302107"/>
              <a:gd name="connsiteY13" fmla="*/ 1905000 h 2717800"/>
              <a:gd name="connsiteX14" fmla="*/ 546100 w 1302107"/>
              <a:gd name="connsiteY14" fmla="*/ 1866900 h 2717800"/>
              <a:gd name="connsiteX15" fmla="*/ 558800 w 1302107"/>
              <a:gd name="connsiteY15" fmla="*/ 1828800 h 2717800"/>
              <a:gd name="connsiteX16" fmla="*/ 584200 w 1302107"/>
              <a:gd name="connsiteY16" fmla="*/ 1790700 h 2717800"/>
              <a:gd name="connsiteX17" fmla="*/ 622300 w 1302107"/>
              <a:gd name="connsiteY17" fmla="*/ 1752600 h 2717800"/>
              <a:gd name="connsiteX18" fmla="*/ 1054100 w 1302107"/>
              <a:gd name="connsiteY18" fmla="*/ 1714500 h 2717800"/>
              <a:gd name="connsiteX19" fmla="*/ 1193800 w 1302107"/>
              <a:gd name="connsiteY19" fmla="*/ 1689100 h 2717800"/>
              <a:gd name="connsiteX20" fmla="*/ 1257300 w 1302107"/>
              <a:gd name="connsiteY20" fmla="*/ 1676400 h 2717800"/>
              <a:gd name="connsiteX21" fmla="*/ 1282700 w 1302107"/>
              <a:gd name="connsiteY21" fmla="*/ 1638300 h 2717800"/>
              <a:gd name="connsiteX22" fmla="*/ 1282700 w 1302107"/>
              <a:gd name="connsiteY22" fmla="*/ 1333500 h 2717800"/>
              <a:gd name="connsiteX23" fmla="*/ 1270000 w 1302107"/>
              <a:gd name="connsiteY23" fmla="*/ 1257300 h 2717800"/>
              <a:gd name="connsiteX24" fmla="*/ 1257300 w 1302107"/>
              <a:gd name="connsiteY24" fmla="*/ 1104900 h 2717800"/>
              <a:gd name="connsiteX25" fmla="*/ 1244600 w 1302107"/>
              <a:gd name="connsiteY25" fmla="*/ 381000 h 2717800"/>
              <a:gd name="connsiteX26" fmla="*/ 1219200 w 1302107"/>
              <a:gd name="connsiteY26" fmla="*/ 266700 h 2717800"/>
              <a:gd name="connsiteX27" fmla="*/ 1206500 w 1302107"/>
              <a:gd name="connsiteY27" fmla="*/ 203200 h 2717800"/>
              <a:gd name="connsiteX28" fmla="*/ 1117600 w 1302107"/>
              <a:gd name="connsiteY28" fmla="*/ 101600 h 2717800"/>
              <a:gd name="connsiteX29" fmla="*/ 1104900 w 1302107"/>
              <a:gd name="connsiteY29" fmla="*/ 63500 h 2717800"/>
              <a:gd name="connsiteX30" fmla="*/ 990600 w 1302107"/>
              <a:gd name="connsiteY30" fmla="*/ 50800 h 2717800"/>
              <a:gd name="connsiteX31" fmla="*/ 863600 w 1302107"/>
              <a:gd name="connsiteY31" fmla="*/ 38100 h 2717800"/>
              <a:gd name="connsiteX32" fmla="*/ 838200 w 1302107"/>
              <a:gd name="connsiteY32" fmla="*/ 0 h 2717800"/>
              <a:gd name="connsiteX0" fmla="*/ 203200 w 1498667"/>
              <a:gd name="connsiteY0" fmla="*/ 2717800 h 2717800"/>
              <a:gd name="connsiteX1" fmla="*/ 165100 w 1498667"/>
              <a:gd name="connsiteY1" fmla="*/ 2628900 h 2717800"/>
              <a:gd name="connsiteX2" fmla="*/ 114300 w 1498667"/>
              <a:gd name="connsiteY2" fmla="*/ 2552700 h 2717800"/>
              <a:gd name="connsiteX3" fmla="*/ 101600 w 1498667"/>
              <a:gd name="connsiteY3" fmla="*/ 2501900 h 2717800"/>
              <a:gd name="connsiteX4" fmla="*/ 88900 w 1498667"/>
              <a:gd name="connsiteY4" fmla="*/ 2463800 h 2717800"/>
              <a:gd name="connsiteX5" fmla="*/ 38100 w 1498667"/>
              <a:gd name="connsiteY5" fmla="*/ 2324100 h 2717800"/>
              <a:gd name="connsiteX6" fmla="*/ 25400 w 1498667"/>
              <a:gd name="connsiteY6" fmla="*/ 2273300 h 2717800"/>
              <a:gd name="connsiteX7" fmla="*/ 0 w 1498667"/>
              <a:gd name="connsiteY7" fmla="*/ 2197100 h 2717800"/>
              <a:gd name="connsiteX8" fmla="*/ 38100 w 1498667"/>
              <a:gd name="connsiteY8" fmla="*/ 2146300 h 2717800"/>
              <a:gd name="connsiteX9" fmla="*/ 152400 w 1498667"/>
              <a:gd name="connsiteY9" fmla="*/ 2019300 h 2717800"/>
              <a:gd name="connsiteX10" fmla="*/ 190500 w 1498667"/>
              <a:gd name="connsiteY10" fmla="*/ 1993900 h 2717800"/>
              <a:gd name="connsiteX11" fmla="*/ 266700 w 1498667"/>
              <a:gd name="connsiteY11" fmla="*/ 1968500 h 2717800"/>
              <a:gd name="connsiteX12" fmla="*/ 508000 w 1498667"/>
              <a:gd name="connsiteY12" fmla="*/ 1981200 h 2717800"/>
              <a:gd name="connsiteX13" fmla="*/ 533400 w 1498667"/>
              <a:gd name="connsiteY13" fmla="*/ 1905000 h 2717800"/>
              <a:gd name="connsiteX14" fmla="*/ 546100 w 1498667"/>
              <a:gd name="connsiteY14" fmla="*/ 1866900 h 2717800"/>
              <a:gd name="connsiteX15" fmla="*/ 558800 w 1498667"/>
              <a:gd name="connsiteY15" fmla="*/ 1828800 h 2717800"/>
              <a:gd name="connsiteX16" fmla="*/ 584200 w 1498667"/>
              <a:gd name="connsiteY16" fmla="*/ 1790700 h 2717800"/>
              <a:gd name="connsiteX17" fmla="*/ 622300 w 1498667"/>
              <a:gd name="connsiteY17" fmla="*/ 1752600 h 2717800"/>
              <a:gd name="connsiteX18" fmla="*/ 1054100 w 1498667"/>
              <a:gd name="connsiteY18" fmla="*/ 1714500 h 2717800"/>
              <a:gd name="connsiteX19" fmla="*/ 1193800 w 1498667"/>
              <a:gd name="connsiteY19" fmla="*/ 1689100 h 2717800"/>
              <a:gd name="connsiteX20" fmla="*/ 1257300 w 1498667"/>
              <a:gd name="connsiteY20" fmla="*/ 1676400 h 2717800"/>
              <a:gd name="connsiteX21" fmla="*/ 1282700 w 1498667"/>
              <a:gd name="connsiteY21" fmla="*/ 1638300 h 2717800"/>
              <a:gd name="connsiteX22" fmla="*/ 1282700 w 1498667"/>
              <a:gd name="connsiteY22" fmla="*/ 1333500 h 2717800"/>
              <a:gd name="connsiteX23" fmla="*/ 1270000 w 1498667"/>
              <a:gd name="connsiteY23" fmla="*/ 1257300 h 2717800"/>
              <a:gd name="connsiteX24" fmla="*/ 1498600 w 1498667"/>
              <a:gd name="connsiteY24" fmla="*/ 723900 h 2717800"/>
              <a:gd name="connsiteX25" fmla="*/ 1244600 w 1498667"/>
              <a:gd name="connsiteY25" fmla="*/ 381000 h 2717800"/>
              <a:gd name="connsiteX26" fmla="*/ 1219200 w 1498667"/>
              <a:gd name="connsiteY26" fmla="*/ 266700 h 2717800"/>
              <a:gd name="connsiteX27" fmla="*/ 1206500 w 1498667"/>
              <a:gd name="connsiteY27" fmla="*/ 203200 h 2717800"/>
              <a:gd name="connsiteX28" fmla="*/ 1117600 w 1498667"/>
              <a:gd name="connsiteY28" fmla="*/ 101600 h 2717800"/>
              <a:gd name="connsiteX29" fmla="*/ 1104900 w 1498667"/>
              <a:gd name="connsiteY29" fmla="*/ 63500 h 2717800"/>
              <a:gd name="connsiteX30" fmla="*/ 990600 w 1498667"/>
              <a:gd name="connsiteY30" fmla="*/ 50800 h 2717800"/>
              <a:gd name="connsiteX31" fmla="*/ 863600 w 1498667"/>
              <a:gd name="connsiteY31" fmla="*/ 38100 h 2717800"/>
              <a:gd name="connsiteX32" fmla="*/ 838200 w 1498667"/>
              <a:gd name="connsiteY32" fmla="*/ 0 h 2717800"/>
              <a:gd name="connsiteX0" fmla="*/ 203200 w 1600214"/>
              <a:gd name="connsiteY0" fmla="*/ 2717800 h 2717800"/>
              <a:gd name="connsiteX1" fmla="*/ 165100 w 1600214"/>
              <a:gd name="connsiteY1" fmla="*/ 2628900 h 2717800"/>
              <a:gd name="connsiteX2" fmla="*/ 114300 w 1600214"/>
              <a:gd name="connsiteY2" fmla="*/ 2552700 h 2717800"/>
              <a:gd name="connsiteX3" fmla="*/ 101600 w 1600214"/>
              <a:gd name="connsiteY3" fmla="*/ 2501900 h 2717800"/>
              <a:gd name="connsiteX4" fmla="*/ 88900 w 1600214"/>
              <a:gd name="connsiteY4" fmla="*/ 2463800 h 2717800"/>
              <a:gd name="connsiteX5" fmla="*/ 38100 w 1600214"/>
              <a:gd name="connsiteY5" fmla="*/ 2324100 h 2717800"/>
              <a:gd name="connsiteX6" fmla="*/ 25400 w 1600214"/>
              <a:gd name="connsiteY6" fmla="*/ 2273300 h 2717800"/>
              <a:gd name="connsiteX7" fmla="*/ 0 w 1600214"/>
              <a:gd name="connsiteY7" fmla="*/ 2197100 h 2717800"/>
              <a:gd name="connsiteX8" fmla="*/ 38100 w 1600214"/>
              <a:gd name="connsiteY8" fmla="*/ 2146300 h 2717800"/>
              <a:gd name="connsiteX9" fmla="*/ 152400 w 1600214"/>
              <a:gd name="connsiteY9" fmla="*/ 2019300 h 2717800"/>
              <a:gd name="connsiteX10" fmla="*/ 190500 w 1600214"/>
              <a:gd name="connsiteY10" fmla="*/ 1993900 h 2717800"/>
              <a:gd name="connsiteX11" fmla="*/ 266700 w 1600214"/>
              <a:gd name="connsiteY11" fmla="*/ 1968500 h 2717800"/>
              <a:gd name="connsiteX12" fmla="*/ 508000 w 1600214"/>
              <a:gd name="connsiteY12" fmla="*/ 1981200 h 2717800"/>
              <a:gd name="connsiteX13" fmla="*/ 533400 w 1600214"/>
              <a:gd name="connsiteY13" fmla="*/ 1905000 h 2717800"/>
              <a:gd name="connsiteX14" fmla="*/ 546100 w 1600214"/>
              <a:gd name="connsiteY14" fmla="*/ 1866900 h 2717800"/>
              <a:gd name="connsiteX15" fmla="*/ 558800 w 1600214"/>
              <a:gd name="connsiteY15" fmla="*/ 1828800 h 2717800"/>
              <a:gd name="connsiteX16" fmla="*/ 584200 w 1600214"/>
              <a:gd name="connsiteY16" fmla="*/ 1790700 h 2717800"/>
              <a:gd name="connsiteX17" fmla="*/ 622300 w 1600214"/>
              <a:gd name="connsiteY17" fmla="*/ 1752600 h 2717800"/>
              <a:gd name="connsiteX18" fmla="*/ 1054100 w 1600214"/>
              <a:gd name="connsiteY18" fmla="*/ 1714500 h 2717800"/>
              <a:gd name="connsiteX19" fmla="*/ 1193800 w 1600214"/>
              <a:gd name="connsiteY19" fmla="*/ 1689100 h 2717800"/>
              <a:gd name="connsiteX20" fmla="*/ 1257300 w 1600214"/>
              <a:gd name="connsiteY20" fmla="*/ 1676400 h 2717800"/>
              <a:gd name="connsiteX21" fmla="*/ 1282700 w 1600214"/>
              <a:gd name="connsiteY21" fmla="*/ 1638300 h 2717800"/>
              <a:gd name="connsiteX22" fmla="*/ 1600200 w 1600214"/>
              <a:gd name="connsiteY22" fmla="*/ 1346200 h 2717800"/>
              <a:gd name="connsiteX23" fmla="*/ 1270000 w 1600214"/>
              <a:gd name="connsiteY23" fmla="*/ 1257300 h 2717800"/>
              <a:gd name="connsiteX24" fmla="*/ 1498600 w 1600214"/>
              <a:gd name="connsiteY24" fmla="*/ 723900 h 2717800"/>
              <a:gd name="connsiteX25" fmla="*/ 1244600 w 1600214"/>
              <a:gd name="connsiteY25" fmla="*/ 381000 h 2717800"/>
              <a:gd name="connsiteX26" fmla="*/ 1219200 w 1600214"/>
              <a:gd name="connsiteY26" fmla="*/ 266700 h 2717800"/>
              <a:gd name="connsiteX27" fmla="*/ 1206500 w 1600214"/>
              <a:gd name="connsiteY27" fmla="*/ 203200 h 2717800"/>
              <a:gd name="connsiteX28" fmla="*/ 1117600 w 1600214"/>
              <a:gd name="connsiteY28" fmla="*/ 101600 h 2717800"/>
              <a:gd name="connsiteX29" fmla="*/ 1104900 w 1600214"/>
              <a:gd name="connsiteY29" fmla="*/ 63500 h 2717800"/>
              <a:gd name="connsiteX30" fmla="*/ 990600 w 1600214"/>
              <a:gd name="connsiteY30" fmla="*/ 50800 h 2717800"/>
              <a:gd name="connsiteX31" fmla="*/ 863600 w 1600214"/>
              <a:gd name="connsiteY31" fmla="*/ 38100 h 2717800"/>
              <a:gd name="connsiteX32" fmla="*/ 838200 w 1600214"/>
              <a:gd name="connsiteY32" fmla="*/ 0 h 2717800"/>
              <a:gd name="connsiteX0" fmla="*/ 203200 w 1600311"/>
              <a:gd name="connsiteY0" fmla="*/ 2717800 h 2717800"/>
              <a:gd name="connsiteX1" fmla="*/ 165100 w 1600311"/>
              <a:gd name="connsiteY1" fmla="*/ 2628900 h 2717800"/>
              <a:gd name="connsiteX2" fmla="*/ 114300 w 1600311"/>
              <a:gd name="connsiteY2" fmla="*/ 2552700 h 2717800"/>
              <a:gd name="connsiteX3" fmla="*/ 101600 w 1600311"/>
              <a:gd name="connsiteY3" fmla="*/ 2501900 h 2717800"/>
              <a:gd name="connsiteX4" fmla="*/ 88900 w 1600311"/>
              <a:gd name="connsiteY4" fmla="*/ 2463800 h 2717800"/>
              <a:gd name="connsiteX5" fmla="*/ 38100 w 1600311"/>
              <a:gd name="connsiteY5" fmla="*/ 2324100 h 2717800"/>
              <a:gd name="connsiteX6" fmla="*/ 25400 w 1600311"/>
              <a:gd name="connsiteY6" fmla="*/ 2273300 h 2717800"/>
              <a:gd name="connsiteX7" fmla="*/ 0 w 1600311"/>
              <a:gd name="connsiteY7" fmla="*/ 2197100 h 2717800"/>
              <a:gd name="connsiteX8" fmla="*/ 38100 w 1600311"/>
              <a:gd name="connsiteY8" fmla="*/ 2146300 h 2717800"/>
              <a:gd name="connsiteX9" fmla="*/ 152400 w 1600311"/>
              <a:gd name="connsiteY9" fmla="*/ 2019300 h 2717800"/>
              <a:gd name="connsiteX10" fmla="*/ 190500 w 1600311"/>
              <a:gd name="connsiteY10" fmla="*/ 1993900 h 2717800"/>
              <a:gd name="connsiteX11" fmla="*/ 266700 w 1600311"/>
              <a:gd name="connsiteY11" fmla="*/ 1968500 h 2717800"/>
              <a:gd name="connsiteX12" fmla="*/ 508000 w 1600311"/>
              <a:gd name="connsiteY12" fmla="*/ 1981200 h 2717800"/>
              <a:gd name="connsiteX13" fmla="*/ 533400 w 1600311"/>
              <a:gd name="connsiteY13" fmla="*/ 1905000 h 2717800"/>
              <a:gd name="connsiteX14" fmla="*/ 546100 w 1600311"/>
              <a:gd name="connsiteY14" fmla="*/ 1866900 h 2717800"/>
              <a:gd name="connsiteX15" fmla="*/ 558800 w 1600311"/>
              <a:gd name="connsiteY15" fmla="*/ 1828800 h 2717800"/>
              <a:gd name="connsiteX16" fmla="*/ 584200 w 1600311"/>
              <a:gd name="connsiteY16" fmla="*/ 1790700 h 2717800"/>
              <a:gd name="connsiteX17" fmla="*/ 622300 w 1600311"/>
              <a:gd name="connsiteY17" fmla="*/ 1752600 h 2717800"/>
              <a:gd name="connsiteX18" fmla="*/ 1054100 w 1600311"/>
              <a:gd name="connsiteY18" fmla="*/ 1714500 h 2717800"/>
              <a:gd name="connsiteX19" fmla="*/ 1193800 w 1600311"/>
              <a:gd name="connsiteY19" fmla="*/ 1689100 h 2717800"/>
              <a:gd name="connsiteX20" fmla="*/ 1257300 w 1600311"/>
              <a:gd name="connsiteY20" fmla="*/ 1676400 h 2717800"/>
              <a:gd name="connsiteX21" fmla="*/ 1282700 w 1600311"/>
              <a:gd name="connsiteY21" fmla="*/ 1638300 h 2717800"/>
              <a:gd name="connsiteX22" fmla="*/ 1600200 w 1600311"/>
              <a:gd name="connsiteY22" fmla="*/ 1346200 h 2717800"/>
              <a:gd name="connsiteX23" fmla="*/ 1244600 w 1600311"/>
              <a:gd name="connsiteY23" fmla="*/ 1092200 h 2717800"/>
              <a:gd name="connsiteX24" fmla="*/ 1498600 w 1600311"/>
              <a:gd name="connsiteY24" fmla="*/ 723900 h 2717800"/>
              <a:gd name="connsiteX25" fmla="*/ 1244600 w 1600311"/>
              <a:gd name="connsiteY25" fmla="*/ 381000 h 2717800"/>
              <a:gd name="connsiteX26" fmla="*/ 1219200 w 1600311"/>
              <a:gd name="connsiteY26" fmla="*/ 266700 h 2717800"/>
              <a:gd name="connsiteX27" fmla="*/ 1206500 w 1600311"/>
              <a:gd name="connsiteY27" fmla="*/ 203200 h 2717800"/>
              <a:gd name="connsiteX28" fmla="*/ 1117600 w 1600311"/>
              <a:gd name="connsiteY28" fmla="*/ 101600 h 2717800"/>
              <a:gd name="connsiteX29" fmla="*/ 1104900 w 1600311"/>
              <a:gd name="connsiteY29" fmla="*/ 63500 h 2717800"/>
              <a:gd name="connsiteX30" fmla="*/ 990600 w 1600311"/>
              <a:gd name="connsiteY30" fmla="*/ 50800 h 2717800"/>
              <a:gd name="connsiteX31" fmla="*/ 863600 w 1600311"/>
              <a:gd name="connsiteY31" fmla="*/ 38100 h 2717800"/>
              <a:gd name="connsiteX32" fmla="*/ 838200 w 1600311"/>
              <a:gd name="connsiteY32" fmla="*/ 0 h 2717800"/>
              <a:gd name="connsiteX0" fmla="*/ 203200 w 1600311"/>
              <a:gd name="connsiteY0" fmla="*/ 2717800 h 2717800"/>
              <a:gd name="connsiteX1" fmla="*/ 165100 w 1600311"/>
              <a:gd name="connsiteY1" fmla="*/ 2628900 h 2717800"/>
              <a:gd name="connsiteX2" fmla="*/ 114300 w 1600311"/>
              <a:gd name="connsiteY2" fmla="*/ 2552700 h 2717800"/>
              <a:gd name="connsiteX3" fmla="*/ 101600 w 1600311"/>
              <a:gd name="connsiteY3" fmla="*/ 2501900 h 2717800"/>
              <a:gd name="connsiteX4" fmla="*/ 88900 w 1600311"/>
              <a:gd name="connsiteY4" fmla="*/ 2463800 h 2717800"/>
              <a:gd name="connsiteX5" fmla="*/ 38100 w 1600311"/>
              <a:gd name="connsiteY5" fmla="*/ 2324100 h 2717800"/>
              <a:gd name="connsiteX6" fmla="*/ 25400 w 1600311"/>
              <a:gd name="connsiteY6" fmla="*/ 2273300 h 2717800"/>
              <a:gd name="connsiteX7" fmla="*/ 0 w 1600311"/>
              <a:gd name="connsiteY7" fmla="*/ 2197100 h 2717800"/>
              <a:gd name="connsiteX8" fmla="*/ 38100 w 1600311"/>
              <a:gd name="connsiteY8" fmla="*/ 2146300 h 2717800"/>
              <a:gd name="connsiteX9" fmla="*/ 152400 w 1600311"/>
              <a:gd name="connsiteY9" fmla="*/ 2019300 h 2717800"/>
              <a:gd name="connsiteX10" fmla="*/ 190500 w 1600311"/>
              <a:gd name="connsiteY10" fmla="*/ 1993900 h 2717800"/>
              <a:gd name="connsiteX11" fmla="*/ 266700 w 1600311"/>
              <a:gd name="connsiteY11" fmla="*/ 1968500 h 2717800"/>
              <a:gd name="connsiteX12" fmla="*/ 508000 w 1600311"/>
              <a:gd name="connsiteY12" fmla="*/ 1981200 h 2717800"/>
              <a:gd name="connsiteX13" fmla="*/ 533400 w 1600311"/>
              <a:gd name="connsiteY13" fmla="*/ 1905000 h 2717800"/>
              <a:gd name="connsiteX14" fmla="*/ 546100 w 1600311"/>
              <a:gd name="connsiteY14" fmla="*/ 1866900 h 2717800"/>
              <a:gd name="connsiteX15" fmla="*/ 558800 w 1600311"/>
              <a:gd name="connsiteY15" fmla="*/ 1828800 h 2717800"/>
              <a:gd name="connsiteX16" fmla="*/ 584200 w 1600311"/>
              <a:gd name="connsiteY16" fmla="*/ 1790700 h 2717800"/>
              <a:gd name="connsiteX17" fmla="*/ 673100 w 1600311"/>
              <a:gd name="connsiteY17" fmla="*/ 1625600 h 2717800"/>
              <a:gd name="connsiteX18" fmla="*/ 1054100 w 1600311"/>
              <a:gd name="connsiteY18" fmla="*/ 1714500 h 2717800"/>
              <a:gd name="connsiteX19" fmla="*/ 1193800 w 1600311"/>
              <a:gd name="connsiteY19" fmla="*/ 1689100 h 2717800"/>
              <a:gd name="connsiteX20" fmla="*/ 1257300 w 1600311"/>
              <a:gd name="connsiteY20" fmla="*/ 1676400 h 2717800"/>
              <a:gd name="connsiteX21" fmla="*/ 1282700 w 1600311"/>
              <a:gd name="connsiteY21" fmla="*/ 1638300 h 2717800"/>
              <a:gd name="connsiteX22" fmla="*/ 1600200 w 1600311"/>
              <a:gd name="connsiteY22" fmla="*/ 1346200 h 2717800"/>
              <a:gd name="connsiteX23" fmla="*/ 1244600 w 1600311"/>
              <a:gd name="connsiteY23" fmla="*/ 1092200 h 2717800"/>
              <a:gd name="connsiteX24" fmla="*/ 1498600 w 1600311"/>
              <a:gd name="connsiteY24" fmla="*/ 723900 h 2717800"/>
              <a:gd name="connsiteX25" fmla="*/ 1244600 w 1600311"/>
              <a:gd name="connsiteY25" fmla="*/ 381000 h 2717800"/>
              <a:gd name="connsiteX26" fmla="*/ 1219200 w 1600311"/>
              <a:gd name="connsiteY26" fmla="*/ 266700 h 2717800"/>
              <a:gd name="connsiteX27" fmla="*/ 1206500 w 1600311"/>
              <a:gd name="connsiteY27" fmla="*/ 203200 h 2717800"/>
              <a:gd name="connsiteX28" fmla="*/ 1117600 w 1600311"/>
              <a:gd name="connsiteY28" fmla="*/ 101600 h 2717800"/>
              <a:gd name="connsiteX29" fmla="*/ 1104900 w 1600311"/>
              <a:gd name="connsiteY29" fmla="*/ 63500 h 2717800"/>
              <a:gd name="connsiteX30" fmla="*/ 990600 w 1600311"/>
              <a:gd name="connsiteY30" fmla="*/ 50800 h 2717800"/>
              <a:gd name="connsiteX31" fmla="*/ 863600 w 1600311"/>
              <a:gd name="connsiteY31" fmla="*/ 38100 h 2717800"/>
              <a:gd name="connsiteX32" fmla="*/ 838200 w 1600311"/>
              <a:gd name="connsiteY32" fmla="*/ 0 h 2717800"/>
              <a:gd name="connsiteX0" fmla="*/ 203200 w 1600311"/>
              <a:gd name="connsiteY0" fmla="*/ 2717800 h 2717800"/>
              <a:gd name="connsiteX1" fmla="*/ 165100 w 1600311"/>
              <a:gd name="connsiteY1" fmla="*/ 2628900 h 2717800"/>
              <a:gd name="connsiteX2" fmla="*/ 114300 w 1600311"/>
              <a:gd name="connsiteY2" fmla="*/ 2552700 h 2717800"/>
              <a:gd name="connsiteX3" fmla="*/ 101600 w 1600311"/>
              <a:gd name="connsiteY3" fmla="*/ 2501900 h 2717800"/>
              <a:gd name="connsiteX4" fmla="*/ 88900 w 1600311"/>
              <a:gd name="connsiteY4" fmla="*/ 2463800 h 2717800"/>
              <a:gd name="connsiteX5" fmla="*/ 38100 w 1600311"/>
              <a:gd name="connsiteY5" fmla="*/ 2324100 h 2717800"/>
              <a:gd name="connsiteX6" fmla="*/ 25400 w 1600311"/>
              <a:gd name="connsiteY6" fmla="*/ 2273300 h 2717800"/>
              <a:gd name="connsiteX7" fmla="*/ 0 w 1600311"/>
              <a:gd name="connsiteY7" fmla="*/ 2197100 h 2717800"/>
              <a:gd name="connsiteX8" fmla="*/ 38100 w 1600311"/>
              <a:gd name="connsiteY8" fmla="*/ 2146300 h 2717800"/>
              <a:gd name="connsiteX9" fmla="*/ 152400 w 1600311"/>
              <a:gd name="connsiteY9" fmla="*/ 2019300 h 2717800"/>
              <a:gd name="connsiteX10" fmla="*/ 190500 w 1600311"/>
              <a:gd name="connsiteY10" fmla="*/ 1993900 h 2717800"/>
              <a:gd name="connsiteX11" fmla="*/ 266700 w 1600311"/>
              <a:gd name="connsiteY11" fmla="*/ 1968500 h 2717800"/>
              <a:gd name="connsiteX12" fmla="*/ 508000 w 1600311"/>
              <a:gd name="connsiteY12" fmla="*/ 1981200 h 2717800"/>
              <a:gd name="connsiteX13" fmla="*/ 533400 w 1600311"/>
              <a:gd name="connsiteY13" fmla="*/ 1905000 h 2717800"/>
              <a:gd name="connsiteX14" fmla="*/ 546100 w 1600311"/>
              <a:gd name="connsiteY14" fmla="*/ 1866900 h 2717800"/>
              <a:gd name="connsiteX15" fmla="*/ 558800 w 1600311"/>
              <a:gd name="connsiteY15" fmla="*/ 1828800 h 2717800"/>
              <a:gd name="connsiteX16" fmla="*/ 584200 w 1600311"/>
              <a:gd name="connsiteY16" fmla="*/ 1790700 h 2717800"/>
              <a:gd name="connsiteX17" fmla="*/ 673100 w 1600311"/>
              <a:gd name="connsiteY17" fmla="*/ 1625600 h 2717800"/>
              <a:gd name="connsiteX18" fmla="*/ 1003300 w 1600311"/>
              <a:gd name="connsiteY18" fmla="*/ 1460500 h 2717800"/>
              <a:gd name="connsiteX19" fmla="*/ 1193800 w 1600311"/>
              <a:gd name="connsiteY19" fmla="*/ 1689100 h 2717800"/>
              <a:gd name="connsiteX20" fmla="*/ 1257300 w 1600311"/>
              <a:gd name="connsiteY20" fmla="*/ 1676400 h 2717800"/>
              <a:gd name="connsiteX21" fmla="*/ 1282700 w 1600311"/>
              <a:gd name="connsiteY21" fmla="*/ 1638300 h 2717800"/>
              <a:gd name="connsiteX22" fmla="*/ 1600200 w 1600311"/>
              <a:gd name="connsiteY22" fmla="*/ 1346200 h 2717800"/>
              <a:gd name="connsiteX23" fmla="*/ 1244600 w 1600311"/>
              <a:gd name="connsiteY23" fmla="*/ 1092200 h 2717800"/>
              <a:gd name="connsiteX24" fmla="*/ 1498600 w 1600311"/>
              <a:gd name="connsiteY24" fmla="*/ 723900 h 2717800"/>
              <a:gd name="connsiteX25" fmla="*/ 1244600 w 1600311"/>
              <a:gd name="connsiteY25" fmla="*/ 381000 h 2717800"/>
              <a:gd name="connsiteX26" fmla="*/ 1219200 w 1600311"/>
              <a:gd name="connsiteY26" fmla="*/ 266700 h 2717800"/>
              <a:gd name="connsiteX27" fmla="*/ 1206500 w 1600311"/>
              <a:gd name="connsiteY27" fmla="*/ 203200 h 2717800"/>
              <a:gd name="connsiteX28" fmla="*/ 1117600 w 1600311"/>
              <a:gd name="connsiteY28" fmla="*/ 101600 h 2717800"/>
              <a:gd name="connsiteX29" fmla="*/ 1104900 w 1600311"/>
              <a:gd name="connsiteY29" fmla="*/ 63500 h 2717800"/>
              <a:gd name="connsiteX30" fmla="*/ 990600 w 1600311"/>
              <a:gd name="connsiteY30" fmla="*/ 50800 h 2717800"/>
              <a:gd name="connsiteX31" fmla="*/ 863600 w 1600311"/>
              <a:gd name="connsiteY31" fmla="*/ 38100 h 2717800"/>
              <a:gd name="connsiteX32" fmla="*/ 838200 w 1600311"/>
              <a:gd name="connsiteY32" fmla="*/ 0 h 2717800"/>
              <a:gd name="connsiteX0" fmla="*/ 203200 w 1600311"/>
              <a:gd name="connsiteY0" fmla="*/ 2717800 h 2717800"/>
              <a:gd name="connsiteX1" fmla="*/ 165100 w 1600311"/>
              <a:gd name="connsiteY1" fmla="*/ 2628900 h 2717800"/>
              <a:gd name="connsiteX2" fmla="*/ 114300 w 1600311"/>
              <a:gd name="connsiteY2" fmla="*/ 2552700 h 2717800"/>
              <a:gd name="connsiteX3" fmla="*/ 101600 w 1600311"/>
              <a:gd name="connsiteY3" fmla="*/ 2501900 h 2717800"/>
              <a:gd name="connsiteX4" fmla="*/ 88900 w 1600311"/>
              <a:gd name="connsiteY4" fmla="*/ 2463800 h 2717800"/>
              <a:gd name="connsiteX5" fmla="*/ 38100 w 1600311"/>
              <a:gd name="connsiteY5" fmla="*/ 2324100 h 2717800"/>
              <a:gd name="connsiteX6" fmla="*/ 25400 w 1600311"/>
              <a:gd name="connsiteY6" fmla="*/ 2273300 h 2717800"/>
              <a:gd name="connsiteX7" fmla="*/ 0 w 1600311"/>
              <a:gd name="connsiteY7" fmla="*/ 2197100 h 2717800"/>
              <a:gd name="connsiteX8" fmla="*/ 38100 w 1600311"/>
              <a:gd name="connsiteY8" fmla="*/ 2146300 h 2717800"/>
              <a:gd name="connsiteX9" fmla="*/ 152400 w 1600311"/>
              <a:gd name="connsiteY9" fmla="*/ 2019300 h 2717800"/>
              <a:gd name="connsiteX10" fmla="*/ 190500 w 1600311"/>
              <a:gd name="connsiteY10" fmla="*/ 1993900 h 2717800"/>
              <a:gd name="connsiteX11" fmla="*/ 266700 w 1600311"/>
              <a:gd name="connsiteY11" fmla="*/ 1968500 h 2717800"/>
              <a:gd name="connsiteX12" fmla="*/ 508000 w 1600311"/>
              <a:gd name="connsiteY12" fmla="*/ 1981200 h 2717800"/>
              <a:gd name="connsiteX13" fmla="*/ 533400 w 1600311"/>
              <a:gd name="connsiteY13" fmla="*/ 1905000 h 2717800"/>
              <a:gd name="connsiteX14" fmla="*/ 546100 w 1600311"/>
              <a:gd name="connsiteY14" fmla="*/ 1866900 h 2717800"/>
              <a:gd name="connsiteX15" fmla="*/ 558800 w 1600311"/>
              <a:gd name="connsiteY15" fmla="*/ 1828800 h 2717800"/>
              <a:gd name="connsiteX16" fmla="*/ 584200 w 1600311"/>
              <a:gd name="connsiteY16" fmla="*/ 1790700 h 2717800"/>
              <a:gd name="connsiteX17" fmla="*/ 673100 w 1600311"/>
              <a:gd name="connsiteY17" fmla="*/ 1625600 h 2717800"/>
              <a:gd name="connsiteX18" fmla="*/ 1003300 w 1600311"/>
              <a:gd name="connsiteY18" fmla="*/ 1460500 h 2717800"/>
              <a:gd name="connsiteX19" fmla="*/ 1206500 w 1600311"/>
              <a:gd name="connsiteY19" fmla="*/ 1333500 h 2717800"/>
              <a:gd name="connsiteX20" fmla="*/ 1257300 w 1600311"/>
              <a:gd name="connsiteY20" fmla="*/ 1676400 h 2717800"/>
              <a:gd name="connsiteX21" fmla="*/ 1282700 w 1600311"/>
              <a:gd name="connsiteY21" fmla="*/ 1638300 h 2717800"/>
              <a:gd name="connsiteX22" fmla="*/ 1600200 w 1600311"/>
              <a:gd name="connsiteY22" fmla="*/ 1346200 h 2717800"/>
              <a:gd name="connsiteX23" fmla="*/ 1244600 w 1600311"/>
              <a:gd name="connsiteY23" fmla="*/ 1092200 h 2717800"/>
              <a:gd name="connsiteX24" fmla="*/ 1498600 w 1600311"/>
              <a:gd name="connsiteY24" fmla="*/ 723900 h 2717800"/>
              <a:gd name="connsiteX25" fmla="*/ 1244600 w 1600311"/>
              <a:gd name="connsiteY25" fmla="*/ 381000 h 2717800"/>
              <a:gd name="connsiteX26" fmla="*/ 1219200 w 1600311"/>
              <a:gd name="connsiteY26" fmla="*/ 266700 h 2717800"/>
              <a:gd name="connsiteX27" fmla="*/ 1206500 w 1600311"/>
              <a:gd name="connsiteY27" fmla="*/ 203200 h 2717800"/>
              <a:gd name="connsiteX28" fmla="*/ 1117600 w 1600311"/>
              <a:gd name="connsiteY28" fmla="*/ 101600 h 2717800"/>
              <a:gd name="connsiteX29" fmla="*/ 1104900 w 1600311"/>
              <a:gd name="connsiteY29" fmla="*/ 63500 h 2717800"/>
              <a:gd name="connsiteX30" fmla="*/ 990600 w 1600311"/>
              <a:gd name="connsiteY30" fmla="*/ 50800 h 2717800"/>
              <a:gd name="connsiteX31" fmla="*/ 863600 w 1600311"/>
              <a:gd name="connsiteY31" fmla="*/ 38100 h 2717800"/>
              <a:gd name="connsiteX32" fmla="*/ 838200 w 1600311"/>
              <a:gd name="connsiteY32" fmla="*/ 0 h 2717800"/>
              <a:gd name="connsiteX0" fmla="*/ 203200 w 1600211"/>
              <a:gd name="connsiteY0" fmla="*/ 2717800 h 2717800"/>
              <a:gd name="connsiteX1" fmla="*/ 165100 w 1600211"/>
              <a:gd name="connsiteY1" fmla="*/ 2628900 h 2717800"/>
              <a:gd name="connsiteX2" fmla="*/ 114300 w 1600211"/>
              <a:gd name="connsiteY2" fmla="*/ 2552700 h 2717800"/>
              <a:gd name="connsiteX3" fmla="*/ 101600 w 1600211"/>
              <a:gd name="connsiteY3" fmla="*/ 2501900 h 2717800"/>
              <a:gd name="connsiteX4" fmla="*/ 88900 w 1600211"/>
              <a:gd name="connsiteY4" fmla="*/ 2463800 h 2717800"/>
              <a:gd name="connsiteX5" fmla="*/ 38100 w 1600211"/>
              <a:gd name="connsiteY5" fmla="*/ 2324100 h 2717800"/>
              <a:gd name="connsiteX6" fmla="*/ 25400 w 1600211"/>
              <a:gd name="connsiteY6" fmla="*/ 2273300 h 2717800"/>
              <a:gd name="connsiteX7" fmla="*/ 0 w 1600211"/>
              <a:gd name="connsiteY7" fmla="*/ 2197100 h 2717800"/>
              <a:gd name="connsiteX8" fmla="*/ 38100 w 1600211"/>
              <a:gd name="connsiteY8" fmla="*/ 2146300 h 2717800"/>
              <a:gd name="connsiteX9" fmla="*/ 152400 w 1600211"/>
              <a:gd name="connsiteY9" fmla="*/ 2019300 h 2717800"/>
              <a:gd name="connsiteX10" fmla="*/ 190500 w 1600211"/>
              <a:gd name="connsiteY10" fmla="*/ 1993900 h 2717800"/>
              <a:gd name="connsiteX11" fmla="*/ 266700 w 1600211"/>
              <a:gd name="connsiteY11" fmla="*/ 1968500 h 2717800"/>
              <a:gd name="connsiteX12" fmla="*/ 508000 w 1600211"/>
              <a:gd name="connsiteY12" fmla="*/ 1981200 h 2717800"/>
              <a:gd name="connsiteX13" fmla="*/ 533400 w 1600211"/>
              <a:gd name="connsiteY13" fmla="*/ 1905000 h 2717800"/>
              <a:gd name="connsiteX14" fmla="*/ 546100 w 1600211"/>
              <a:gd name="connsiteY14" fmla="*/ 1866900 h 2717800"/>
              <a:gd name="connsiteX15" fmla="*/ 558800 w 1600211"/>
              <a:gd name="connsiteY15" fmla="*/ 1828800 h 2717800"/>
              <a:gd name="connsiteX16" fmla="*/ 584200 w 1600211"/>
              <a:gd name="connsiteY16" fmla="*/ 1790700 h 2717800"/>
              <a:gd name="connsiteX17" fmla="*/ 673100 w 1600211"/>
              <a:gd name="connsiteY17" fmla="*/ 1625600 h 2717800"/>
              <a:gd name="connsiteX18" fmla="*/ 1003300 w 1600211"/>
              <a:gd name="connsiteY18" fmla="*/ 1460500 h 2717800"/>
              <a:gd name="connsiteX19" fmla="*/ 1206500 w 1600211"/>
              <a:gd name="connsiteY19" fmla="*/ 1333500 h 2717800"/>
              <a:gd name="connsiteX20" fmla="*/ 1257300 w 1600211"/>
              <a:gd name="connsiteY20" fmla="*/ 1676400 h 2717800"/>
              <a:gd name="connsiteX21" fmla="*/ 1600200 w 1600211"/>
              <a:gd name="connsiteY21" fmla="*/ 1346200 h 2717800"/>
              <a:gd name="connsiteX22" fmla="*/ 1244600 w 1600211"/>
              <a:gd name="connsiteY22" fmla="*/ 1092200 h 2717800"/>
              <a:gd name="connsiteX23" fmla="*/ 1498600 w 1600211"/>
              <a:gd name="connsiteY23" fmla="*/ 723900 h 2717800"/>
              <a:gd name="connsiteX24" fmla="*/ 1244600 w 1600211"/>
              <a:gd name="connsiteY24" fmla="*/ 381000 h 2717800"/>
              <a:gd name="connsiteX25" fmla="*/ 1219200 w 1600211"/>
              <a:gd name="connsiteY25" fmla="*/ 266700 h 2717800"/>
              <a:gd name="connsiteX26" fmla="*/ 1206500 w 1600211"/>
              <a:gd name="connsiteY26" fmla="*/ 203200 h 2717800"/>
              <a:gd name="connsiteX27" fmla="*/ 1117600 w 1600211"/>
              <a:gd name="connsiteY27" fmla="*/ 101600 h 2717800"/>
              <a:gd name="connsiteX28" fmla="*/ 1104900 w 1600211"/>
              <a:gd name="connsiteY28" fmla="*/ 63500 h 2717800"/>
              <a:gd name="connsiteX29" fmla="*/ 990600 w 1600211"/>
              <a:gd name="connsiteY29" fmla="*/ 50800 h 2717800"/>
              <a:gd name="connsiteX30" fmla="*/ 863600 w 1600211"/>
              <a:gd name="connsiteY30" fmla="*/ 38100 h 2717800"/>
              <a:gd name="connsiteX31" fmla="*/ 838200 w 1600211"/>
              <a:gd name="connsiteY31" fmla="*/ 0 h 2717800"/>
              <a:gd name="connsiteX0" fmla="*/ 203200 w 1600286"/>
              <a:gd name="connsiteY0" fmla="*/ 2717800 h 2717800"/>
              <a:gd name="connsiteX1" fmla="*/ 165100 w 1600286"/>
              <a:gd name="connsiteY1" fmla="*/ 2628900 h 2717800"/>
              <a:gd name="connsiteX2" fmla="*/ 114300 w 1600286"/>
              <a:gd name="connsiteY2" fmla="*/ 2552700 h 2717800"/>
              <a:gd name="connsiteX3" fmla="*/ 101600 w 1600286"/>
              <a:gd name="connsiteY3" fmla="*/ 2501900 h 2717800"/>
              <a:gd name="connsiteX4" fmla="*/ 88900 w 1600286"/>
              <a:gd name="connsiteY4" fmla="*/ 2463800 h 2717800"/>
              <a:gd name="connsiteX5" fmla="*/ 38100 w 1600286"/>
              <a:gd name="connsiteY5" fmla="*/ 2324100 h 2717800"/>
              <a:gd name="connsiteX6" fmla="*/ 25400 w 1600286"/>
              <a:gd name="connsiteY6" fmla="*/ 2273300 h 2717800"/>
              <a:gd name="connsiteX7" fmla="*/ 0 w 1600286"/>
              <a:gd name="connsiteY7" fmla="*/ 2197100 h 2717800"/>
              <a:gd name="connsiteX8" fmla="*/ 38100 w 1600286"/>
              <a:gd name="connsiteY8" fmla="*/ 2146300 h 2717800"/>
              <a:gd name="connsiteX9" fmla="*/ 152400 w 1600286"/>
              <a:gd name="connsiteY9" fmla="*/ 2019300 h 2717800"/>
              <a:gd name="connsiteX10" fmla="*/ 190500 w 1600286"/>
              <a:gd name="connsiteY10" fmla="*/ 1993900 h 2717800"/>
              <a:gd name="connsiteX11" fmla="*/ 266700 w 1600286"/>
              <a:gd name="connsiteY11" fmla="*/ 1968500 h 2717800"/>
              <a:gd name="connsiteX12" fmla="*/ 508000 w 1600286"/>
              <a:gd name="connsiteY12" fmla="*/ 1981200 h 2717800"/>
              <a:gd name="connsiteX13" fmla="*/ 533400 w 1600286"/>
              <a:gd name="connsiteY13" fmla="*/ 1905000 h 2717800"/>
              <a:gd name="connsiteX14" fmla="*/ 546100 w 1600286"/>
              <a:gd name="connsiteY14" fmla="*/ 1866900 h 2717800"/>
              <a:gd name="connsiteX15" fmla="*/ 558800 w 1600286"/>
              <a:gd name="connsiteY15" fmla="*/ 1828800 h 2717800"/>
              <a:gd name="connsiteX16" fmla="*/ 584200 w 1600286"/>
              <a:gd name="connsiteY16" fmla="*/ 1790700 h 2717800"/>
              <a:gd name="connsiteX17" fmla="*/ 673100 w 1600286"/>
              <a:gd name="connsiteY17" fmla="*/ 1625600 h 2717800"/>
              <a:gd name="connsiteX18" fmla="*/ 1003300 w 1600286"/>
              <a:gd name="connsiteY18" fmla="*/ 1460500 h 2717800"/>
              <a:gd name="connsiteX19" fmla="*/ 1206500 w 1600286"/>
              <a:gd name="connsiteY19" fmla="*/ 1333500 h 2717800"/>
              <a:gd name="connsiteX20" fmla="*/ 1600200 w 1600286"/>
              <a:gd name="connsiteY20" fmla="*/ 1346200 h 2717800"/>
              <a:gd name="connsiteX21" fmla="*/ 1244600 w 1600286"/>
              <a:gd name="connsiteY21" fmla="*/ 1092200 h 2717800"/>
              <a:gd name="connsiteX22" fmla="*/ 1498600 w 1600286"/>
              <a:gd name="connsiteY22" fmla="*/ 723900 h 2717800"/>
              <a:gd name="connsiteX23" fmla="*/ 1244600 w 1600286"/>
              <a:gd name="connsiteY23" fmla="*/ 381000 h 2717800"/>
              <a:gd name="connsiteX24" fmla="*/ 1219200 w 1600286"/>
              <a:gd name="connsiteY24" fmla="*/ 266700 h 2717800"/>
              <a:gd name="connsiteX25" fmla="*/ 1206500 w 1600286"/>
              <a:gd name="connsiteY25" fmla="*/ 203200 h 2717800"/>
              <a:gd name="connsiteX26" fmla="*/ 1117600 w 1600286"/>
              <a:gd name="connsiteY26" fmla="*/ 101600 h 2717800"/>
              <a:gd name="connsiteX27" fmla="*/ 1104900 w 1600286"/>
              <a:gd name="connsiteY27" fmla="*/ 63500 h 2717800"/>
              <a:gd name="connsiteX28" fmla="*/ 990600 w 1600286"/>
              <a:gd name="connsiteY28" fmla="*/ 50800 h 2717800"/>
              <a:gd name="connsiteX29" fmla="*/ 863600 w 1600286"/>
              <a:gd name="connsiteY29" fmla="*/ 38100 h 2717800"/>
              <a:gd name="connsiteX30" fmla="*/ 838200 w 1600286"/>
              <a:gd name="connsiteY30" fmla="*/ 0 h 2717800"/>
              <a:gd name="connsiteX0" fmla="*/ 203200 w 1600575"/>
              <a:gd name="connsiteY0" fmla="*/ 2717800 h 2717800"/>
              <a:gd name="connsiteX1" fmla="*/ 165100 w 1600575"/>
              <a:gd name="connsiteY1" fmla="*/ 2628900 h 2717800"/>
              <a:gd name="connsiteX2" fmla="*/ 114300 w 1600575"/>
              <a:gd name="connsiteY2" fmla="*/ 2552700 h 2717800"/>
              <a:gd name="connsiteX3" fmla="*/ 101600 w 1600575"/>
              <a:gd name="connsiteY3" fmla="*/ 2501900 h 2717800"/>
              <a:gd name="connsiteX4" fmla="*/ 88900 w 1600575"/>
              <a:gd name="connsiteY4" fmla="*/ 2463800 h 2717800"/>
              <a:gd name="connsiteX5" fmla="*/ 38100 w 1600575"/>
              <a:gd name="connsiteY5" fmla="*/ 2324100 h 2717800"/>
              <a:gd name="connsiteX6" fmla="*/ 25400 w 1600575"/>
              <a:gd name="connsiteY6" fmla="*/ 2273300 h 2717800"/>
              <a:gd name="connsiteX7" fmla="*/ 0 w 1600575"/>
              <a:gd name="connsiteY7" fmla="*/ 2197100 h 2717800"/>
              <a:gd name="connsiteX8" fmla="*/ 38100 w 1600575"/>
              <a:gd name="connsiteY8" fmla="*/ 2146300 h 2717800"/>
              <a:gd name="connsiteX9" fmla="*/ 152400 w 1600575"/>
              <a:gd name="connsiteY9" fmla="*/ 2019300 h 2717800"/>
              <a:gd name="connsiteX10" fmla="*/ 190500 w 1600575"/>
              <a:gd name="connsiteY10" fmla="*/ 1993900 h 2717800"/>
              <a:gd name="connsiteX11" fmla="*/ 266700 w 1600575"/>
              <a:gd name="connsiteY11" fmla="*/ 1968500 h 2717800"/>
              <a:gd name="connsiteX12" fmla="*/ 508000 w 1600575"/>
              <a:gd name="connsiteY12" fmla="*/ 1981200 h 2717800"/>
              <a:gd name="connsiteX13" fmla="*/ 533400 w 1600575"/>
              <a:gd name="connsiteY13" fmla="*/ 1905000 h 2717800"/>
              <a:gd name="connsiteX14" fmla="*/ 546100 w 1600575"/>
              <a:gd name="connsiteY14" fmla="*/ 1866900 h 2717800"/>
              <a:gd name="connsiteX15" fmla="*/ 558800 w 1600575"/>
              <a:gd name="connsiteY15" fmla="*/ 1828800 h 2717800"/>
              <a:gd name="connsiteX16" fmla="*/ 584200 w 1600575"/>
              <a:gd name="connsiteY16" fmla="*/ 1790700 h 2717800"/>
              <a:gd name="connsiteX17" fmla="*/ 673100 w 1600575"/>
              <a:gd name="connsiteY17" fmla="*/ 1625600 h 2717800"/>
              <a:gd name="connsiteX18" fmla="*/ 1003300 w 1600575"/>
              <a:gd name="connsiteY18" fmla="*/ 1460500 h 2717800"/>
              <a:gd name="connsiteX19" fmla="*/ 1206500 w 1600575"/>
              <a:gd name="connsiteY19" fmla="*/ 1333500 h 2717800"/>
              <a:gd name="connsiteX20" fmla="*/ 1600200 w 1600575"/>
              <a:gd name="connsiteY20" fmla="*/ 1346200 h 2717800"/>
              <a:gd name="connsiteX21" fmla="*/ 1282700 w 1600575"/>
              <a:gd name="connsiteY21" fmla="*/ 939800 h 2717800"/>
              <a:gd name="connsiteX22" fmla="*/ 1498600 w 1600575"/>
              <a:gd name="connsiteY22" fmla="*/ 723900 h 2717800"/>
              <a:gd name="connsiteX23" fmla="*/ 1244600 w 1600575"/>
              <a:gd name="connsiteY23" fmla="*/ 381000 h 2717800"/>
              <a:gd name="connsiteX24" fmla="*/ 1219200 w 1600575"/>
              <a:gd name="connsiteY24" fmla="*/ 266700 h 2717800"/>
              <a:gd name="connsiteX25" fmla="*/ 1206500 w 1600575"/>
              <a:gd name="connsiteY25" fmla="*/ 203200 h 2717800"/>
              <a:gd name="connsiteX26" fmla="*/ 1117600 w 1600575"/>
              <a:gd name="connsiteY26" fmla="*/ 101600 h 2717800"/>
              <a:gd name="connsiteX27" fmla="*/ 1104900 w 1600575"/>
              <a:gd name="connsiteY27" fmla="*/ 63500 h 2717800"/>
              <a:gd name="connsiteX28" fmla="*/ 990600 w 1600575"/>
              <a:gd name="connsiteY28" fmla="*/ 50800 h 2717800"/>
              <a:gd name="connsiteX29" fmla="*/ 863600 w 1600575"/>
              <a:gd name="connsiteY29" fmla="*/ 38100 h 2717800"/>
              <a:gd name="connsiteX30" fmla="*/ 838200 w 1600575"/>
              <a:gd name="connsiteY30" fmla="*/ 0 h 2717800"/>
              <a:gd name="connsiteX0" fmla="*/ 203200 w 1498662"/>
              <a:gd name="connsiteY0" fmla="*/ 2717800 h 2717800"/>
              <a:gd name="connsiteX1" fmla="*/ 165100 w 1498662"/>
              <a:gd name="connsiteY1" fmla="*/ 2628900 h 2717800"/>
              <a:gd name="connsiteX2" fmla="*/ 114300 w 1498662"/>
              <a:gd name="connsiteY2" fmla="*/ 2552700 h 2717800"/>
              <a:gd name="connsiteX3" fmla="*/ 101600 w 1498662"/>
              <a:gd name="connsiteY3" fmla="*/ 2501900 h 2717800"/>
              <a:gd name="connsiteX4" fmla="*/ 88900 w 1498662"/>
              <a:gd name="connsiteY4" fmla="*/ 2463800 h 2717800"/>
              <a:gd name="connsiteX5" fmla="*/ 38100 w 1498662"/>
              <a:gd name="connsiteY5" fmla="*/ 2324100 h 2717800"/>
              <a:gd name="connsiteX6" fmla="*/ 25400 w 1498662"/>
              <a:gd name="connsiteY6" fmla="*/ 2273300 h 2717800"/>
              <a:gd name="connsiteX7" fmla="*/ 0 w 1498662"/>
              <a:gd name="connsiteY7" fmla="*/ 2197100 h 2717800"/>
              <a:gd name="connsiteX8" fmla="*/ 38100 w 1498662"/>
              <a:gd name="connsiteY8" fmla="*/ 2146300 h 2717800"/>
              <a:gd name="connsiteX9" fmla="*/ 152400 w 1498662"/>
              <a:gd name="connsiteY9" fmla="*/ 2019300 h 2717800"/>
              <a:gd name="connsiteX10" fmla="*/ 190500 w 1498662"/>
              <a:gd name="connsiteY10" fmla="*/ 1993900 h 2717800"/>
              <a:gd name="connsiteX11" fmla="*/ 266700 w 1498662"/>
              <a:gd name="connsiteY11" fmla="*/ 1968500 h 2717800"/>
              <a:gd name="connsiteX12" fmla="*/ 508000 w 1498662"/>
              <a:gd name="connsiteY12" fmla="*/ 1981200 h 2717800"/>
              <a:gd name="connsiteX13" fmla="*/ 533400 w 1498662"/>
              <a:gd name="connsiteY13" fmla="*/ 1905000 h 2717800"/>
              <a:gd name="connsiteX14" fmla="*/ 546100 w 1498662"/>
              <a:gd name="connsiteY14" fmla="*/ 1866900 h 2717800"/>
              <a:gd name="connsiteX15" fmla="*/ 558800 w 1498662"/>
              <a:gd name="connsiteY15" fmla="*/ 1828800 h 2717800"/>
              <a:gd name="connsiteX16" fmla="*/ 584200 w 1498662"/>
              <a:gd name="connsiteY16" fmla="*/ 1790700 h 2717800"/>
              <a:gd name="connsiteX17" fmla="*/ 673100 w 1498662"/>
              <a:gd name="connsiteY17" fmla="*/ 1625600 h 2717800"/>
              <a:gd name="connsiteX18" fmla="*/ 1003300 w 1498662"/>
              <a:gd name="connsiteY18" fmla="*/ 1460500 h 2717800"/>
              <a:gd name="connsiteX19" fmla="*/ 1206500 w 1498662"/>
              <a:gd name="connsiteY19" fmla="*/ 1333500 h 2717800"/>
              <a:gd name="connsiteX20" fmla="*/ 1460500 w 1498662"/>
              <a:gd name="connsiteY20" fmla="*/ 1143000 h 2717800"/>
              <a:gd name="connsiteX21" fmla="*/ 1282700 w 1498662"/>
              <a:gd name="connsiteY21" fmla="*/ 939800 h 2717800"/>
              <a:gd name="connsiteX22" fmla="*/ 1498600 w 1498662"/>
              <a:gd name="connsiteY22" fmla="*/ 723900 h 2717800"/>
              <a:gd name="connsiteX23" fmla="*/ 1244600 w 1498662"/>
              <a:gd name="connsiteY23" fmla="*/ 381000 h 2717800"/>
              <a:gd name="connsiteX24" fmla="*/ 1219200 w 1498662"/>
              <a:gd name="connsiteY24" fmla="*/ 266700 h 2717800"/>
              <a:gd name="connsiteX25" fmla="*/ 1206500 w 1498662"/>
              <a:gd name="connsiteY25" fmla="*/ 203200 h 2717800"/>
              <a:gd name="connsiteX26" fmla="*/ 1117600 w 1498662"/>
              <a:gd name="connsiteY26" fmla="*/ 101600 h 2717800"/>
              <a:gd name="connsiteX27" fmla="*/ 1104900 w 1498662"/>
              <a:gd name="connsiteY27" fmla="*/ 63500 h 2717800"/>
              <a:gd name="connsiteX28" fmla="*/ 990600 w 1498662"/>
              <a:gd name="connsiteY28" fmla="*/ 50800 h 2717800"/>
              <a:gd name="connsiteX29" fmla="*/ 863600 w 1498662"/>
              <a:gd name="connsiteY29" fmla="*/ 38100 h 2717800"/>
              <a:gd name="connsiteX30" fmla="*/ 838200 w 1498662"/>
              <a:gd name="connsiteY30" fmla="*/ 0 h 2717800"/>
              <a:gd name="connsiteX0" fmla="*/ 203200 w 1498662"/>
              <a:gd name="connsiteY0" fmla="*/ 2717800 h 2717800"/>
              <a:gd name="connsiteX1" fmla="*/ 165100 w 1498662"/>
              <a:gd name="connsiteY1" fmla="*/ 2628900 h 2717800"/>
              <a:gd name="connsiteX2" fmla="*/ 114300 w 1498662"/>
              <a:gd name="connsiteY2" fmla="*/ 2552700 h 2717800"/>
              <a:gd name="connsiteX3" fmla="*/ 101600 w 1498662"/>
              <a:gd name="connsiteY3" fmla="*/ 2501900 h 2717800"/>
              <a:gd name="connsiteX4" fmla="*/ 88900 w 1498662"/>
              <a:gd name="connsiteY4" fmla="*/ 2463800 h 2717800"/>
              <a:gd name="connsiteX5" fmla="*/ 38100 w 1498662"/>
              <a:gd name="connsiteY5" fmla="*/ 2324100 h 2717800"/>
              <a:gd name="connsiteX6" fmla="*/ 25400 w 1498662"/>
              <a:gd name="connsiteY6" fmla="*/ 2273300 h 2717800"/>
              <a:gd name="connsiteX7" fmla="*/ 0 w 1498662"/>
              <a:gd name="connsiteY7" fmla="*/ 2197100 h 2717800"/>
              <a:gd name="connsiteX8" fmla="*/ 38100 w 1498662"/>
              <a:gd name="connsiteY8" fmla="*/ 2146300 h 2717800"/>
              <a:gd name="connsiteX9" fmla="*/ 152400 w 1498662"/>
              <a:gd name="connsiteY9" fmla="*/ 2019300 h 2717800"/>
              <a:gd name="connsiteX10" fmla="*/ 190500 w 1498662"/>
              <a:gd name="connsiteY10" fmla="*/ 1993900 h 2717800"/>
              <a:gd name="connsiteX11" fmla="*/ 266700 w 1498662"/>
              <a:gd name="connsiteY11" fmla="*/ 1968500 h 2717800"/>
              <a:gd name="connsiteX12" fmla="*/ 508000 w 1498662"/>
              <a:gd name="connsiteY12" fmla="*/ 1981200 h 2717800"/>
              <a:gd name="connsiteX13" fmla="*/ 533400 w 1498662"/>
              <a:gd name="connsiteY13" fmla="*/ 1905000 h 2717800"/>
              <a:gd name="connsiteX14" fmla="*/ 546100 w 1498662"/>
              <a:gd name="connsiteY14" fmla="*/ 1866900 h 2717800"/>
              <a:gd name="connsiteX15" fmla="*/ 558800 w 1498662"/>
              <a:gd name="connsiteY15" fmla="*/ 1828800 h 2717800"/>
              <a:gd name="connsiteX16" fmla="*/ 584200 w 1498662"/>
              <a:gd name="connsiteY16" fmla="*/ 1790700 h 2717800"/>
              <a:gd name="connsiteX17" fmla="*/ 673100 w 1498662"/>
              <a:gd name="connsiteY17" fmla="*/ 1625600 h 2717800"/>
              <a:gd name="connsiteX18" fmla="*/ 1003300 w 1498662"/>
              <a:gd name="connsiteY18" fmla="*/ 1460500 h 2717800"/>
              <a:gd name="connsiteX19" fmla="*/ 1206500 w 1498662"/>
              <a:gd name="connsiteY19" fmla="*/ 1333500 h 2717800"/>
              <a:gd name="connsiteX20" fmla="*/ 1460500 w 1498662"/>
              <a:gd name="connsiteY20" fmla="*/ 1143000 h 2717800"/>
              <a:gd name="connsiteX21" fmla="*/ 1282700 w 1498662"/>
              <a:gd name="connsiteY21" fmla="*/ 939800 h 2717800"/>
              <a:gd name="connsiteX22" fmla="*/ 1498600 w 1498662"/>
              <a:gd name="connsiteY22" fmla="*/ 723900 h 2717800"/>
              <a:gd name="connsiteX23" fmla="*/ 1092200 w 1498662"/>
              <a:gd name="connsiteY23" fmla="*/ 444500 h 2717800"/>
              <a:gd name="connsiteX24" fmla="*/ 1219200 w 1498662"/>
              <a:gd name="connsiteY24" fmla="*/ 266700 h 2717800"/>
              <a:gd name="connsiteX25" fmla="*/ 1206500 w 1498662"/>
              <a:gd name="connsiteY25" fmla="*/ 203200 h 2717800"/>
              <a:gd name="connsiteX26" fmla="*/ 1117600 w 1498662"/>
              <a:gd name="connsiteY26" fmla="*/ 101600 h 2717800"/>
              <a:gd name="connsiteX27" fmla="*/ 1104900 w 1498662"/>
              <a:gd name="connsiteY27" fmla="*/ 63500 h 2717800"/>
              <a:gd name="connsiteX28" fmla="*/ 990600 w 1498662"/>
              <a:gd name="connsiteY28" fmla="*/ 50800 h 2717800"/>
              <a:gd name="connsiteX29" fmla="*/ 863600 w 1498662"/>
              <a:gd name="connsiteY29" fmla="*/ 38100 h 2717800"/>
              <a:gd name="connsiteX30" fmla="*/ 838200 w 1498662"/>
              <a:gd name="connsiteY30"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533400 w 1461114"/>
              <a:gd name="connsiteY13" fmla="*/ 1905000 h 2717800"/>
              <a:gd name="connsiteX14" fmla="*/ 546100 w 1461114"/>
              <a:gd name="connsiteY14" fmla="*/ 1866900 h 2717800"/>
              <a:gd name="connsiteX15" fmla="*/ 558800 w 1461114"/>
              <a:gd name="connsiteY15" fmla="*/ 1828800 h 2717800"/>
              <a:gd name="connsiteX16" fmla="*/ 584200 w 1461114"/>
              <a:gd name="connsiteY16" fmla="*/ 1790700 h 2717800"/>
              <a:gd name="connsiteX17" fmla="*/ 673100 w 1461114"/>
              <a:gd name="connsiteY17" fmla="*/ 1625600 h 2717800"/>
              <a:gd name="connsiteX18" fmla="*/ 1003300 w 1461114"/>
              <a:gd name="connsiteY18" fmla="*/ 1460500 h 2717800"/>
              <a:gd name="connsiteX19" fmla="*/ 1206500 w 1461114"/>
              <a:gd name="connsiteY19" fmla="*/ 1333500 h 2717800"/>
              <a:gd name="connsiteX20" fmla="*/ 1460500 w 1461114"/>
              <a:gd name="connsiteY20" fmla="*/ 1143000 h 2717800"/>
              <a:gd name="connsiteX21" fmla="*/ 1282700 w 1461114"/>
              <a:gd name="connsiteY21" fmla="*/ 939800 h 2717800"/>
              <a:gd name="connsiteX22" fmla="*/ 1447800 w 1461114"/>
              <a:gd name="connsiteY22" fmla="*/ 622300 h 2717800"/>
              <a:gd name="connsiteX23" fmla="*/ 1092200 w 1461114"/>
              <a:gd name="connsiteY23" fmla="*/ 444500 h 2717800"/>
              <a:gd name="connsiteX24" fmla="*/ 1219200 w 1461114"/>
              <a:gd name="connsiteY24" fmla="*/ 266700 h 2717800"/>
              <a:gd name="connsiteX25" fmla="*/ 1206500 w 1461114"/>
              <a:gd name="connsiteY25" fmla="*/ 203200 h 2717800"/>
              <a:gd name="connsiteX26" fmla="*/ 1117600 w 1461114"/>
              <a:gd name="connsiteY26" fmla="*/ 101600 h 2717800"/>
              <a:gd name="connsiteX27" fmla="*/ 1104900 w 1461114"/>
              <a:gd name="connsiteY27" fmla="*/ 63500 h 2717800"/>
              <a:gd name="connsiteX28" fmla="*/ 990600 w 1461114"/>
              <a:gd name="connsiteY28" fmla="*/ 50800 h 2717800"/>
              <a:gd name="connsiteX29" fmla="*/ 863600 w 1461114"/>
              <a:gd name="connsiteY29" fmla="*/ 38100 h 2717800"/>
              <a:gd name="connsiteX30" fmla="*/ 838200 w 1461114"/>
              <a:gd name="connsiteY30"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533400 w 1461114"/>
              <a:gd name="connsiteY13" fmla="*/ 1905000 h 2717800"/>
              <a:gd name="connsiteX14" fmla="*/ 546100 w 1461114"/>
              <a:gd name="connsiteY14" fmla="*/ 1866900 h 2717800"/>
              <a:gd name="connsiteX15" fmla="*/ 558800 w 1461114"/>
              <a:gd name="connsiteY15" fmla="*/ 1828800 h 2717800"/>
              <a:gd name="connsiteX16" fmla="*/ 584200 w 1461114"/>
              <a:gd name="connsiteY16" fmla="*/ 1790700 h 2717800"/>
              <a:gd name="connsiteX17" fmla="*/ 673100 w 1461114"/>
              <a:gd name="connsiteY17" fmla="*/ 1625600 h 2717800"/>
              <a:gd name="connsiteX18" fmla="*/ 1003300 w 1461114"/>
              <a:gd name="connsiteY18" fmla="*/ 1460500 h 2717800"/>
              <a:gd name="connsiteX19" fmla="*/ 1206500 w 1461114"/>
              <a:gd name="connsiteY19" fmla="*/ 1333500 h 2717800"/>
              <a:gd name="connsiteX20" fmla="*/ 1460500 w 1461114"/>
              <a:gd name="connsiteY20" fmla="*/ 1143000 h 2717800"/>
              <a:gd name="connsiteX21" fmla="*/ 1282700 w 1461114"/>
              <a:gd name="connsiteY21" fmla="*/ 939800 h 2717800"/>
              <a:gd name="connsiteX22" fmla="*/ 1447800 w 1461114"/>
              <a:gd name="connsiteY22" fmla="*/ 622300 h 2717800"/>
              <a:gd name="connsiteX23" fmla="*/ 1219200 w 1461114"/>
              <a:gd name="connsiteY23" fmla="*/ 266700 h 2717800"/>
              <a:gd name="connsiteX24" fmla="*/ 1206500 w 1461114"/>
              <a:gd name="connsiteY24" fmla="*/ 203200 h 2717800"/>
              <a:gd name="connsiteX25" fmla="*/ 1117600 w 1461114"/>
              <a:gd name="connsiteY25" fmla="*/ 101600 h 2717800"/>
              <a:gd name="connsiteX26" fmla="*/ 1104900 w 1461114"/>
              <a:gd name="connsiteY26" fmla="*/ 63500 h 2717800"/>
              <a:gd name="connsiteX27" fmla="*/ 990600 w 1461114"/>
              <a:gd name="connsiteY27" fmla="*/ 50800 h 2717800"/>
              <a:gd name="connsiteX28" fmla="*/ 863600 w 1461114"/>
              <a:gd name="connsiteY28" fmla="*/ 38100 h 2717800"/>
              <a:gd name="connsiteX29" fmla="*/ 838200 w 1461114"/>
              <a:gd name="connsiteY29"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533400 w 1461114"/>
              <a:gd name="connsiteY13" fmla="*/ 1905000 h 2717800"/>
              <a:gd name="connsiteX14" fmla="*/ 546100 w 1461114"/>
              <a:gd name="connsiteY14" fmla="*/ 1866900 h 2717800"/>
              <a:gd name="connsiteX15" fmla="*/ 558800 w 1461114"/>
              <a:gd name="connsiteY15" fmla="*/ 1828800 h 2717800"/>
              <a:gd name="connsiteX16" fmla="*/ 584200 w 1461114"/>
              <a:gd name="connsiteY16" fmla="*/ 1790700 h 2717800"/>
              <a:gd name="connsiteX17" fmla="*/ 711200 w 1461114"/>
              <a:gd name="connsiteY17" fmla="*/ 1701800 h 2717800"/>
              <a:gd name="connsiteX18" fmla="*/ 1003300 w 1461114"/>
              <a:gd name="connsiteY18" fmla="*/ 1460500 h 2717800"/>
              <a:gd name="connsiteX19" fmla="*/ 1206500 w 1461114"/>
              <a:gd name="connsiteY19" fmla="*/ 1333500 h 2717800"/>
              <a:gd name="connsiteX20" fmla="*/ 1460500 w 1461114"/>
              <a:gd name="connsiteY20" fmla="*/ 1143000 h 2717800"/>
              <a:gd name="connsiteX21" fmla="*/ 1282700 w 1461114"/>
              <a:gd name="connsiteY21" fmla="*/ 939800 h 2717800"/>
              <a:gd name="connsiteX22" fmla="*/ 1447800 w 1461114"/>
              <a:gd name="connsiteY22" fmla="*/ 622300 h 2717800"/>
              <a:gd name="connsiteX23" fmla="*/ 1219200 w 1461114"/>
              <a:gd name="connsiteY23" fmla="*/ 266700 h 2717800"/>
              <a:gd name="connsiteX24" fmla="*/ 1206500 w 1461114"/>
              <a:gd name="connsiteY24" fmla="*/ 203200 h 2717800"/>
              <a:gd name="connsiteX25" fmla="*/ 1117600 w 1461114"/>
              <a:gd name="connsiteY25" fmla="*/ 101600 h 2717800"/>
              <a:gd name="connsiteX26" fmla="*/ 1104900 w 1461114"/>
              <a:gd name="connsiteY26" fmla="*/ 63500 h 2717800"/>
              <a:gd name="connsiteX27" fmla="*/ 990600 w 1461114"/>
              <a:gd name="connsiteY27" fmla="*/ 50800 h 2717800"/>
              <a:gd name="connsiteX28" fmla="*/ 863600 w 1461114"/>
              <a:gd name="connsiteY28" fmla="*/ 38100 h 2717800"/>
              <a:gd name="connsiteX29" fmla="*/ 838200 w 1461114"/>
              <a:gd name="connsiteY29"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533400 w 1461114"/>
              <a:gd name="connsiteY13" fmla="*/ 1905000 h 2717800"/>
              <a:gd name="connsiteX14" fmla="*/ 546100 w 1461114"/>
              <a:gd name="connsiteY14" fmla="*/ 1866900 h 2717800"/>
              <a:gd name="connsiteX15" fmla="*/ 558800 w 1461114"/>
              <a:gd name="connsiteY15" fmla="*/ 1828800 h 2717800"/>
              <a:gd name="connsiteX16" fmla="*/ 584200 w 1461114"/>
              <a:gd name="connsiteY16" fmla="*/ 1790700 h 2717800"/>
              <a:gd name="connsiteX17" fmla="*/ 711200 w 1461114"/>
              <a:gd name="connsiteY17" fmla="*/ 1701800 h 2717800"/>
              <a:gd name="connsiteX18" fmla="*/ 1003300 w 1461114"/>
              <a:gd name="connsiteY18" fmla="*/ 1460500 h 2717800"/>
              <a:gd name="connsiteX19" fmla="*/ 1206500 w 1461114"/>
              <a:gd name="connsiteY19" fmla="*/ 1333500 h 2717800"/>
              <a:gd name="connsiteX20" fmla="*/ 1460500 w 1461114"/>
              <a:gd name="connsiteY20" fmla="*/ 1143000 h 2717800"/>
              <a:gd name="connsiteX21" fmla="*/ 1282700 w 1461114"/>
              <a:gd name="connsiteY21" fmla="*/ 939800 h 2717800"/>
              <a:gd name="connsiteX22" fmla="*/ 1447800 w 1461114"/>
              <a:gd name="connsiteY22" fmla="*/ 622300 h 2717800"/>
              <a:gd name="connsiteX23" fmla="*/ 1219200 w 1461114"/>
              <a:gd name="connsiteY23" fmla="*/ 266700 h 2717800"/>
              <a:gd name="connsiteX24" fmla="*/ 1206500 w 1461114"/>
              <a:gd name="connsiteY24" fmla="*/ 203200 h 2717800"/>
              <a:gd name="connsiteX25" fmla="*/ 1117600 w 1461114"/>
              <a:gd name="connsiteY25" fmla="*/ 101600 h 2717800"/>
              <a:gd name="connsiteX26" fmla="*/ 1104900 w 1461114"/>
              <a:gd name="connsiteY26" fmla="*/ 63500 h 2717800"/>
              <a:gd name="connsiteX27" fmla="*/ 990600 w 1461114"/>
              <a:gd name="connsiteY27" fmla="*/ 50800 h 2717800"/>
              <a:gd name="connsiteX28" fmla="*/ 863600 w 1461114"/>
              <a:gd name="connsiteY28" fmla="*/ 38100 h 2717800"/>
              <a:gd name="connsiteX29" fmla="*/ 838200 w 1461114"/>
              <a:gd name="connsiteY29"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533400 w 1461114"/>
              <a:gd name="connsiteY13" fmla="*/ 1905000 h 2717800"/>
              <a:gd name="connsiteX14" fmla="*/ 546100 w 1461114"/>
              <a:gd name="connsiteY14" fmla="*/ 1866900 h 2717800"/>
              <a:gd name="connsiteX15" fmla="*/ 558800 w 1461114"/>
              <a:gd name="connsiteY15" fmla="*/ 1828800 h 2717800"/>
              <a:gd name="connsiteX16" fmla="*/ 584200 w 1461114"/>
              <a:gd name="connsiteY16" fmla="*/ 1790700 h 2717800"/>
              <a:gd name="connsiteX17" fmla="*/ 787400 w 1461114"/>
              <a:gd name="connsiteY17" fmla="*/ 1600200 h 2717800"/>
              <a:gd name="connsiteX18" fmla="*/ 1003300 w 1461114"/>
              <a:gd name="connsiteY18" fmla="*/ 1460500 h 2717800"/>
              <a:gd name="connsiteX19" fmla="*/ 1206500 w 1461114"/>
              <a:gd name="connsiteY19" fmla="*/ 1333500 h 2717800"/>
              <a:gd name="connsiteX20" fmla="*/ 1460500 w 1461114"/>
              <a:gd name="connsiteY20" fmla="*/ 1143000 h 2717800"/>
              <a:gd name="connsiteX21" fmla="*/ 1282700 w 1461114"/>
              <a:gd name="connsiteY21" fmla="*/ 939800 h 2717800"/>
              <a:gd name="connsiteX22" fmla="*/ 1447800 w 1461114"/>
              <a:gd name="connsiteY22" fmla="*/ 622300 h 2717800"/>
              <a:gd name="connsiteX23" fmla="*/ 1219200 w 1461114"/>
              <a:gd name="connsiteY23" fmla="*/ 266700 h 2717800"/>
              <a:gd name="connsiteX24" fmla="*/ 1206500 w 1461114"/>
              <a:gd name="connsiteY24" fmla="*/ 203200 h 2717800"/>
              <a:gd name="connsiteX25" fmla="*/ 1117600 w 1461114"/>
              <a:gd name="connsiteY25" fmla="*/ 101600 h 2717800"/>
              <a:gd name="connsiteX26" fmla="*/ 1104900 w 1461114"/>
              <a:gd name="connsiteY26" fmla="*/ 63500 h 2717800"/>
              <a:gd name="connsiteX27" fmla="*/ 990600 w 1461114"/>
              <a:gd name="connsiteY27" fmla="*/ 50800 h 2717800"/>
              <a:gd name="connsiteX28" fmla="*/ 863600 w 1461114"/>
              <a:gd name="connsiteY28" fmla="*/ 38100 h 2717800"/>
              <a:gd name="connsiteX29" fmla="*/ 838200 w 1461114"/>
              <a:gd name="connsiteY29" fmla="*/ 0 h 2717800"/>
              <a:gd name="connsiteX0" fmla="*/ 203200 w 1461114"/>
              <a:gd name="connsiteY0" fmla="*/ 2679703 h 2679703"/>
              <a:gd name="connsiteX1" fmla="*/ 165100 w 1461114"/>
              <a:gd name="connsiteY1" fmla="*/ 2590803 h 2679703"/>
              <a:gd name="connsiteX2" fmla="*/ 114300 w 1461114"/>
              <a:gd name="connsiteY2" fmla="*/ 2514603 h 2679703"/>
              <a:gd name="connsiteX3" fmla="*/ 101600 w 1461114"/>
              <a:gd name="connsiteY3" fmla="*/ 2463803 h 2679703"/>
              <a:gd name="connsiteX4" fmla="*/ 88900 w 1461114"/>
              <a:gd name="connsiteY4" fmla="*/ 2425703 h 2679703"/>
              <a:gd name="connsiteX5" fmla="*/ 38100 w 1461114"/>
              <a:gd name="connsiteY5" fmla="*/ 2286003 h 2679703"/>
              <a:gd name="connsiteX6" fmla="*/ 25400 w 1461114"/>
              <a:gd name="connsiteY6" fmla="*/ 2235203 h 2679703"/>
              <a:gd name="connsiteX7" fmla="*/ 0 w 1461114"/>
              <a:gd name="connsiteY7" fmla="*/ 2159003 h 2679703"/>
              <a:gd name="connsiteX8" fmla="*/ 38100 w 1461114"/>
              <a:gd name="connsiteY8" fmla="*/ 2108203 h 2679703"/>
              <a:gd name="connsiteX9" fmla="*/ 152400 w 1461114"/>
              <a:gd name="connsiteY9" fmla="*/ 1981203 h 2679703"/>
              <a:gd name="connsiteX10" fmla="*/ 190500 w 1461114"/>
              <a:gd name="connsiteY10" fmla="*/ 1955803 h 2679703"/>
              <a:gd name="connsiteX11" fmla="*/ 266700 w 1461114"/>
              <a:gd name="connsiteY11" fmla="*/ 1930403 h 2679703"/>
              <a:gd name="connsiteX12" fmla="*/ 508000 w 1461114"/>
              <a:gd name="connsiteY12" fmla="*/ 1943103 h 2679703"/>
              <a:gd name="connsiteX13" fmla="*/ 533400 w 1461114"/>
              <a:gd name="connsiteY13" fmla="*/ 1866903 h 2679703"/>
              <a:gd name="connsiteX14" fmla="*/ 546100 w 1461114"/>
              <a:gd name="connsiteY14" fmla="*/ 1828803 h 2679703"/>
              <a:gd name="connsiteX15" fmla="*/ 558800 w 1461114"/>
              <a:gd name="connsiteY15" fmla="*/ 1790703 h 2679703"/>
              <a:gd name="connsiteX16" fmla="*/ 584200 w 1461114"/>
              <a:gd name="connsiteY16" fmla="*/ 1752603 h 2679703"/>
              <a:gd name="connsiteX17" fmla="*/ 787400 w 1461114"/>
              <a:gd name="connsiteY17" fmla="*/ 1562103 h 2679703"/>
              <a:gd name="connsiteX18" fmla="*/ 1003300 w 1461114"/>
              <a:gd name="connsiteY18" fmla="*/ 1422403 h 2679703"/>
              <a:gd name="connsiteX19" fmla="*/ 1206500 w 1461114"/>
              <a:gd name="connsiteY19" fmla="*/ 1295403 h 2679703"/>
              <a:gd name="connsiteX20" fmla="*/ 1460500 w 1461114"/>
              <a:gd name="connsiteY20" fmla="*/ 1104903 h 2679703"/>
              <a:gd name="connsiteX21" fmla="*/ 1282700 w 1461114"/>
              <a:gd name="connsiteY21" fmla="*/ 901703 h 2679703"/>
              <a:gd name="connsiteX22" fmla="*/ 1447800 w 1461114"/>
              <a:gd name="connsiteY22" fmla="*/ 584203 h 2679703"/>
              <a:gd name="connsiteX23" fmla="*/ 1219200 w 1461114"/>
              <a:gd name="connsiteY23" fmla="*/ 228603 h 2679703"/>
              <a:gd name="connsiteX24" fmla="*/ 1206500 w 1461114"/>
              <a:gd name="connsiteY24" fmla="*/ 165103 h 2679703"/>
              <a:gd name="connsiteX25" fmla="*/ 1117600 w 1461114"/>
              <a:gd name="connsiteY25" fmla="*/ 63503 h 2679703"/>
              <a:gd name="connsiteX26" fmla="*/ 1104900 w 1461114"/>
              <a:gd name="connsiteY26" fmla="*/ 25403 h 2679703"/>
              <a:gd name="connsiteX27" fmla="*/ 990600 w 1461114"/>
              <a:gd name="connsiteY27" fmla="*/ 12703 h 2679703"/>
              <a:gd name="connsiteX28" fmla="*/ 863600 w 1461114"/>
              <a:gd name="connsiteY28" fmla="*/ 3 h 2679703"/>
              <a:gd name="connsiteX0" fmla="*/ 203200 w 1461114"/>
              <a:gd name="connsiteY0" fmla="*/ 2679703 h 2679703"/>
              <a:gd name="connsiteX1" fmla="*/ 165100 w 1461114"/>
              <a:gd name="connsiteY1" fmla="*/ 2590803 h 2679703"/>
              <a:gd name="connsiteX2" fmla="*/ 114300 w 1461114"/>
              <a:gd name="connsiteY2" fmla="*/ 2514603 h 2679703"/>
              <a:gd name="connsiteX3" fmla="*/ 101600 w 1461114"/>
              <a:gd name="connsiteY3" fmla="*/ 2463803 h 2679703"/>
              <a:gd name="connsiteX4" fmla="*/ 88900 w 1461114"/>
              <a:gd name="connsiteY4" fmla="*/ 2425703 h 2679703"/>
              <a:gd name="connsiteX5" fmla="*/ 38100 w 1461114"/>
              <a:gd name="connsiteY5" fmla="*/ 2286003 h 2679703"/>
              <a:gd name="connsiteX6" fmla="*/ 25400 w 1461114"/>
              <a:gd name="connsiteY6" fmla="*/ 2235203 h 2679703"/>
              <a:gd name="connsiteX7" fmla="*/ 0 w 1461114"/>
              <a:gd name="connsiteY7" fmla="*/ 2159003 h 2679703"/>
              <a:gd name="connsiteX8" fmla="*/ 38100 w 1461114"/>
              <a:gd name="connsiteY8" fmla="*/ 2108203 h 2679703"/>
              <a:gd name="connsiteX9" fmla="*/ 152400 w 1461114"/>
              <a:gd name="connsiteY9" fmla="*/ 1981203 h 2679703"/>
              <a:gd name="connsiteX10" fmla="*/ 190500 w 1461114"/>
              <a:gd name="connsiteY10" fmla="*/ 1955803 h 2679703"/>
              <a:gd name="connsiteX11" fmla="*/ 266700 w 1461114"/>
              <a:gd name="connsiteY11" fmla="*/ 1930403 h 2679703"/>
              <a:gd name="connsiteX12" fmla="*/ 508000 w 1461114"/>
              <a:gd name="connsiteY12" fmla="*/ 1943103 h 2679703"/>
              <a:gd name="connsiteX13" fmla="*/ 533400 w 1461114"/>
              <a:gd name="connsiteY13" fmla="*/ 1866903 h 2679703"/>
              <a:gd name="connsiteX14" fmla="*/ 546100 w 1461114"/>
              <a:gd name="connsiteY14" fmla="*/ 1828803 h 2679703"/>
              <a:gd name="connsiteX15" fmla="*/ 558800 w 1461114"/>
              <a:gd name="connsiteY15" fmla="*/ 1790703 h 2679703"/>
              <a:gd name="connsiteX16" fmla="*/ 584200 w 1461114"/>
              <a:gd name="connsiteY16" fmla="*/ 1752603 h 2679703"/>
              <a:gd name="connsiteX17" fmla="*/ 787400 w 1461114"/>
              <a:gd name="connsiteY17" fmla="*/ 1562103 h 2679703"/>
              <a:gd name="connsiteX18" fmla="*/ 1003300 w 1461114"/>
              <a:gd name="connsiteY18" fmla="*/ 1422403 h 2679703"/>
              <a:gd name="connsiteX19" fmla="*/ 1206500 w 1461114"/>
              <a:gd name="connsiteY19" fmla="*/ 1295403 h 2679703"/>
              <a:gd name="connsiteX20" fmla="*/ 1460500 w 1461114"/>
              <a:gd name="connsiteY20" fmla="*/ 1104903 h 2679703"/>
              <a:gd name="connsiteX21" fmla="*/ 1282700 w 1461114"/>
              <a:gd name="connsiteY21" fmla="*/ 901703 h 2679703"/>
              <a:gd name="connsiteX22" fmla="*/ 1447800 w 1461114"/>
              <a:gd name="connsiteY22" fmla="*/ 584203 h 2679703"/>
              <a:gd name="connsiteX23" fmla="*/ 1219200 w 1461114"/>
              <a:gd name="connsiteY23" fmla="*/ 228603 h 2679703"/>
              <a:gd name="connsiteX24" fmla="*/ 1206500 w 1461114"/>
              <a:gd name="connsiteY24" fmla="*/ 165103 h 2679703"/>
              <a:gd name="connsiteX25" fmla="*/ 1117600 w 1461114"/>
              <a:gd name="connsiteY25" fmla="*/ 63503 h 2679703"/>
              <a:gd name="connsiteX26" fmla="*/ 1104900 w 1461114"/>
              <a:gd name="connsiteY26" fmla="*/ 25403 h 2679703"/>
              <a:gd name="connsiteX27" fmla="*/ 990600 w 1461114"/>
              <a:gd name="connsiteY27" fmla="*/ 12703 h 2679703"/>
              <a:gd name="connsiteX0" fmla="*/ 203200 w 1461114"/>
              <a:gd name="connsiteY0" fmla="*/ 2654300 h 2654300"/>
              <a:gd name="connsiteX1" fmla="*/ 165100 w 1461114"/>
              <a:gd name="connsiteY1" fmla="*/ 2565400 h 2654300"/>
              <a:gd name="connsiteX2" fmla="*/ 114300 w 1461114"/>
              <a:gd name="connsiteY2" fmla="*/ 2489200 h 2654300"/>
              <a:gd name="connsiteX3" fmla="*/ 101600 w 1461114"/>
              <a:gd name="connsiteY3" fmla="*/ 2438400 h 2654300"/>
              <a:gd name="connsiteX4" fmla="*/ 88900 w 1461114"/>
              <a:gd name="connsiteY4" fmla="*/ 2400300 h 2654300"/>
              <a:gd name="connsiteX5" fmla="*/ 38100 w 1461114"/>
              <a:gd name="connsiteY5" fmla="*/ 2260600 h 2654300"/>
              <a:gd name="connsiteX6" fmla="*/ 25400 w 1461114"/>
              <a:gd name="connsiteY6" fmla="*/ 2209800 h 2654300"/>
              <a:gd name="connsiteX7" fmla="*/ 0 w 1461114"/>
              <a:gd name="connsiteY7" fmla="*/ 2133600 h 2654300"/>
              <a:gd name="connsiteX8" fmla="*/ 38100 w 1461114"/>
              <a:gd name="connsiteY8" fmla="*/ 2082800 h 2654300"/>
              <a:gd name="connsiteX9" fmla="*/ 152400 w 1461114"/>
              <a:gd name="connsiteY9" fmla="*/ 1955800 h 2654300"/>
              <a:gd name="connsiteX10" fmla="*/ 190500 w 1461114"/>
              <a:gd name="connsiteY10" fmla="*/ 1930400 h 2654300"/>
              <a:gd name="connsiteX11" fmla="*/ 266700 w 1461114"/>
              <a:gd name="connsiteY11" fmla="*/ 1905000 h 2654300"/>
              <a:gd name="connsiteX12" fmla="*/ 508000 w 1461114"/>
              <a:gd name="connsiteY12" fmla="*/ 1917700 h 2654300"/>
              <a:gd name="connsiteX13" fmla="*/ 533400 w 1461114"/>
              <a:gd name="connsiteY13" fmla="*/ 1841500 h 2654300"/>
              <a:gd name="connsiteX14" fmla="*/ 546100 w 1461114"/>
              <a:gd name="connsiteY14" fmla="*/ 1803400 h 2654300"/>
              <a:gd name="connsiteX15" fmla="*/ 558800 w 1461114"/>
              <a:gd name="connsiteY15" fmla="*/ 1765300 h 2654300"/>
              <a:gd name="connsiteX16" fmla="*/ 584200 w 1461114"/>
              <a:gd name="connsiteY16" fmla="*/ 1727200 h 2654300"/>
              <a:gd name="connsiteX17" fmla="*/ 787400 w 1461114"/>
              <a:gd name="connsiteY17" fmla="*/ 1536700 h 2654300"/>
              <a:gd name="connsiteX18" fmla="*/ 1003300 w 1461114"/>
              <a:gd name="connsiteY18" fmla="*/ 1397000 h 2654300"/>
              <a:gd name="connsiteX19" fmla="*/ 1206500 w 1461114"/>
              <a:gd name="connsiteY19" fmla="*/ 1270000 h 2654300"/>
              <a:gd name="connsiteX20" fmla="*/ 1460500 w 1461114"/>
              <a:gd name="connsiteY20" fmla="*/ 1079500 h 2654300"/>
              <a:gd name="connsiteX21" fmla="*/ 1282700 w 1461114"/>
              <a:gd name="connsiteY21" fmla="*/ 876300 h 2654300"/>
              <a:gd name="connsiteX22" fmla="*/ 1447800 w 1461114"/>
              <a:gd name="connsiteY22" fmla="*/ 558800 h 2654300"/>
              <a:gd name="connsiteX23" fmla="*/ 1219200 w 1461114"/>
              <a:gd name="connsiteY23" fmla="*/ 203200 h 2654300"/>
              <a:gd name="connsiteX24" fmla="*/ 1206500 w 1461114"/>
              <a:gd name="connsiteY24" fmla="*/ 139700 h 2654300"/>
              <a:gd name="connsiteX25" fmla="*/ 1117600 w 1461114"/>
              <a:gd name="connsiteY25" fmla="*/ 38100 h 2654300"/>
              <a:gd name="connsiteX26" fmla="*/ 1104900 w 1461114"/>
              <a:gd name="connsiteY26" fmla="*/ 0 h 2654300"/>
              <a:gd name="connsiteX0" fmla="*/ 203200 w 1461114"/>
              <a:gd name="connsiteY0" fmla="*/ 2616200 h 2616200"/>
              <a:gd name="connsiteX1" fmla="*/ 165100 w 1461114"/>
              <a:gd name="connsiteY1" fmla="*/ 2527300 h 2616200"/>
              <a:gd name="connsiteX2" fmla="*/ 114300 w 1461114"/>
              <a:gd name="connsiteY2" fmla="*/ 2451100 h 2616200"/>
              <a:gd name="connsiteX3" fmla="*/ 101600 w 1461114"/>
              <a:gd name="connsiteY3" fmla="*/ 2400300 h 2616200"/>
              <a:gd name="connsiteX4" fmla="*/ 88900 w 1461114"/>
              <a:gd name="connsiteY4" fmla="*/ 2362200 h 2616200"/>
              <a:gd name="connsiteX5" fmla="*/ 38100 w 1461114"/>
              <a:gd name="connsiteY5" fmla="*/ 2222500 h 2616200"/>
              <a:gd name="connsiteX6" fmla="*/ 25400 w 1461114"/>
              <a:gd name="connsiteY6" fmla="*/ 2171700 h 2616200"/>
              <a:gd name="connsiteX7" fmla="*/ 0 w 1461114"/>
              <a:gd name="connsiteY7" fmla="*/ 2095500 h 2616200"/>
              <a:gd name="connsiteX8" fmla="*/ 38100 w 1461114"/>
              <a:gd name="connsiteY8" fmla="*/ 2044700 h 2616200"/>
              <a:gd name="connsiteX9" fmla="*/ 152400 w 1461114"/>
              <a:gd name="connsiteY9" fmla="*/ 1917700 h 2616200"/>
              <a:gd name="connsiteX10" fmla="*/ 190500 w 1461114"/>
              <a:gd name="connsiteY10" fmla="*/ 1892300 h 2616200"/>
              <a:gd name="connsiteX11" fmla="*/ 266700 w 1461114"/>
              <a:gd name="connsiteY11" fmla="*/ 1866900 h 2616200"/>
              <a:gd name="connsiteX12" fmla="*/ 508000 w 1461114"/>
              <a:gd name="connsiteY12" fmla="*/ 1879600 h 2616200"/>
              <a:gd name="connsiteX13" fmla="*/ 533400 w 1461114"/>
              <a:gd name="connsiteY13" fmla="*/ 1803400 h 2616200"/>
              <a:gd name="connsiteX14" fmla="*/ 546100 w 1461114"/>
              <a:gd name="connsiteY14" fmla="*/ 1765300 h 2616200"/>
              <a:gd name="connsiteX15" fmla="*/ 558800 w 1461114"/>
              <a:gd name="connsiteY15" fmla="*/ 1727200 h 2616200"/>
              <a:gd name="connsiteX16" fmla="*/ 584200 w 1461114"/>
              <a:gd name="connsiteY16" fmla="*/ 1689100 h 2616200"/>
              <a:gd name="connsiteX17" fmla="*/ 787400 w 1461114"/>
              <a:gd name="connsiteY17" fmla="*/ 1498600 h 2616200"/>
              <a:gd name="connsiteX18" fmla="*/ 1003300 w 1461114"/>
              <a:gd name="connsiteY18" fmla="*/ 1358900 h 2616200"/>
              <a:gd name="connsiteX19" fmla="*/ 1206500 w 1461114"/>
              <a:gd name="connsiteY19" fmla="*/ 1231900 h 2616200"/>
              <a:gd name="connsiteX20" fmla="*/ 1460500 w 1461114"/>
              <a:gd name="connsiteY20" fmla="*/ 1041400 h 2616200"/>
              <a:gd name="connsiteX21" fmla="*/ 1282700 w 1461114"/>
              <a:gd name="connsiteY21" fmla="*/ 838200 h 2616200"/>
              <a:gd name="connsiteX22" fmla="*/ 1447800 w 1461114"/>
              <a:gd name="connsiteY22" fmla="*/ 520700 h 2616200"/>
              <a:gd name="connsiteX23" fmla="*/ 1219200 w 1461114"/>
              <a:gd name="connsiteY23" fmla="*/ 165100 h 2616200"/>
              <a:gd name="connsiteX24" fmla="*/ 1206500 w 1461114"/>
              <a:gd name="connsiteY24" fmla="*/ 101600 h 2616200"/>
              <a:gd name="connsiteX25" fmla="*/ 1117600 w 1461114"/>
              <a:gd name="connsiteY25" fmla="*/ 0 h 2616200"/>
              <a:gd name="connsiteX0" fmla="*/ 203200 w 1461114"/>
              <a:gd name="connsiteY0" fmla="*/ 2514600 h 2514600"/>
              <a:gd name="connsiteX1" fmla="*/ 165100 w 1461114"/>
              <a:gd name="connsiteY1" fmla="*/ 2425700 h 2514600"/>
              <a:gd name="connsiteX2" fmla="*/ 114300 w 1461114"/>
              <a:gd name="connsiteY2" fmla="*/ 2349500 h 2514600"/>
              <a:gd name="connsiteX3" fmla="*/ 101600 w 1461114"/>
              <a:gd name="connsiteY3" fmla="*/ 2298700 h 2514600"/>
              <a:gd name="connsiteX4" fmla="*/ 88900 w 1461114"/>
              <a:gd name="connsiteY4" fmla="*/ 2260600 h 2514600"/>
              <a:gd name="connsiteX5" fmla="*/ 38100 w 1461114"/>
              <a:gd name="connsiteY5" fmla="*/ 2120900 h 2514600"/>
              <a:gd name="connsiteX6" fmla="*/ 25400 w 1461114"/>
              <a:gd name="connsiteY6" fmla="*/ 2070100 h 2514600"/>
              <a:gd name="connsiteX7" fmla="*/ 0 w 1461114"/>
              <a:gd name="connsiteY7" fmla="*/ 1993900 h 2514600"/>
              <a:gd name="connsiteX8" fmla="*/ 38100 w 1461114"/>
              <a:gd name="connsiteY8" fmla="*/ 1943100 h 2514600"/>
              <a:gd name="connsiteX9" fmla="*/ 152400 w 1461114"/>
              <a:gd name="connsiteY9" fmla="*/ 1816100 h 2514600"/>
              <a:gd name="connsiteX10" fmla="*/ 190500 w 1461114"/>
              <a:gd name="connsiteY10" fmla="*/ 1790700 h 2514600"/>
              <a:gd name="connsiteX11" fmla="*/ 266700 w 1461114"/>
              <a:gd name="connsiteY11" fmla="*/ 1765300 h 2514600"/>
              <a:gd name="connsiteX12" fmla="*/ 508000 w 1461114"/>
              <a:gd name="connsiteY12" fmla="*/ 1778000 h 2514600"/>
              <a:gd name="connsiteX13" fmla="*/ 533400 w 1461114"/>
              <a:gd name="connsiteY13" fmla="*/ 1701800 h 2514600"/>
              <a:gd name="connsiteX14" fmla="*/ 546100 w 1461114"/>
              <a:gd name="connsiteY14" fmla="*/ 1663700 h 2514600"/>
              <a:gd name="connsiteX15" fmla="*/ 558800 w 1461114"/>
              <a:gd name="connsiteY15" fmla="*/ 1625600 h 2514600"/>
              <a:gd name="connsiteX16" fmla="*/ 584200 w 1461114"/>
              <a:gd name="connsiteY16" fmla="*/ 1587500 h 2514600"/>
              <a:gd name="connsiteX17" fmla="*/ 787400 w 1461114"/>
              <a:gd name="connsiteY17" fmla="*/ 1397000 h 2514600"/>
              <a:gd name="connsiteX18" fmla="*/ 1003300 w 1461114"/>
              <a:gd name="connsiteY18" fmla="*/ 1257300 h 2514600"/>
              <a:gd name="connsiteX19" fmla="*/ 1206500 w 1461114"/>
              <a:gd name="connsiteY19" fmla="*/ 1130300 h 2514600"/>
              <a:gd name="connsiteX20" fmla="*/ 1460500 w 1461114"/>
              <a:gd name="connsiteY20" fmla="*/ 939800 h 2514600"/>
              <a:gd name="connsiteX21" fmla="*/ 1282700 w 1461114"/>
              <a:gd name="connsiteY21" fmla="*/ 736600 h 2514600"/>
              <a:gd name="connsiteX22" fmla="*/ 1447800 w 1461114"/>
              <a:gd name="connsiteY22" fmla="*/ 419100 h 2514600"/>
              <a:gd name="connsiteX23" fmla="*/ 1219200 w 1461114"/>
              <a:gd name="connsiteY23" fmla="*/ 63500 h 2514600"/>
              <a:gd name="connsiteX24" fmla="*/ 1206500 w 1461114"/>
              <a:gd name="connsiteY24" fmla="*/ 0 h 2514600"/>
              <a:gd name="connsiteX0" fmla="*/ 203200 w 1461114"/>
              <a:gd name="connsiteY0" fmla="*/ 2451100 h 2451100"/>
              <a:gd name="connsiteX1" fmla="*/ 165100 w 1461114"/>
              <a:gd name="connsiteY1" fmla="*/ 2362200 h 2451100"/>
              <a:gd name="connsiteX2" fmla="*/ 114300 w 1461114"/>
              <a:gd name="connsiteY2" fmla="*/ 2286000 h 2451100"/>
              <a:gd name="connsiteX3" fmla="*/ 101600 w 1461114"/>
              <a:gd name="connsiteY3" fmla="*/ 2235200 h 2451100"/>
              <a:gd name="connsiteX4" fmla="*/ 88900 w 1461114"/>
              <a:gd name="connsiteY4" fmla="*/ 2197100 h 2451100"/>
              <a:gd name="connsiteX5" fmla="*/ 38100 w 1461114"/>
              <a:gd name="connsiteY5" fmla="*/ 2057400 h 2451100"/>
              <a:gd name="connsiteX6" fmla="*/ 25400 w 1461114"/>
              <a:gd name="connsiteY6" fmla="*/ 2006600 h 2451100"/>
              <a:gd name="connsiteX7" fmla="*/ 0 w 1461114"/>
              <a:gd name="connsiteY7" fmla="*/ 1930400 h 2451100"/>
              <a:gd name="connsiteX8" fmla="*/ 38100 w 1461114"/>
              <a:gd name="connsiteY8" fmla="*/ 1879600 h 2451100"/>
              <a:gd name="connsiteX9" fmla="*/ 152400 w 1461114"/>
              <a:gd name="connsiteY9" fmla="*/ 1752600 h 2451100"/>
              <a:gd name="connsiteX10" fmla="*/ 190500 w 1461114"/>
              <a:gd name="connsiteY10" fmla="*/ 1727200 h 2451100"/>
              <a:gd name="connsiteX11" fmla="*/ 266700 w 1461114"/>
              <a:gd name="connsiteY11" fmla="*/ 1701800 h 2451100"/>
              <a:gd name="connsiteX12" fmla="*/ 508000 w 1461114"/>
              <a:gd name="connsiteY12" fmla="*/ 1714500 h 2451100"/>
              <a:gd name="connsiteX13" fmla="*/ 533400 w 1461114"/>
              <a:gd name="connsiteY13" fmla="*/ 1638300 h 2451100"/>
              <a:gd name="connsiteX14" fmla="*/ 546100 w 1461114"/>
              <a:gd name="connsiteY14" fmla="*/ 1600200 h 2451100"/>
              <a:gd name="connsiteX15" fmla="*/ 558800 w 1461114"/>
              <a:gd name="connsiteY15" fmla="*/ 1562100 h 2451100"/>
              <a:gd name="connsiteX16" fmla="*/ 584200 w 1461114"/>
              <a:gd name="connsiteY16" fmla="*/ 1524000 h 2451100"/>
              <a:gd name="connsiteX17" fmla="*/ 787400 w 1461114"/>
              <a:gd name="connsiteY17" fmla="*/ 1333500 h 2451100"/>
              <a:gd name="connsiteX18" fmla="*/ 1003300 w 1461114"/>
              <a:gd name="connsiteY18" fmla="*/ 1193800 h 2451100"/>
              <a:gd name="connsiteX19" fmla="*/ 1206500 w 1461114"/>
              <a:gd name="connsiteY19" fmla="*/ 1066800 h 2451100"/>
              <a:gd name="connsiteX20" fmla="*/ 1460500 w 1461114"/>
              <a:gd name="connsiteY20" fmla="*/ 876300 h 2451100"/>
              <a:gd name="connsiteX21" fmla="*/ 1282700 w 1461114"/>
              <a:gd name="connsiteY21" fmla="*/ 673100 h 2451100"/>
              <a:gd name="connsiteX22" fmla="*/ 1447800 w 1461114"/>
              <a:gd name="connsiteY22" fmla="*/ 355600 h 2451100"/>
              <a:gd name="connsiteX23" fmla="*/ 1219200 w 1461114"/>
              <a:gd name="connsiteY23" fmla="*/ 0 h 2451100"/>
              <a:gd name="connsiteX0" fmla="*/ 203200 w 1461114"/>
              <a:gd name="connsiteY0" fmla="*/ 2095500 h 2095500"/>
              <a:gd name="connsiteX1" fmla="*/ 165100 w 1461114"/>
              <a:gd name="connsiteY1" fmla="*/ 2006600 h 2095500"/>
              <a:gd name="connsiteX2" fmla="*/ 114300 w 1461114"/>
              <a:gd name="connsiteY2" fmla="*/ 1930400 h 2095500"/>
              <a:gd name="connsiteX3" fmla="*/ 101600 w 1461114"/>
              <a:gd name="connsiteY3" fmla="*/ 1879600 h 2095500"/>
              <a:gd name="connsiteX4" fmla="*/ 88900 w 1461114"/>
              <a:gd name="connsiteY4" fmla="*/ 1841500 h 2095500"/>
              <a:gd name="connsiteX5" fmla="*/ 38100 w 1461114"/>
              <a:gd name="connsiteY5" fmla="*/ 1701800 h 2095500"/>
              <a:gd name="connsiteX6" fmla="*/ 25400 w 1461114"/>
              <a:gd name="connsiteY6" fmla="*/ 1651000 h 2095500"/>
              <a:gd name="connsiteX7" fmla="*/ 0 w 1461114"/>
              <a:gd name="connsiteY7" fmla="*/ 1574800 h 2095500"/>
              <a:gd name="connsiteX8" fmla="*/ 38100 w 1461114"/>
              <a:gd name="connsiteY8" fmla="*/ 1524000 h 2095500"/>
              <a:gd name="connsiteX9" fmla="*/ 152400 w 1461114"/>
              <a:gd name="connsiteY9" fmla="*/ 1397000 h 2095500"/>
              <a:gd name="connsiteX10" fmla="*/ 190500 w 1461114"/>
              <a:gd name="connsiteY10" fmla="*/ 1371600 h 2095500"/>
              <a:gd name="connsiteX11" fmla="*/ 266700 w 1461114"/>
              <a:gd name="connsiteY11" fmla="*/ 1346200 h 2095500"/>
              <a:gd name="connsiteX12" fmla="*/ 508000 w 1461114"/>
              <a:gd name="connsiteY12" fmla="*/ 1358900 h 2095500"/>
              <a:gd name="connsiteX13" fmla="*/ 533400 w 1461114"/>
              <a:gd name="connsiteY13" fmla="*/ 1282700 h 2095500"/>
              <a:gd name="connsiteX14" fmla="*/ 546100 w 1461114"/>
              <a:gd name="connsiteY14" fmla="*/ 1244600 h 2095500"/>
              <a:gd name="connsiteX15" fmla="*/ 558800 w 1461114"/>
              <a:gd name="connsiteY15" fmla="*/ 1206500 h 2095500"/>
              <a:gd name="connsiteX16" fmla="*/ 584200 w 1461114"/>
              <a:gd name="connsiteY16" fmla="*/ 1168400 h 2095500"/>
              <a:gd name="connsiteX17" fmla="*/ 787400 w 1461114"/>
              <a:gd name="connsiteY17" fmla="*/ 977900 h 2095500"/>
              <a:gd name="connsiteX18" fmla="*/ 1003300 w 1461114"/>
              <a:gd name="connsiteY18" fmla="*/ 838200 h 2095500"/>
              <a:gd name="connsiteX19" fmla="*/ 1206500 w 1461114"/>
              <a:gd name="connsiteY19" fmla="*/ 711200 h 2095500"/>
              <a:gd name="connsiteX20" fmla="*/ 1460500 w 1461114"/>
              <a:gd name="connsiteY20" fmla="*/ 520700 h 2095500"/>
              <a:gd name="connsiteX21" fmla="*/ 1282700 w 1461114"/>
              <a:gd name="connsiteY21" fmla="*/ 317500 h 2095500"/>
              <a:gd name="connsiteX22" fmla="*/ 1447800 w 1461114"/>
              <a:gd name="connsiteY22" fmla="*/ 0 h 2095500"/>
              <a:gd name="connsiteX0" fmla="*/ 203200 w 1461114"/>
              <a:gd name="connsiteY0" fmla="*/ 1778000 h 1778000"/>
              <a:gd name="connsiteX1" fmla="*/ 165100 w 1461114"/>
              <a:gd name="connsiteY1" fmla="*/ 1689100 h 1778000"/>
              <a:gd name="connsiteX2" fmla="*/ 114300 w 1461114"/>
              <a:gd name="connsiteY2" fmla="*/ 1612900 h 1778000"/>
              <a:gd name="connsiteX3" fmla="*/ 101600 w 1461114"/>
              <a:gd name="connsiteY3" fmla="*/ 1562100 h 1778000"/>
              <a:gd name="connsiteX4" fmla="*/ 88900 w 1461114"/>
              <a:gd name="connsiteY4" fmla="*/ 1524000 h 1778000"/>
              <a:gd name="connsiteX5" fmla="*/ 38100 w 1461114"/>
              <a:gd name="connsiteY5" fmla="*/ 1384300 h 1778000"/>
              <a:gd name="connsiteX6" fmla="*/ 25400 w 1461114"/>
              <a:gd name="connsiteY6" fmla="*/ 1333500 h 1778000"/>
              <a:gd name="connsiteX7" fmla="*/ 0 w 1461114"/>
              <a:gd name="connsiteY7" fmla="*/ 1257300 h 1778000"/>
              <a:gd name="connsiteX8" fmla="*/ 38100 w 1461114"/>
              <a:gd name="connsiteY8" fmla="*/ 1206500 h 1778000"/>
              <a:gd name="connsiteX9" fmla="*/ 152400 w 1461114"/>
              <a:gd name="connsiteY9" fmla="*/ 1079500 h 1778000"/>
              <a:gd name="connsiteX10" fmla="*/ 190500 w 1461114"/>
              <a:gd name="connsiteY10" fmla="*/ 1054100 h 1778000"/>
              <a:gd name="connsiteX11" fmla="*/ 266700 w 1461114"/>
              <a:gd name="connsiteY11" fmla="*/ 1028700 h 1778000"/>
              <a:gd name="connsiteX12" fmla="*/ 508000 w 1461114"/>
              <a:gd name="connsiteY12" fmla="*/ 1041400 h 1778000"/>
              <a:gd name="connsiteX13" fmla="*/ 533400 w 1461114"/>
              <a:gd name="connsiteY13" fmla="*/ 965200 h 1778000"/>
              <a:gd name="connsiteX14" fmla="*/ 546100 w 1461114"/>
              <a:gd name="connsiteY14" fmla="*/ 927100 h 1778000"/>
              <a:gd name="connsiteX15" fmla="*/ 558800 w 1461114"/>
              <a:gd name="connsiteY15" fmla="*/ 889000 h 1778000"/>
              <a:gd name="connsiteX16" fmla="*/ 584200 w 1461114"/>
              <a:gd name="connsiteY16" fmla="*/ 850900 h 1778000"/>
              <a:gd name="connsiteX17" fmla="*/ 787400 w 1461114"/>
              <a:gd name="connsiteY17" fmla="*/ 660400 h 1778000"/>
              <a:gd name="connsiteX18" fmla="*/ 1003300 w 1461114"/>
              <a:gd name="connsiteY18" fmla="*/ 520700 h 1778000"/>
              <a:gd name="connsiteX19" fmla="*/ 1206500 w 1461114"/>
              <a:gd name="connsiteY19" fmla="*/ 393700 h 1778000"/>
              <a:gd name="connsiteX20" fmla="*/ 1460500 w 1461114"/>
              <a:gd name="connsiteY20" fmla="*/ 203200 h 1778000"/>
              <a:gd name="connsiteX21" fmla="*/ 1282700 w 1461114"/>
              <a:gd name="connsiteY21" fmla="*/ 0 h 1778000"/>
              <a:gd name="connsiteX0" fmla="*/ 203200 w 1460500"/>
              <a:gd name="connsiteY0" fmla="*/ 1574800 h 1574800"/>
              <a:gd name="connsiteX1" fmla="*/ 165100 w 1460500"/>
              <a:gd name="connsiteY1" fmla="*/ 1485900 h 1574800"/>
              <a:gd name="connsiteX2" fmla="*/ 114300 w 1460500"/>
              <a:gd name="connsiteY2" fmla="*/ 1409700 h 1574800"/>
              <a:gd name="connsiteX3" fmla="*/ 101600 w 1460500"/>
              <a:gd name="connsiteY3" fmla="*/ 1358900 h 1574800"/>
              <a:gd name="connsiteX4" fmla="*/ 88900 w 1460500"/>
              <a:gd name="connsiteY4" fmla="*/ 1320800 h 1574800"/>
              <a:gd name="connsiteX5" fmla="*/ 38100 w 1460500"/>
              <a:gd name="connsiteY5" fmla="*/ 1181100 h 1574800"/>
              <a:gd name="connsiteX6" fmla="*/ 25400 w 1460500"/>
              <a:gd name="connsiteY6" fmla="*/ 1130300 h 1574800"/>
              <a:gd name="connsiteX7" fmla="*/ 0 w 1460500"/>
              <a:gd name="connsiteY7" fmla="*/ 1054100 h 1574800"/>
              <a:gd name="connsiteX8" fmla="*/ 38100 w 1460500"/>
              <a:gd name="connsiteY8" fmla="*/ 1003300 h 1574800"/>
              <a:gd name="connsiteX9" fmla="*/ 152400 w 1460500"/>
              <a:gd name="connsiteY9" fmla="*/ 876300 h 1574800"/>
              <a:gd name="connsiteX10" fmla="*/ 190500 w 1460500"/>
              <a:gd name="connsiteY10" fmla="*/ 850900 h 1574800"/>
              <a:gd name="connsiteX11" fmla="*/ 266700 w 1460500"/>
              <a:gd name="connsiteY11" fmla="*/ 825500 h 1574800"/>
              <a:gd name="connsiteX12" fmla="*/ 508000 w 1460500"/>
              <a:gd name="connsiteY12" fmla="*/ 838200 h 1574800"/>
              <a:gd name="connsiteX13" fmla="*/ 533400 w 1460500"/>
              <a:gd name="connsiteY13" fmla="*/ 762000 h 1574800"/>
              <a:gd name="connsiteX14" fmla="*/ 546100 w 1460500"/>
              <a:gd name="connsiteY14" fmla="*/ 723900 h 1574800"/>
              <a:gd name="connsiteX15" fmla="*/ 558800 w 1460500"/>
              <a:gd name="connsiteY15" fmla="*/ 685800 h 1574800"/>
              <a:gd name="connsiteX16" fmla="*/ 584200 w 1460500"/>
              <a:gd name="connsiteY16" fmla="*/ 647700 h 1574800"/>
              <a:gd name="connsiteX17" fmla="*/ 787400 w 1460500"/>
              <a:gd name="connsiteY17" fmla="*/ 457200 h 1574800"/>
              <a:gd name="connsiteX18" fmla="*/ 1003300 w 1460500"/>
              <a:gd name="connsiteY18" fmla="*/ 317500 h 1574800"/>
              <a:gd name="connsiteX19" fmla="*/ 1206500 w 1460500"/>
              <a:gd name="connsiteY19" fmla="*/ 190500 h 1574800"/>
              <a:gd name="connsiteX20" fmla="*/ 1460500 w 1460500"/>
              <a:gd name="connsiteY20" fmla="*/ 0 h 1574800"/>
              <a:gd name="connsiteX0" fmla="*/ 203200 w 1206500"/>
              <a:gd name="connsiteY0" fmla="*/ 1384300 h 1384300"/>
              <a:gd name="connsiteX1" fmla="*/ 165100 w 1206500"/>
              <a:gd name="connsiteY1" fmla="*/ 1295400 h 1384300"/>
              <a:gd name="connsiteX2" fmla="*/ 114300 w 1206500"/>
              <a:gd name="connsiteY2" fmla="*/ 1219200 h 1384300"/>
              <a:gd name="connsiteX3" fmla="*/ 101600 w 1206500"/>
              <a:gd name="connsiteY3" fmla="*/ 1168400 h 1384300"/>
              <a:gd name="connsiteX4" fmla="*/ 88900 w 1206500"/>
              <a:gd name="connsiteY4" fmla="*/ 1130300 h 1384300"/>
              <a:gd name="connsiteX5" fmla="*/ 38100 w 1206500"/>
              <a:gd name="connsiteY5" fmla="*/ 990600 h 1384300"/>
              <a:gd name="connsiteX6" fmla="*/ 25400 w 1206500"/>
              <a:gd name="connsiteY6" fmla="*/ 939800 h 1384300"/>
              <a:gd name="connsiteX7" fmla="*/ 0 w 1206500"/>
              <a:gd name="connsiteY7" fmla="*/ 863600 h 1384300"/>
              <a:gd name="connsiteX8" fmla="*/ 38100 w 1206500"/>
              <a:gd name="connsiteY8" fmla="*/ 812800 h 1384300"/>
              <a:gd name="connsiteX9" fmla="*/ 152400 w 1206500"/>
              <a:gd name="connsiteY9" fmla="*/ 685800 h 1384300"/>
              <a:gd name="connsiteX10" fmla="*/ 190500 w 1206500"/>
              <a:gd name="connsiteY10" fmla="*/ 660400 h 1384300"/>
              <a:gd name="connsiteX11" fmla="*/ 266700 w 1206500"/>
              <a:gd name="connsiteY11" fmla="*/ 635000 h 1384300"/>
              <a:gd name="connsiteX12" fmla="*/ 508000 w 1206500"/>
              <a:gd name="connsiteY12" fmla="*/ 647700 h 1384300"/>
              <a:gd name="connsiteX13" fmla="*/ 533400 w 1206500"/>
              <a:gd name="connsiteY13" fmla="*/ 571500 h 1384300"/>
              <a:gd name="connsiteX14" fmla="*/ 546100 w 1206500"/>
              <a:gd name="connsiteY14" fmla="*/ 533400 h 1384300"/>
              <a:gd name="connsiteX15" fmla="*/ 558800 w 1206500"/>
              <a:gd name="connsiteY15" fmla="*/ 495300 h 1384300"/>
              <a:gd name="connsiteX16" fmla="*/ 584200 w 1206500"/>
              <a:gd name="connsiteY16" fmla="*/ 457200 h 1384300"/>
              <a:gd name="connsiteX17" fmla="*/ 787400 w 1206500"/>
              <a:gd name="connsiteY17" fmla="*/ 266700 h 1384300"/>
              <a:gd name="connsiteX18" fmla="*/ 1003300 w 1206500"/>
              <a:gd name="connsiteY18" fmla="*/ 127000 h 1384300"/>
              <a:gd name="connsiteX19" fmla="*/ 1206500 w 1206500"/>
              <a:gd name="connsiteY19" fmla="*/ 0 h 1384300"/>
              <a:gd name="connsiteX0" fmla="*/ 203200 w 1003300"/>
              <a:gd name="connsiteY0" fmla="*/ 1257300 h 1257300"/>
              <a:gd name="connsiteX1" fmla="*/ 165100 w 1003300"/>
              <a:gd name="connsiteY1" fmla="*/ 1168400 h 1257300"/>
              <a:gd name="connsiteX2" fmla="*/ 114300 w 1003300"/>
              <a:gd name="connsiteY2" fmla="*/ 1092200 h 1257300"/>
              <a:gd name="connsiteX3" fmla="*/ 101600 w 1003300"/>
              <a:gd name="connsiteY3" fmla="*/ 1041400 h 1257300"/>
              <a:gd name="connsiteX4" fmla="*/ 88900 w 1003300"/>
              <a:gd name="connsiteY4" fmla="*/ 1003300 h 1257300"/>
              <a:gd name="connsiteX5" fmla="*/ 38100 w 1003300"/>
              <a:gd name="connsiteY5" fmla="*/ 863600 h 1257300"/>
              <a:gd name="connsiteX6" fmla="*/ 25400 w 1003300"/>
              <a:gd name="connsiteY6" fmla="*/ 812800 h 1257300"/>
              <a:gd name="connsiteX7" fmla="*/ 0 w 1003300"/>
              <a:gd name="connsiteY7" fmla="*/ 736600 h 1257300"/>
              <a:gd name="connsiteX8" fmla="*/ 38100 w 1003300"/>
              <a:gd name="connsiteY8" fmla="*/ 685800 h 1257300"/>
              <a:gd name="connsiteX9" fmla="*/ 152400 w 1003300"/>
              <a:gd name="connsiteY9" fmla="*/ 558800 h 1257300"/>
              <a:gd name="connsiteX10" fmla="*/ 190500 w 1003300"/>
              <a:gd name="connsiteY10" fmla="*/ 533400 h 1257300"/>
              <a:gd name="connsiteX11" fmla="*/ 266700 w 1003300"/>
              <a:gd name="connsiteY11" fmla="*/ 508000 h 1257300"/>
              <a:gd name="connsiteX12" fmla="*/ 508000 w 1003300"/>
              <a:gd name="connsiteY12" fmla="*/ 520700 h 1257300"/>
              <a:gd name="connsiteX13" fmla="*/ 533400 w 1003300"/>
              <a:gd name="connsiteY13" fmla="*/ 444500 h 1257300"/>
              <a:gd name="connsiteX14" fmla="*/ 546100 w 1003300"/>
              <a:gd name="connsiteY14" fmla="*/ 406400 h 1257300"/>
              <a:gd name="connsiteX15" fmla="*/ 558800 w 1003300"/>
              <a:gd name="connsiteY15" fmla="*/ 368300 h 1257300"/>
              <a:gd name="connsiteX16" fmla="*/ 584200 w 1003300"/>
              <a:gd name="connsiteY16" fmla="*/ 330200 h 1257300"/>
              <a:gd name="connsiteX17" fmla="*/ 787400 w 1003300"/>
              <a:gd name="connsiteY17" fmla="*/ 139700 h 1257300"/>
              <a:gd name="connsiteX18" fmla="*/ 1003300 w 1003300"/>
              <a:gd name="connsiteY18" fmla="*/ 0 h 1257300"/>
              <a:gd name="connsiteX0" fmla="*/ 203200 w 787400"/>
              <a:gd name="connsiteY0" fmla="*/ 1117600 h 1117600"/>
              <a:gd name="connsiteX1" fmla="*/ 165100 w 787400"/>
              <a:gd name="connsiteY1" fmla="*/ 1028700 h 1117600"/>
              <a:gd name="connsiteX2" fmla="*/ 114300 w 787400"/>
              <a:gd name="connsiteY2" fmla="*/ 952500 h 1117600"/>
              <a:gd name="connsiteX3" fmla="*/ 101600 w 787400"/>
              <a:gd name="connsiteY3" fmla="*/ 901700 h 1117600"/>
              <a:gd name="connsiteX4" fmla="*/ 88900 w 787400"/>
              <a:gd name="connsiteY4" fmla="*/ 863600 h 1117600"/>
              <a:gd name="connsiteX5" fmla="*/ 38100 w 787400"/>
              <a:gd name="connsiteY5" fmla="*/ 723900 h 1117600"/>
              <a:gd name="connsiteX6" fmla="*/ 25400 w 787400"/>
              <a:gd name="connsiteY6" fmla="*/ 673100 h 1117600"/>
              <a:gd name="connsiteX7" fmla="*/ 0 w 787400"/>
              <a:gd name="connsiteY7" fmla="*/ 596900 h 1117600"/>
              <a:gd name="connsiteX8" fmla="*/ 38100 w 787400"/>
              <a:gd name="connsiteY8" fmla="*/ 546100 h 1117600"/>
              <a:gd name="connsiteX9" fmla="*/ 152400 w 787400"/>
              <a:gd name="connsiteY9" fmla="*/ 419100 h 1117600"/>
              <a:gd name="connsiteX10" fmla="*/ 190500 w 787400"/>
              <a:gd name="connsiteY10" fmla="*/ 393700 h 1117600"/>
              <a:gd name="connsiteX11" fmla="*/ 266700 w 787400"/>
              <a:gd name="connsiteY11" fmla="*/ 368300 h 1117600"/>
              <a:gd name="connsiteX12" fmla="*/ 508000 w 787400"/>
              <a:gd name="connsiteY12" fmla="*/ 381000 h 1117600"/>
              <a:gd name="connsiteX13" fmla="*/ 533400 w 787400"/>
              <a:gd name="connsiteY13" fmla="*/ 304800 h 1117600"/>
              <a:gd name="connsiteX14" fmla="*/ 546100 w 787400"/>
              <a:gd name="connsiteY14" fmla="*/ 266700 h 1117600"/>
              <a:gd name="connsiteX15" fmla="*/ 558800 w 787400"/>
              <a:gd name="connsiteY15" fmla="*/ 228600 h 1117600"/>
              <a:gd name="connsiteX16" fmla="*/ 584200 w 787400"/>
              <a:gd name="connsiteY16" fmla="*/ 190500 h 1117600"/>
              <a:gd name="connsiteX17" fmla="*/ 787400 w 787400"/>
              <a:gd name="connsiteY17" fmla="*/ 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7400" h="1117600">
                <a:moveTo>
                  <a:pt x="203200" y="1117600"/>
                </a:moveTo>
                <a:cubicBezTo>
                  <a:pt x="190500" y="1087967"/>
                  <a:pt x="180385" y="1057086"/>
                  <a:pt x="165100" y="1028700"/>
                </a:cubicBezTo>
                <a:cubicBezTo>
                  <a:pt x="150627" y="1001822"/>
                  <a:pt x="114300" y="952500"/>
                  <a:pt x="114300" y="952500"/>
                </a:cubicBezTo>
                <a:cubicBezTo>
                  <a:pt x="110067" y="935567"/>
                  <a:pt x="106395" y="918483"/>
                  <a:pt x="101600" y="901700"/>
                </a:cubicBezTo>
                <a:cubicBezTo>
                  <a:pt x="97922" y="888828"/>
                  <a:pt x="92422" y="876515"/>
                  <a:pt x="88900" y="863600"/>
                </a:cubicBezTo>
                <a:cubicBezTo>
                  <a:pt x="55321" y="740476"/>
                  <a:pt x="84822" y="793982"/>
                  <a:pt x="38100" y="723900"/>
                </a:cubicBezTo>
                <a:cubicBezTo>
                  <a:pt x="33867" y="706967"/>
                  <a:pt x="30416" y="689818"/>
                  <a:pt x="25400" y="673100"/>
                </a:cubicBezTo>
                <a:cubicBezTo>
                  <a:pt x="17707" y="647455"/>
                  <a:pt x="0" y="596900"/>
                  <a:pt x="0" y="596900"/>
                </a:cubicBezTo>
                <a:cubicBezTo>
                  <a:pt x="12700" y="579967"/>
                  <a:pt x="25797" y="563324"/>
                  <a:pt x="38100" y="546100"/>
                </a:cubicBezTo>
                <a:cubicBezTo>
                  <a:pt x="76875" y="491814"/>
                  <a:pt x="79809" y="467494"/>
                  <a:pt x="152400" y="419100"/>
                </a:cubicBezTo>
                <a:cubicBezTo>
                  <a:pt x="165100" y="410633"/>
                  <a:pt x="176552" y="399899"/>
                  <a:pt x="190500" y="393700"/>
                </a:cubicBezTo>
                <a:cubicBezTo>
                  <a:pt x="214966" y="382826"/>
                  <a:pt x="266700" y="368300"/>
                  <a:pt x="266700" y="368300"/>
                </a:cubicBezTo>
                <a:cubicBezTo>
                  <a:pt x="347133" y="372533"/>
                  <a:pt x="429646" y="399656"/>
                  <a:pt x="508000" y="381000"/>
                </a:cubicBezTo>
                <a:cubicBezTo>
                  <a:pt x="534046" y="374799"/>
                  <a:pt x="524933" y="330200"/>
                  <a:pt x="533400" y="304800"/>
                </a:cubicBezTo>
                <a:lnTo>
                  <a:pt x="546100" y="266700"/>
                </a:lnTo>
                <a:cubicBezTo>
                  <a:pt x="550333" y="254000"/>
                  <a:pt x="551374" y="239739"/>
                  <a:pt x="558800" y="228600"/>
                </a:cubicBezTo>
                <a:cubicBezTo>
                  <a:pt x="567267" y="215900"/>
                  <a:pt x="546100" y="228600"/>
                  <a:pt x="584200" y="190500"/>
                </a:cubicBezTo>
                <a:cubicBezTo>
                  <a:pt x="622300" y="152400"/>
                  <a:pt x="748780" y="80101"/>
                  <a:pt x="787400" y="0"/>
                </a:cubicBezTo>
              </a:path>
            </a:pathLst>
          </a:cu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12" name="フリーフォーム 11">
            <a:extLst>
              <a:ext uri="{FF2B5EF4-FFF2-40B4-BE49-F238E27FC236}">
                <a16:creationId xmlns:a16="http://schemas.microsoft.com/office/drawing/2014/main" id="{8E923206-D5D1-CB42-9FD4-4D73D4CCE4E9}"/>
              </a:ext>
            </a:extLst>
          </p:cNvPr>
          <p:cNvSpPr/>
          <p:nvPr/>
        </p:nvSpPr>
        <p:spPr bwMode="auto">
          <a:xfrm>
            <a:off x="5566769" y="3606800"/>
            <a:ext cx="673714" cy="1600200"/>
          </a:xfrm>
          <a:custGeom>
            <a:avLst/>
            <a:gdLst>
              <a:gd name="connsiteX0" fmla="*/ 203200 w 1302107"/>
              <a:gd name="connsiteY0" fmla="*/ 2717800 h 2717800"/>
              <a:gd name="connsiteX1" fmla="*/ 165100 w 1302107"/>
              <a:gd name="connsiteY1" fmla="*/ 2628900 h 2717800"/>
              <a:gd name="connsiteX2" fmla="*/ 114300 w 1302107"/>
              <a:gd name="connsiteY2" fmla="*/ 2552700 h 2717800"/>
              <a:gd name="connsiteX3" fmla="*/ 101600 w 1302107"/>
              <a:gd name="connsiteY3" fmla="*/ 2501900 h 2717800"/>
              <a:gd name="connsiteX4" fmla="*/ 88900 w 1302107"/>
              <a:gd name="connsiteY4" fmla="*/ 2463800 h 2717800"/>
              <a:gd name="connsiteX5" fmla="*/ 38100 w 1302107"/>
              <a:gd name="connsiteY5" fmla="*/ 2324100 h 2717800"/>
              <a:gd name="connsiteX6" fmla="*/ 25400 w 1302107"/>
              <a:gd name="connsiteY6" fmla="*/ 2273300 h 2717800"/>
              <a:gd name="connsiteX7" fmla="*/ 0 w 1302107"/>
              <a:gd name="connsiteY7" fmla="*/ 2197100 h 2717800"/>
              <a:gd name="connsiteX8" fmla="*/ 38100 w 1302107"/>
              <a:gd name="connsiteY8" fmla="*/ 2146300 h 2717800"/>
              <a:gd name="connsiteX9" fmla="*/ 152400 w 1302107"/>
              <a:gd name="connsiteY9" fmla="*/ 2019300 h 2717800"/>
              <a:gd name="connsiteX10" fmla="*/ 190500 w 1302107"/>
              <a:gd name="connsiteY10" fmla="*/ 1993900 h 2717800"/>
              <a:gd name="connsiteX11" fmla="*/ 266700 w 1302107"/>
              <a:gd name="connsiteY11" fmla="*/ 1968500 h 2717800"/>
              <a:gd name="connsiteX12" fmla="*/ 508000 w 1302107"/>
              <a:gd name="connsiteY12" fmla="*/ 1981200 h 2717800"/>
              <a:gd name="connsiteX13" fmla="*/ 533400 w 1302107"/>
              <a:gd name="connsiteY13" fmla="*/ 1905000 h 2717800"/>
              <a:gd name="connsiteX14" fmla="*/ 546100 w 1302107"/>
              <a:gd name="connsiteY14" fmla="*/ 1866900 h 2717800"/>
              <a:gd name="connsiteX15" fmla="*/ 558800 w 1302107"/>
              <a:gd name="connsiteY15" fmla="*/ 1828800 h 2717800"/>
              <a:gd name="connsiteX16" fmla="*/ 584200 w 1302107"/>
              <a:gd name="connsiteY16" fmla="*/ 1790700 h 2717800"/>
              <a:gd name="connsiteX17" fmla="*/ 622300 w 1302107"/>
              <a:gd name="connsiteY17" fmla="*/ 1752600 h 2717800"/>
              <a:gd name="connsiteX18" fmla="*/ 1054100 w 1302107"/>
              <a:gd name="connsiteY18" fmla="*/ 1714500 h 2717800"/>
              <a:gd name="connsiteX19" fmla="*/ 1193800 w 1302107"/>
              <a:gd name="connsiteY19" fmla="*/ 1689100 h 2717800"/>
              <a:gd name="connsiteX20" fmla="*/ 1257300 w 1302107"/>
              <a:gd name="connsiteY20" fmla="*/ 1676400 h 2717800"/>
              <a:gd name="connsiteX21" fmla="*/ 1282700 w 1302107"/>
              <a:gd name="connsiteY21" fmla="*/ 1638300 h 2717800"/>
              <a:gd name="connsiteX22" fmla="*/ 1282700 w 1302107"/>
              <a:gd name="connsiteY22" fmla="*/ 1333500 h 2717800"/>
              <a:gd name="connsiteX23" fmla="*/ 1270000 w 1302107"/>
              <a:gd name="connsiteY23" fmla="*/ 1257300 h 2717800"/>
              <a:gd name="connsiteX24" fmla="*/ 1257300 w 1302107"/>
              <a:gd name="connsiteY24" fmla="*/ 1104900 h 2717800"/>
              <a:gd name="connsiteX25" fmla="*/ 1244600 w 1302107"/>
              <a:gd name="connsiteY25" fmla="*/ 381000 h 2717800"/>
              <a:gd name="connsiteX26" fmla="*/ 1219200 w 1302107"/>
              <a:gd name="connsiteY26" fmla="*/ 266700 h 2717800"/>
              <a:gd name="connsiteX27" fmla="*/ 1206500 w 1302107"/>
              <a:gd name="connsiteY27" fmla="*/ 203200 h 2717800"/>
              <a:gd name="connsiteX28" fmla="*/ 1117600 w 1302107"/>
              <a:gd name="connsiteY28" fmla="*/ 101600 h 2717800"/>
              <a:gd name="connsiteX29" fmla="*/ 1104900 w 1302107"/>
              <a:gd name="connsiteY29" fmla="*/ 63500 h 2717800"/>
              <a:gd name="connsiteX30" fmla="*/ 990600 w 1302107"/>
              <a:gd name="connsiteY30" fmla="*/ 50800 h 2717800"/>
              <a:gd name="connsiteX31" fmla="*/ 863600 w 1302107"/>
              <a:gd name="connsiteY31" fmla="*/ 38100 h 2717800"/>
              <a:gd name="connsiteX32" fmla="*/ 838200 w 1302107"/>
              <a:gd name="connsiteY32" fmla="*/ 0 h 2717800"/>
              <a:gd name="connsiteX0" fmla="*/ 203200 w 1498667"/>
              <a:gd name="connsiteY0" fmla="*/ 2717800 h 2717800"/>
              <a:gd name="connsiteX1" fmla="*/ 165100 w 1498667"/>
              <a:gd name="connsiteY1" fmla="*/ 2628900 h 2717800"/>
              <a:gd name="connsiteX2" fmla="*/ 114300 w 1498667"/>
              <a:gd name="connsiteY2" fmla="*/ 2552700 h 2717800"/>
              <a:gd name="connsiteX3" fmla="*/ 101600 w 1498667"/>
              <a:gd name="connsiteY3" fmla="*/ 2501900 h 2717800"/>
              <a:gd name="connsiteX4" fmla="*/ 88900 w 1498667"/>
              <a:gd name="connsiteY4" fmla="*/ 2463800 h 2717800"/>
              <a:gd name="connsiteX5" fmla="*/ 38100 w 1498667"/>
              <a:gd name="connsiteY5" fmla="*/ 2324100 h 2717800"/>
              <a:gd name="connsiteX6" fmla="*/ 25400 w 1498667"/>
              <a:gd name="connsiteY6" fmla="*/ 2273300 h 2717800"/>
              <a:gd name="connsiteX7" fmla="*/ 0 w 1498667"/>
              <a:gd name="connsiteY7" fmla="*/ 2197100 h 2717800"/>
              <a:gd name="connsiteX8" fmla="*/ 38100 w 1498667"/>
              <a:gd name="connsiteY8" fmla="*/ 2146300 h 2717800"/>
              <a:gd name="connsiteX9" fmla="*/ 152400 w 1498667"/>
              <a:gd name="connsiteY9" fmla="*/ 2019300 h 2717800"/>
              <a:gd name="connsiteX10" fmla="*/ 190500 w 1498667"/>
              <a:gd name="connsiteY10" fmla="*/ 1993900 h 2717800"/>
              <a:gd name="connsiteX11" fmla="*/ 266700 w 1498667"/>
              <a:gd name="connsiteY11" fmla="*/ 1968500 h 2717800"/>
              <a:gd name="connsiteX12" fmla="*/ 508000 w 1498667"/>
              <a:gd name="connsiteY12" fmla="*/ 1981200 h 2717800"/>
              <a:gd name="connsiteX13" fmla="*/ 533400 w 1498667"/>
              <a:gd name="connsiteY13" fmla="*/ 1905000 h 2717800"/>
              <a:gd name="connsiteX14" fmla="*/ 546100 w 1498667"/>
              <a:gd name="connsiteY14" fmla="*/ 1866900 h 2717800"/>
              <a:gd name="connsiteX15" fmla="*/ 558800 w 1498667"/>
              <a:gd name="connsiteY15" fmla="*/ 1828800 h 2717800"/>
              <a:gd name="connsiteX16" fmla="*/ 584200 w 1498667"/>
              <a:gd name="connsiteY16" fmla="*/ 1790700 h 2717800"/>
              <a:gd name="connsiteX17" fmla="*/ 622300 w 1498667"/>
              <a:gd name="connsiteY17" fmla="*/ 1752600 h 2717800"/>
              <a:gd name="connsiteX18" fmla="*/ 1054100 w 1498667"/>
              <a:gd name="connsiteY18" fmla="*/ 1714500 h 2717800"/>
              <a:gd name="connsiteX19" fmla="*/ 1193800 w 1498667"/>
              <a:gd name="connsiteY19" fmla="*/ 1689100 h 2717800"/>
              <a:gd name="connsiteX20" fmla="*/ 1257300 w 1498667"/>
              <a:gd name="connsiteY20" fmla="*/ 1676400 h 2717800"/>
              <a:gd name="connsiteX21" fmla="*/ 1282700 w 1498667"/>
              <a:gd name="connsiteY21" fmla="*/ 1638300 h 2717800"/>
              <a:gd name="connsiteX22" fmla="*/ 1282700 w 1498667"/>
              <a:gd name="connsiteY22" fmla="*/ 1333500 h 2717800"/>
              <a:gd name="connsiteX23" fmla="*/ 1270000 w 1498667"/>
              <a:gd name="connsiteY23" fmla="*/ 1257300 h 2717800"/>
              <a:gd name="connsiteX24" fmla="*/ 1498600 w 1498667"/>
              <a:gd name="connsiteY24" fmla="*/ 723900 h 2717800"/>
              <a:gd name="connsiteX25" fmla="*/ 1244600 w 1498667"/>
              <a:gd name="connsiteY25" fmla="*/ 381000 h 2717800"/>
              <a:gd name="connsiteX26" fmla="*/ 1219200 w 1498667"/>
              <a:gd name="connsiteY26" fmla="*/ 266700 h 2717800"/>
              <a:gd name="connsiteX27" fmla="*/ 1206500 w 1498667"/>
              <a:gd name="connsiteY27" fmla="*/ 203200 h 2717800"/>
              <a:gd name="connsiteX28" fmla="*/ 1117600 w 1498667"/>
              <a:gd name="connsiteY28" fmla="*/ 101600 h 2717800"/>
              <a:gd name="connsiteX29" fmla="*/ 1104900 w 1498667"/>
              <a:gd name="connsiteY29" fmla="*/ 63500 h 2717800"/>
              <a:gd name="connsiteX30" fmla="*/ 990600 w 1498667"/>
              <a:gd name="connsiteY30" fmla="*/ 50800 h 2717800"/>
              <a:gd name="connsiteX31" fmla="*/ 863600 w 1498667"/>
              <a:gd name="connsiteY31" fmla="*/ 38100 h 2717800"/>
              <a:gd name="connsiteX32" fmla="*/ 838200 w 1498667"/>
              <a:gd name="connsiteY32" fmla="*/ 0 h 2717800"/>
              <a:gd name="connsiteX0" fmla="*/ 203200 w 1600214"/>
              <a:gd name="connsiteY0" fmla="*/ 2717800 h 2717800"/>
              <a:gd name="connsiteX1" fmla="*/ 165100 w 1600214"/>
              <a:gd name="connsiteY1" fmla="*/ 2628900 h 2717800"/>
              <a:gd name="connsiteX2" fmla="*/ 114300 w 1600214"/>
              <a:gd name="connsiteY2" fmla="*/ 2552700 h 2717800"/>
              <a:gd name="connsiteX3" fmla="*/ 101600 w 1600214"/>
              <a:gd name="connsiteY3" fmla="*/ 2501900 h 2717800"/>
              <a:gd name="connsiteX4" fmla="*/ 88900 w 1600214"/>
              <a:gd name="connsiteY4" fmla="*/ 2463800 h 2717800"/>
              <a:gd name="connsiteX5" fmla="*/ 38100 w 1600214"/>
              <a:gd name="connsiteY5" fmla="*/ 2324100 h 2717800"/>
              <a:gd name="connsiteX6" fmla="*/ 25400 w 1600214"/>
              <a:gd name="connsiteY6" fmla="*/ 2273300 h 2717800"/>
              <a:gd name="connsiteX7" fmla="*/ 0 w 1600214"/>
              <a:gd name="connsiteY7" fmla="*/ 2197100 h 2717800"/>
              <a:gd name="connsiteX8" fmla="*/ 38100 w 1600214"/>
              <a:gd name="connsiteY8" fmla="*/ 2146300 h 2717800"/>
              <a:gd name="connsiteX9" fmla="*/ 152400 w 1600214"/>
              <a:gd name="connsiteY9" fmla="*/ 2019300 h 2717800"/>
              <a:gd name="connsiteX10" fmla="*/ 190500 w 1600214"/>
              <a:gd name="connsiteY10" fmla="*/ 1993900 h 2717800"/>
              <a:gd name="connsiteX11" fmla="*/ 266700 w 1600214"/>
              <a:gd name="connsiteY11" fmla="*/ 1968500 h 2717800"/>
              <a:gd name="connsiteX12" fmla="*/ 508000 w 1600214"/>
              <a:gd name="connsiteY12" fmla="*/ 1981200 h 2717800"/>
              <a:gd name="connsiteX13" fmla="*/ 533400 w 1600214"/>
              <a:gd name="connsiteY13" fmla="*/ 1905000 h 2717800"/>
              <a:gd name="connsiteX14" fmla="*/ 546100 w 1600214"/>
              <a:gd name="connsiteY14" fmla="*/ 1866900 h 2717800"/>
              <a:gd name="connsiteX15" fmla="*/ 558800 w 1600214"/>
              <a:gd name="connsiteY15" fmla="*/ 1828800 h 2717800"/>
              <a:gd name="connsiteX16" fmla="*/ 584200 w 1600214"/>
              <a:gd name="connsiteY16" fmla="*/ 1790700 h 2717800"/>
              <a:gd name="connsiteX17" fmla="*/ 622300 w 1600214"/>
              <a:gd name="connsiteY17" fmla="*/ 1752600 h 2717800"/>
              <a:gd name="connsiteX18" fmla="*/ 1054100 w 1600214"/>
              <a:gd name="connsiteY18" fmla="*/ 1714500 h 2717800"/>
              <a:gd name="connsiteX19" fmla="*/ 1193800 w 1600214"/>
              <a:gd name="connsiteY19" fmla="*/ 1689100 h 2717800"/>
              <a:gd name="connsiteX20" fmla="*/ 1257300 w 1600214"/>
              <a:gd name="connsiteY20" fmla="*/ 1676400 h 2717800"/>
              <a:gd name="connsiteX21" fmla="*/ 1282700 w 1600214"/>
              <a:gd name="connsiteY21" fmla="*/ 1638300 h 2717800"/>
              <a:gd name="connsiteX22" fmla="*/ 1600200 w 1600214"/>
              <a:gd name="connsiteY22" fmla="*/ 1346200 h 2717800"/>
              <a:gd name="connsiteX23" fmla="*/ 1270000 w 1600214"/>
              <a:gd name="connsiteY23" fmla="*/ 1257300 h 2717800"/>
              <a:gd name="connsiteX24" fmla="*/ 1498600 w 1600214"/>
              <a:gd name="connsiteY24" fmla="*/ 723900 h 2717800"/>
              <a:gd name="connsiteX25" fmla="*/ 1244600 w 1600214"/>
              <a:gd name="connsiteY25" fmla="*/ 381000 h 2717800"/>
              <a:gd name="connsiteX26" fmla="*/ 1219200 w 1600214"/>
              <a:gd name="connsiteY26" fmla="*/ 266700 h 2717800"/>
              <a:gd name="connsiteX27" fmla="*/ 1206500 w 1600214"/>
              <a:gd name="connsiteY27" fmla="*/ 203200 h 2717800"/>
              <a:gd name="connsiteX28" fmla="*/ 1117600 w 1600214"/>
              <a:gd name="connsiteY28" fmla="*/ 101600 h 2717800"/>
              <a:gd name="connsiteX29" fmla="*/ 1104900 w 1600214"/>
              <a:gd name="connsiteY29" fmla="*/ 63500 h 2717800"/>
              <a:gd name="connsiteX30" fmla="*/ 990600 w 1600214"/>
              <a:gd name="connsiteY30" fmla="*/ 50800 h 2717800"/>
              <a:gd name="connsiteX31" fmla="*/ 863600 w 1600214"/>
              <a:gd name="connsiteY31" fmla="*/ 38100 h 2717800"/>
              <a:gd name="connsiteX32" fmla="*/ 838200 w 1600214"/>
              <a:gd name="connsiteY32" fmla="*/ 0 h 2717800"/>
              <a:gd name="connsiteX0" fmla="*/ 203200 w 1600311"/>
              <a:gd name="connsiteY0" fmla="*/ 2717800 h 2717800"/>
              <a:gd name="connsiteX1" fmla="*/ 165100 w 1600311"/>
              <a:gd name="connsiteY1" fmla="*/ 2628900 h 2717800"/>
              <a:gd name="connsiteX2" fmla="*/ 114300 w 1600311"/>
              <a:gd name="connsiteY2" fmla="*/ 2552700 h 2717800"/>
              <a:gd name="connsiteX3" fmla="*/ 101600 w 1600311"/>
              <a:gd name="connsiteY3" fmla="*/ 2501900 h 2717800"/>
              <a:gd name="connsiteX4" fmla="*/ 88900 w 1600311"/>
              <a:gd name="connsiteY4" fmla="*/ 2463800 h 2717800"/>
              <a:gd name="connsiteX5" fmla="*/ 38100 w 1600311"/>
              <a:gd name="connsiteY5" fmla="*/ 2324100 h 2717800"/>
              <a:gd name="connsiteX6" fmla="*/ 25400 w 1600311"/>
              <a:gd name="connsiteY6" fmla="*/ 2273300 h 2717800"/>
              <a:gd name="connsiteX7" fmla="*/ 0 w 1600311"/>
              <a:gd name="connsiteY7" fmla="*/ 2197100 h 2717800"/>
              <a:gd name="connsiteX8" fmla="*/ 38100 w 1600311"/>
              <a:gd name="connsiteY8" fmla="*/ 2146300 h 2717800"/>
              <a:gd name="connsiteX9" fmla="*/ 152400 w 1600311"/>
              <a:gd name="connsiteY9" fmla="*/ 2019300 h 2717800"/>
              <a:gd name="connsiteX10" fmla="*/ 190500 w 1600311"/>
              <a:gd name="connsiteY10" fmla="*/ 1993900 h 2717800"/>
              <a:gd name="connsiteX11" fmla="*/ 266700 w 1600311"/>
              <a:gd name="connsiteY11" fmla="*/ 1968500 h 2717800"/>
              <a:gd name="connsiteX12" fmla="*/ 508000 w 1600311"/>
              <a:gd name="connsiteY12" fmla="*/ 1981200 h 2717800"/>
              <a:gd name="connsiteX13" fmla="*/ 533400 w 1600311"/>
              <a:gd name="connsiteY13" fmla="*/ 1905000 h 2717800"/>
              <a:gd name="connsiteX14" fmla="*/ 546100 w 1600311"/>
              <a:gd name="connsiteY14" fmla="*/ 1866900 h 2717800"/>
              <a:gd name="connsiteX15" fmla="*/ 558800 w 1600311"/>
              <a:gd name="connsiteY15" fmla="*/ 1828800 h 2717800"/>
              <a:gd name="connsiteX16" fmla="*/ 584200 w 1600311"/>
              <a:gd name="connsiteY16" fmla="*/ 1790700 h 2717800"/>
              <a:gd name="connsiteX17" fmla="*/ 622300 w 1600311"/>
              <a:gd name="connsiteY17" fmla="*/ 1752600 h 2717800"/>
              <a:gd name="connsiteX18" fmla="*/ 1054100 w 1600311"/>
              <a:gd name="connsiteY18" fmla="*/ 1714500 h 2717800"/>
              <a:gd name="connsiteX19" fmla="*/ 1193800 w 1600311"/>
              <a:gd name="connsiteY19" fmla="*/ 1689100 h 2717800"/>
              <a:gd name="connsiteX20" fmla="*/ 1257300 w 1600311"/>
              <a:gd name="connsiteY20" fmla="*/ 1676400 h 2717800"/>
              <a:gd name="connsiteX21" fmla="*/ 1282700 w 1600311"/>
              <a:gd name="connsiteY21" fmla="*/ 1638300 h 2717800"/>
              <a:gd name="connsiteX22" fmla="*/ 1600200 w 1600311"/>
              <a:gd name="connsiteY22" fmla="*/ 1346200 h 2717800"/>
              <a:gd name="connsiteX23" fmla="*/ 1244600 w 1600311"/>
              <a:gd name="connsiteY23" fmla="*/ 1092200 h 2717800"/>
              <a:gd name="connsiteX24" fmla="*/ 1498600 w 1600311"/>
              <a:gd name="connsiteY24" fmla="*/ 723900 h 2717800"/>
              <a:gd name="connsiteX25" fmla="*/ 1244600 w 1600311"/>
              <a:gd name="connsiteY25" fmla="*/ 381000 h 2717800"/>
              <a:gd name="connsiteX26" fmla="*/ 1219200 w 1600311"/>
              <a:gd name="connsiteY26" fmla="*/ 266700 h 2717800"/>
              <a:gd name="connsiteX27" fmla="*/ 1206500 w 1600311"/>
              <a:gd name="connsiteY27" fmla="*/ 203200 h 2717800"/>
              <a:gd name="connsiteX28" fmla="*/ 1117600 w 1600311"/>
              <a:gd name="connsiteY28" fmla="*/ 101600 h 2717800"/>
              <a:gd name="connsiteX29" fmla="*/ 1104900 w 1600311"/>
              <a:gd name="connsiteY29" fmla="*/ 63500 h 2717800"/>
              <a:gd name="connsiteX30" fmla="*/ 990600 w 1600311"/>
              <a:gd name="connsiteY30" fmla="*/ 50800 h 2717800"/>
              <a:gd name="connsiteX31" fmla="*/ 863600 w 1600311"/>
              <a:gd name="connsiteY31" fmla="*/ 38100 h 2717800"/>
              <a:gd name="connsiteX32" fmla="*/ 838200 w 1600311"/>
              <a:gd name="connsiteY32" fmla="*/ 0 h 2717800"/>
              <a:gd name="connsiteX0" fmla="*/ 203200 w 1600311"/>
              <a:gd name="connsiteY0" fmla="*/ 2717800 h 2717800"/>
              <a:gd name="connsiteX1" fmla="*/ 165100 w 1600311"/>
              <a:gd name="connsiteY1" fmla="*/ 2628900 h 2717800"/>
              <a:gd name="connsiteX2" fmla="*/ 114300 w 1600311"/>
              <a:gd name="connsiteY2" fmla="*/ 2552700 h 2717800"/>
              <a:gd name="connsiteX3" fmla="*/ 101600 w 1600311"/>
              <a:gd name="connsiteY3" fmla="*/ 2501900 h 2717800"/>
              <a:gd name="connsiteX4" fmla="*/ 88900 w 1600311"/>
              <a:gd name="connsiteY4" fmla="*/ 2463800 h 2717800"/>
              <a:gd name="connsiteX5" fmla="*/ 38100 w 1600311"/>
              <a:gd name="connsiteY5" fmla="*/ 2324100 h 2717800"/>
              <a:gd name="connsiteX6" fmla="*/ 25400 w 1600311"/>
              <a:gd name="connsiteY6" fmla="*/ 2273300 h 2717800"/>
              <a:gd name="connsiteX7" fmla="*/ 0 w 1600311"/>
              <a:gd name="connsiteY7" fmla="*/ 2197100 h 2717800"/>
              <a:gd name="connsiteX8" fmla="*/ 38100 w 1600311"/>
              <a:gd name="connsiteY8" fmla="*/ 2146300 h 2717800"/>
              <a:gd name="connsiteX9" fmla="*/ 152400 w 1600311"/>
              <a:gd name="connsiteY9" fmla="*/ 2019300 h 2717800"/>
              <a:gd name="connsiteX10" fmla="*/ 190500 w 1600311"/>
              <a:gd name="connsiteY10" fmla="*/ 1993900 h 2717800"/>
              <a:gd name="connsiteX11" fmla="*/ 266700 w 1600311"/>
              <a:gd name="connsiteY11" fmla="*/ 1968500 h 2717800"/>
              <a:gd name="connsiteX12" fmla="*/ 508000 w 1600311"/>
              <a:gd name="connsiteY12" fmla="*/ 1981200 h 2717800"/>
              <a:gd name="connsiteX13" fmla="*/ 533400 w 1600311"/>
              <a:gd name="connsiteY13" fmla="*/ 1905000 h 2717800"/>
              <a:gd name="connsiteX14" fmla="*/ 546100 w 1600311"/>
              <a:gd name="connsiteY14" fmla="*/ 1866900 h 2717800"/>
              <a:gd name="connsiteX15" fmla="*/ 558800 w 1600311"/>
              <a:gd name="connsiteY15" fmla="*/ 1828800 h 2717800"/>
              <a:gd name="connsiteX16" fmla="*/ 584200 w 1600311"/>
              <a:gd name="connsiteY16" fmla="*/ 1790700 h 2717800"/>
              <a:gd name="connsiteX17" fmla="*/ 673100 w 1600311"/>
              <a:gd name="connsiteY17" fmla="*/ 1625600 h 2717800"/>
              <a:gd name="connsiteX18" fmla="*/ 1054100 w 1600311"/>
              <a:gd name="connsiteY18" fmla="*/ 1714500 h 2717800"/>
              <a:gd name="connsiteX19" fmla="*/ 1193800 w 1600311"/>
              <a:gd name="connsiteY19" fmla="*/ 1689100 h 2717800"/>
              <a:gd name="connsiteX20" fmla="*/ 1257300 w 1600311"/>
              <a:gd name="connsiteY20" fmla="*/ 1676400 h 2717800"/>
              <a:gd name="connsiteX21" fmla="*/ 1282700 w 1600311"/>
              <a:gd name="connsiteY21" fmla="*/ 1638300 h 2717800"/>
              <a:gd name="connsiteX22" fmla="*/ 1600200 w 1600311"/>
              <a:gd name="connsiteY22" fmla="*/ 1346200 h 2717800"/>
              <a:gd name="connsiteX23" fmla="*/ 1244600 w 1600311"/>
              <a:gd name="connsiteY23" fmla="*/ 1092200 h 2717800"/>
              <a:gd name="connsiteX24" fmla="*/ 1498600 w 1600311"/>
              <a:gd name="connsiteY24" fmla="*/ 723900 h 2717800"/>
              <a:gd name="connsiteX25" fmla="*/ 1244600 w 1600311"/>
              <a:gd name="connsiteY25" fmla="*/ 381000 h 2717800"/>
              <a:gd name="connsiteX26" fmla="*/ 1219200 w 1600311"/>
              <a:gd name="connsiteY26" fmla="*/ 266700 h 2717800"/>
              <a:gd name="connsiteX27" fmla="*/ 1206500 w 1600311"/>
              <a:gd name="connsiteY27" fmla="*/ 203200 h 2717800"/>
              <a:gd name="connsiteX28" fmla="*/ 1117600 w 1600311"/>
              <a:gd name="connsiteY28" fmla="*/ 101600 h 2717800"/>
              <a:gd name="connsiteX29" fmla="*/ 1104900 w 1600311"/>
              <a:gd name="connsiteY29" fmla="*/ 63500 h 2717800"/>
              <a:gd name="connsiteX30" fmla="*/ 990600 w 1600311"/>
              <a:gd name="connsiteY30" fmla="*/ 50800 h 2717800"/>
              <a:gd name="connsiteX31" fmla="*/ 863600 w 1600311"/>
              <a:gd name="connsiteY31" fmla="*/ 38100 h 2717800"/>
              <a:gd name="connsiteX32" fmla="*/ 838200 w 1600311"/>
              <a:gd name="connsiteY32" fmla="*/ 0 h 2717800"/>
              <a:gd name="connsiteX0" fmla="*/ 203200 w 1600311"/>
              <a:gd name="connsiteY0" fmla="*/ 2717800 h 2717800"/>
              <a:gd name="connsiteX1" fmla="*/ 165100 w 1600311"/>
              <a:gd name="connsiteY1" fmla="*/ 2628900 h 2717800"/>
              <a:gd name="connsiteX2" fmla="*/ 114300 w 1600311"/>
              <a:gd name="connsiteY2" fmla="*/ 2552700 h 2717800"/>
              <a:gd name="connsiteX3" fmla="*/ 101600 w 1600311"/>
              <a:gd name="connsiteY3" fmla="*/ 2501900 h 2717800"/>
              <a:gd name="connsiteX4" fmla="*/ 88900 w 1600311"/>
              <a:gd name="connsiteY4" fmla="*/ 2463800 h 2717800"/>
              <a:gd name="connsiteX5" fmla="*/ 38100 w 1600311"/>
              <a:gd name="connsiteY5" fmla="*/ 2324100 h 2717800"/>
              <a:gd name="connsiteX6" fmla="*/ 25400 w 1600311"/>
              <a:gd name="connsiteY6" fmla="*/ 2273300 h 2717800"/>
              <a:gd name="connsiteX7" fmla="*/ 0 w 1600311"/>
              <a:gd name="connsiteY7" fmla="*/ 2197100 h 2717800"/>
              <a:gd name="connsiteX8" fmla="*/ 38100 w 1600311"/>
              <a:gd name="connsiteY8" fmla="*/ 2146300 h 2717800"/>
              <a:gd name="connsiteX9" fmla="*/ 152400 w 1600311"/>
              <a:gd name="connsiteY9" fmla="*/ 2019300 h 2717800"/>
              <a:gd name="connsiteX10" fmla="*/ 190500 w 1600311"/>
              <a:gd name="connsiteY10" fmla="*/ 1993900 h 2717800"/>
              <a:gd name="connsiteX11" fmla="*/ 266700 w 1600311"/>
              <a:gd name="connsiteY11" fmla="*/ 1968500 h 2717800"/>
              <a:gd name="connsiteX12" fmla="*/ 508000 w 1600311"/>
              <a:gd name="connsiteY12" fmla="*/ 1981200 h 2717800"/>
              <a:gd name="connsiteX13" fmla="*/ 533400 w 1600311"/>
              <a:gd name="connsiteY13" fmla="*/ 1905000 h 2717800"/>
              <a:gd name="connsiteX14" fmla="*/ 546100 w 1600311"/>
              <a:gd name="connsiteY14" fmla="*/ 1866900 h 2717800"/>
              <a:gd name="connsiteX15" fmla="*/ 558800 w 1600311"/>
              <a:gd name="connsiteY15" fmla="*/ 1828800 h 2717800"/>
              <a:gd name="connsiteX16" fmla="*/ 584200 w 1600311"/>
              <a:gd name="connsiteY16" fmla="*/ 1790700 h 2717800"/>
              <a:gd name="connsiteX17" fmla="*/ 673100 w 1600311"/>
              <a:gd name="connsiteY17" fmla="*/ 1625600 h 2717800"/>
              <a:gd name="connsiteX18" fmla="*/ 1003300 w 1600311"/>
              <a:gd name="connsiteY18" fmla="*/ 1460500 h 2717800"/>
              <a:gd name="connsiteX19" fmla="*/ 1193800 w 1600311"/>
              <a:gd name="connsiteY19" fmla="*/ 1689100 h 2717800"/>
              <a:gd name="connsiteX20" fmla="*/ 1257300 w 1600311"/>
              <a:gd name="connsiteY20" fmla="*/ 1676400 h 2717800"/>
              <a:gd name="connsiteX21" fmla="*/ 1282700 w 1600311"/>
              <a:gd name="connsiteY21" fmla="*/ 1638300 h 2717800"/>
              <a:gd name="connsiteX22" fmla="*/ 1600200 w 1600311"/>
              <a:gd name="connsiteY22" fmla="*/ 1346200 h 2717800"/>
              <a:gd name="connsiteX23" fmla="*/ 1244600 w 1600311"/>
              <a:gd name="connsiteY23" fmla="*/ 1092200 h 2717800"/>
              <a:gd name="connsiteX24" fmla="*/ 1498600 w 1600311"/>
              <a:gd name="connsiteY24" fmla="*/ 723900 h 2717800"/>
              <a:gd name="connsiteX25" fmla="*/ 1244600 w 1600311"/>
              <a:gd name="connsiteY25" fmla="*/ 381000 h 2717800"/>
              <a:gd name="connsiteX26" fmla="*/ 1219200 w 1600311"/>
              <a:gd name="connsiteY26" fmla="*/ 266700 h 2717800"/>
              <a:gd name="connsiteX27" fmla="*/ 1206500 w 1600311"/>
              <a:gd name="connsiteY27" fmla="*/ 203200 h 2717800"/>
              <a:gd name="connsiteX28" fmla="*/ 1117600 w 1600311"/>
              <a:gd name="connsiteY28" fmla="*/ 101600 h 2717800"/>
              <a:gd name="connsiteX29" fmla="*/ 1104900 w 1600311"/>
              <a:gd name="connsiteY29" fmla="*/ 63500 h 2717800"/>
              <a:gd name="connsiteX30" fmla="*/ 990600 w 1600311"/>
              <a:gd name="connsiteY30" fmla="*/ 50800 h 2717800"/>
              <a:gd name="connsiteX31" fmla="*/ 863600 w 1600311"/>
              <a:gd name="connsiteY31" fmla="*/ 38100 h 2717800"/>
              <a:gd name="connsiteX32" fmla="*/ 838200 w 1600311"/>
              <a:gd name="connsiteY32" fmla="*/ 0 h 2717800"/>
              <a:gd name="connsiteX0" fmla="*/ 203200 w 1600311"/>
              <a:gd name="connsiteY0" fmla="*/ 2717800 h 2717800"/>
              <a:gd name="connsiteX1" fmla="*/ 165100 w 1600311"/>
              <a:gd name="connsiteY1" fmla="*/ 2628900 h 2717800"/>
              <a:gd name="connsiteX2" fmla="*/ 114300 w 1600311"/>
              <a:gd name="connsiteY2" fmla="*/ 2552700 h 2717800"/>
              <a:gd name="connsiteX3" fmla="*/ 101600 w 1600311"/>
              <a:gd name="connsiteY3" fmla="*/ 2501900 h 2717800"/>
              <a:gd name="connsiteX4" fmla="*/ 88900 w 1600311"/>
              <a:gd name="connsiteY4" fmla="*/ 2463800 h 2717800"/>
              <a:gd name="connsiteX5" fmla="*/ 38100 w 1600311"/>
              <a:gd name="connsiteY5" fmla="*/ 2324100 h 2717800"/>
              <a:gd name="connsiteX6" fmla="*/ 25400 w 1600311"/>
              <a:gd name="connsiteY6" fmla="*/ 2273300 h 2717800"/>
              <a:gd name="connsiteX7" fmla="*/ 0 w 1600311"/>
              <a:gd name="connsiteY7" fmla="*/ 2197100 h 2717800"/>
              <a:gd name="connsiteX8" fmla="*/ 38100 w 1600311"/>
              <a:gd name="connsiteY8" fmla="*/ 2146300 h 2717800"/>
              <a:gd name="connsiteX9" fmla="*/ 152400 w 1600311"/>
              <a:gd name="connsiteY9" fmla="*/ 2019300 h 2717800"/>
              <a:gd name="connsiteX10" fmla="*/ 190500 w 1600311"/>
              <a:gd name="connsiteY10" fmla="*/ 1993900 h 2717800"/>
              <a:gd name="connsiteX11" fmla="*/ 266700 w 1600311"/>
              <a:gd name="connsiteY11" fmla="*/ 1968500 h 2717800"/>
              <a:gd name="connsiteX12" fmla="*/ 508000 w 1600311"/>
              <a:gd name="connsiteY12" fmla="*/ 1981200 h 2717800"/>
              <a:gd name="connsiteX13" fmla="*/ 533400 w 1600311"/>
              <a:gd name="connsiteY13" fmla="*/ 1905000 h 2717800"/>
              <a:gd name="connsiteX14" fmla="*/ 546100 w 1600311"/>
              <a:gd name="connsiteY14" fmla="*/ 1866900 h 2717800"/>
              <a:gd name="connsiteX15" fmla="*/ 558800 w 1600311"/>
              <a:gd name="connsiteY15" fmla="*/ 1828800 h 2717800"/>
              <a:gd name="connsiteX16" fmla="*/ 584200 w 1600311"/>
              <a:gd name="connsiteY16" fmla="*/ 1790700 h 2717800"/>
              <a:gd name="connsiteX17" fmla="*/ 673100 w 1600311"/>
              <a:gd name="connsiteY17" fmla="*/ 1625600 h 2717800"/>
              <a:gd name="connsiteX18" fmla="*/ 1003300 w 1600311"/>
              <a:gd name="connsiteY18" fmla="*/ 1460500 h 2717800"/>
              <a:gd name="connsiteX19" fmla="*/ 1206500 w 1600311"/>
              <a:gd name="connsiteY19" fmla="*/ 1333500 h 2717800"/>
              <a:gd name="connsiteX20" fmla="*/ 1257300 w 1600311"/>
              <a:gd name="connsiteY20" fmla="*/ 1676400 h 2717800"/>
              <a:gd name="connsiteX21" fmla="*/ 1282700 w 1600311"/>
              <a:gd name="connsiteY21" fmla="*/ 1638300 h 2717800"/>
              <a:gd name="connsiteX22" fmla="*/ 1600200 w 1600311"/>
              <a:gd name="connsiteY22" fmla="*/ 1346200 h 2717800"/>
              <a:gd name="connsiteX23" fmla="*/ 1244600 w 1600311"/>
              <a:gd name="connsiteY23" fmla="*/ 1092200 h 2717800"/>
              <a:gd name="connsiteX24" fmla="*/ 1498600 w 1600311"/>
              <a:gd name="connsiteY24" fmla="*/ 723900 h 2717800"/>
              <a:gd name="connsiteX25" fmla="*/ 1244600 w 1600311"/>
              <a:gd name="connsiteY25" fmla="*/ 381000 h 2717800"/>
              <a:gd name="connsiteX26" fmla="*/ 1219200 w 1600311"/>
              <a:gd name="connsiteY26" fmla="*/ 266700 h 2717800"/>
              <a:gd name="connsiteX27" fmla="*/ 1206500 w 1600311"/>
              <a:gd name="connsiteY27" fmla="*/ 203200 h 2717800"/>
              <a:gd name="connsiteX28" fmla="*/ 1117600 w 1600311"/>
              <a:gd name="connsiteY28" fmla="*/ 101600 h 2717800"/>
              <a:gd name="connsiteX29" fmla="*/ 1104900 w 1600311"/>
              <a:gd name="connsiteY29" fmla="*/ 63500 h 2717800"/>
              <a:gd name="connsiteX30" fmla="*/ 990600 w 1600311"/>
              <a:gd name="connsiteY30" fmla="*/ 50800 h 2717800"/>
              <a:gd name="connsiteX31" fmla="*/ 863600 w 1600311"/>
              <a:gd name="connsiteY31" fmla="*/ 38100 h 2717800"/>
              <a:gd name="connsiteX32" fmla="*/ 838200 w 1600311"/>
              <a:gd name="connsiteY32" fmla="*/ 0 h 2717800"/>
              <a:gd name="connsiteX0" fmla="*/ 203200 w 1600211"/>
              <a:gd name="connsiteY0" fmla="*/ 2717800 h 2717800"/>
              <a:gd name="connsiteX1" fmla="*/ 165100 w 1600211"/>
              <a:gd name="connsiteY1" fmla="*/ 2628900 h 2717800"/>
              <a:gd name="connsiteX2" fmla="*/ 114300 w 1600211"/>
              <a:gd name="connsiteY2" fmla="*/ 2552700 h 2717800"/>
              <a:gd name="connsiteX3" fmla="*/ 101600 w 1600211"/>
              <a:gd name="connsiteY3" fmla="*/ 2501900 h 2717800"/>
              <a:gd name="connsiteX4" fmla="*/ 88900 w 1600211"/>
              <a:gd name="connsiteY4" fmla="*/ 2463800 h 2717800"/>
              <a:gd name="connsiteX5" fmla="*/ 38100 w 1600211"/>
              <a:gd name="connsiteY5" fmla="*/ 2324100 h 2717800"/>
              <a:gd name="connsiteX6" fmla="*/ 25400 w 1600211"/>
              <a:gd name="connsiteY6" fmla="*/ 2273300 h 2717800"/>
              <a:gd name="connsiteX7" fmla="*/ 0 w 1600211"/>
              <a:gd name="connsiteY7" fmla="*/ 2197100 h 2717800"/>
              <a:gd name="connsiteX8" fmla="*/ 38100 w 1600211"/>
              <a:gd name="connsiteY8" fmla="*/ 2146300 h 2717800"/>
              <a:gd name="connsiteX9" fmla="*/ 152400 w 1600211"/>
              <a:gd name="connsiteY9" fmla="*/ 2019300 h 2717800"/>
              <a:gd name="connsiteX10" fmla="*/ 190500 w 1600211"/>
              <a:gd name="connsiteY10" fmla="*/ 1993900 h 2717800"/>
              <a:gd name="connsiteX11" fmla="*/ 266700 w 1600211"/>
              <a:gd name="connsiteY11" fmla="*/ 1968500 h 2717800"/>
              <a:gd name="connsiteX12" fmla="*/ 508000 w 1600211"/>
              <a:gd name="connsiteY12" fmla="*/ 1981200 h 2717800"/>
              <a:gd name="connsiteX13" fmla="*/ 533400 w 1600211"/>
              <a:gd name="connsiteY13" fmla="*/ 1905000 h 2717800"/>
              <a:gd name="connsiteX14" fmla="*/ 546100 w 1600211"/>
              <a:gd name="connsiteY14" fmla="*/ 1866900 h 2717800"/>
              <a:gd name="connsiteX15" fmla="*/ 558800 w 1600211"/>
              <a:gd name="connsiteY15" fmla="*/ 1828800 h 2717800"/>
              <a:gd name="connsiteX16" fmla="*/ 584200 w 1600211"/>
              <a:gd name="connsiteY16" fmla="*/ 1790700 h 2717800"/>
              <a:gd name="connsiteX17" fmla="*/ 673100 w 1600211"/>
              <a:gd name="connsiteY17" fmla="*/ 1625600 h 2717800"/>
              <a:gd name="connsiteX18" fmla="*/ 1003300 w 1600211"/>
              <a:gd name="connsiteY18" fmla="*/ 1460500 h 2717800"/>
              <a:gd name="connsiteX19" fmla="*/ 1206500 w 1600211"/>
              <a:gd name="connsiteY19" fmla="*/ 1333500 h 2717800"/>
              <a:gd name="connsiteX20" fmla="*/ 1257300 w 1600211"/>
              <a:gd name="connsiteY20" fmla="*/ 1676400 h 2717800"/>
              <a:gd name="connsiteX21" fmla="*/ 1600200 w 1600211"/>
              <a:gd name="connsiteY21" fmla="*/ 1346200 h 2717800"/>
              <a:gd name="connsiteX22" fmla="*/ 1244600 w 1600211"/>
              <a:gd name="connsiteY22" fmla="*/ 1092200 h 2717800"/>
              <a:gd name="connsiteX23" fmla="*/ 1498600 w 1600211"/>
              <a:gd name="connsiteY23" fmla="*/ 723900 h 2717800"/>
              <a:gd name="connsiteX24" fmla="*/ 1244600 w 1600211"/>
              <a:gd name="connsiteY24" fmla="*/ 381000 h 2717800"/>
              <a:gd name="connsiteX25" fmla="*/ 1219200 w 1600211"/>
              <a:gd name="connsiteY25" fmla="*/ 266700 h 2717800"/>
              <a:gd name="connsiteX26" fmla="*/ 1206500 w 1600211"/>
              <a:gd name="connsiteY26" fmla="*/ 203200 h 2717800"/>
              <a:gd name="connsiteX27" fmla="*/ 1117600 w 1600211"/>
              <a:gd name="connsiteY27" fmla="*/ 101600 h 2717800"/>
              <a:gd name="connsiteX28" fmla="*/ 1104900 w 1600211"/>
              <a:gd name="connsiteY28" fmla="*/ 63500 h 2717800"/>
              <a:gd name="connsiteX29" fmla="*/ 990600 w 1600211"/>
              <a:gd name="connsiteY29" fmla="*/ 50800 h 2717800"/>
              <a:gd name="connsiteX30" fmla="*/ 863600 w 1600211"/>
              <a:gd name="connsiteY30" fmla="*/ 38100 h 2717800"/>
              <a:gd name="connsiteX31" fmla="*/ 838200 w 1600211"/>
              <a:gd name="connsiteY31" fmla="*/ 0 h 2717800"/>
              <a:gd name="connsiteX0" fmla="*/ 203200 w 1600286"/>
              <a:gd name="connsiteY0" fmla="*/ 2717800 h 2717800"/>
              <a:gd name="connsiteX1" fmla="*/ 165100 w 1600286"/>
              <a:gd name="connsiteY1" fmla="*/ 2628900 h 2717800"/>
              <a:gd name="connsiteX2" fmla="*/ 114300 w 1600286"/>
              <a:gd name="connsiteY2" fmla="*/ 2552700 h 2717800"/>
              <a:gd name="connsiteX3" fmla="*/ 101600 w 1600286"/>
              <a:gd name="connsiteY3" fmla="*/ 2501900 h 2717800"/>
              <a:gd name="connsiteX4" fmla="*/ 88900 w 1600286"/>
              <a:gd name="connsiteY4" fmla="*/ 2463800 h 2717800"/>
              <a:gd name="connsiteX5" fmla="*/ 38100 w 1600286"/>
              <a:gd name="connsiteY5" fmla="*/ 2324100 h 2717800"/>
              <a:gd name="connsiteX6" fmla="*/ 25400 w 1600286"/>
              <a:gd name="connsiteY6" fmla="*/ 2273300 h 2717800"/>
              <a:gd name="connsiteX7" fmla="*/ 0 w 1600286"/>
              <a:gd name="connsiteY7" fmla="*/ 2197100 h 2717800"/>
              <a:gd name="connsiteX8" fmla="*/ 38100 w 1600286"/>
              <a:gd name="connsiteY8" fmla="*/ 2146300 h 2717800"/>
              <a:gd name="connsiteX9" fmla="*/ 152400 w 1600286"/>
              <a:gd name="connsiteY9" fmla="*/ 2019300 h 2717800"/>
              <a:gd name="connsiteX10" fmla="*/ 190500 w 1600286"/>
              <a:gd name="connsiteY10" fmla="*/ 1993900 h 2717800"/>
              <a:gd name="connsiteX11" fmla="*/ 266700 w 1600286"/>
              <a:gd name="connsiteY11" fmla="*/ 1968500 h 2717800"/>
              <a:gd name="connsiteX12" fmla="*/ 508000 w 1600286"/>
              <a:gd name="connsiteY12" fmla="*/ 1981200 h 2717800"/>
              <a:gd name="connsiteX13" fmla="*/ 533400 w 1600286"/>
              <a:gd name="connsiteY13" fmla="*/ 1905000 h 2717800"/>
              <a:gd name="connsiteX14" fmla="*/ 546100 w 1600286"/>
              <a:gd name="connsiteY14" fmla="*/ 1866900 h 2717800"/>
              <a:gd name="connsiteX15" fmla="*/ 558800 w 1600286"/>
              <a:gd name="connsiteY15" fmla="*/ 1828800 h 2717800"/>
              <a:gd name="connsiteX16" fmla="*/ 584200 w 1600286"/>
              <a:gd name="connsiteY16" fmla="*/ 1790700 h 2717800"/>
              <a:gd name="connsiteX17" fmla="*/ 673100 w 1600286"/>
              <a:gd name="connsiteY17" fmla="*/ 1625600 h 2717800"/>
              <a:gd name="connsiteX18" fmla="*/ 1003300 w 1600286"/>
              <a:gd name="connsiteY18" fmla="*/ 1460500 h 2717800"/>
              <a:gd name="connsiteX19" fmla="*/ 1206500 w 1600286"/>
              <a:gd name="connsiteY19" fmla="*/ 1333500 h 2717800"/>
              <a:gd name="connsiteX20" fmla="*/ 1600200 w 1600286"/>
              <a:gd name="connsiteY20" fmla="*/ 1346200 h 2717800"/>
              <a:gd name="connsiteX21" fmla="*/ 1244600 w 1600286"/>
              <a:gd name="connsiteY21" fmla="*/ 1092200 h 2717800"/>
              <a:gd name="connsiteX22" fmla="*/ 1498600 w 1600286"/>
              <a:gd name="connsiteY22" fmla="*/ 723900 h 2717800"/>
              <a:gd name="connsiteX23" fmla="*/ 1244600 w 1600286"/>
              <a:gd name="connsiteY23" fmla="*/ 381000 h 2717800"/>
              <a:gd name="connsiteX24" fmla="*/ 1219200 w 1600286"/>
              <a:gd name="connsiteY24" fmla="*/ 266700 h 2717800"/>
              <a:gd name="connsiteX25" fmla="*/ 1206500 w 1600286"/>
              <a:gd name="connsiteY25" fmla="*/ 203200 h 2717800"/>
              <a:gd name="connsiteX26" fmla="*/ 1117600 w 1600286"/>
              <a:gd name="connsiteY26" fmla="*/ 101600 h 2717800"/>
              <a:gd name="connsiteX27" fmla="*/ 1104900 w 1600286"/>
              <a:gd name="connsiteY27" fmla="*/ 63500 h 2717800"/>
              <a:gd name="connsiteX28" fmla="*/ 990600 w 1600286"/>
              <a:gd name="connsiteY28" fmla="*/ 50800 h 2717800"/>
              <a:gd name="connsiteX29" fmla="*/ 863600 w 1600286"/>
              <a:gd name="connsiteY29" fmla="*/ 38100 h 2717800"/>
              <a:gd name="connsiteX30" fmla="*/ 838200 w 1600286"/>
              <a:gd name="connsiteY30" fmla="*/ 0 h 2717800"/>
              <a:gd name="connsiteX0" fmla="*/ 203200 w 1600575"/>
              <a:gd name="connsiteY0" fmla="*/ 2717800 h 2717800"/>
              <a:gd name="connsiteX1" fmla="*/ 165100 w 1600575"/>
              <a:gd name="connsiteY1" fmla="*/ 2628900 h 2717800"/>
              <a:gd name="connsiteX2" fmla="*/ 114300 w 1600575"/>
              <a:gd name="connsiteY2" fmla="*/ 2552700 h 2717800"/>
              <a:gd name="connsiteX3" fmla="*/ 101600 w 1600575"/>
              <a:gd name="connsiteY3" fmla="*/ 2501900 h 2717800"/>
              <a:gd name="connsiteX4" fmla="*/ 88900 w 1600575"/>
              <a:gd name="connsiteY4" fmla="*/ 2463800 h 2717800"/>
              <a:gd name="connsiteX5" fmla="*/ 38100 w 1600575"/>
              <a:gd name="connsiteY5" fmla="*/ 2324100 h 2717800"/>
              <a:gd name="connsiteX6" fmla="*/ 25400 w 1600575"/>
              <a:gd name="connsiteY6" fmla="*/ 2273300 h 2717800"/>
              <a:gd name="connsiteX7" fmla="*/ 0 w 1600575"/>
              <a:gd name="connsiteY7" fmla="*/ 2197100 h 2717800"/>
              <a:gd name="connsiteX8" fmla="*/ 38100 w 1600575"/>
              <a:gd name="connsiteY8" fmla="*/ 2146300 h 2717800"/>
              <a:gd name="connsiteX9" fmla="*/ 152400 w 1600575"/>
              <a:gd name="connsiteY9" fmla="*/ 2019300 h 2717800"/>
              <a:gd name="connsiteX10" fmla="*/ 190500 w 1600575"/>
              <a:gd name="connsiteY10" fmla="*/ 1993900 h 2717800"/>
              <a:gd name="connsiteX11" fmla="*/ 266700 w 1600575"/>
              <a:gd name="connsiteY11" fmla="*/ 1968500 h 2717800"/>
              <a:gd name="connsiteX12" fmla="*/ 508000 w 1600575"/>
              <a:gd name="connsiteY12" fmla="*/ 1981200 h 2717800"/>
              <a:gd name="connsiteX13" fmla="*/ 533400 w 1600575"/>
              <a:gd name="connsiteY13" fmla="*/ 1905000 h 2717800"/>
              <a:gd name="connsiteX14" fmla="*/ 546100 w 1600575"/>
              <a:gd name="connsiteY14" fmla="*/ 1866900 h 2717800"/>
              <a:gd name="connsiteX15" fmla="*/ 558800 w 1600575"/>
              <a:gd name="connsiteY15" fmla="*/ 1828800 h 2717800"/>
              <a:gd name="connsiteX16" fmla="*/ 584200 w 1600575"/>
              <a:gd name="connsiteY16" fmla="*/ 1790700 h 2717800"/>
              <a:gd name="connsiteX17" fmla="*/ 673100 w 1600575"/>
              <a:gd name="connsiteY17" fmla="*/ 1625600 h 2717800"/>
              <a:gd name="connsiteX18" fmla="*/ 1003300 w 1600575"/>
              <a:gd name="connsiteY18" fmla="*/ 1460500 h 2717800"/>
              <a:gd name="connsiteX19" fmla="*/ 1206500 w 1600575"/>
              <a:gd name="connsiteY19" fmla="*/ 1333500 h 2717800"/>
              <a:gd name="connsiteX20" fmla="*/ 1600200 w 1600575"/>
              <a:gd name="connsiteY20" fmla="*/ 1346200 h 2717800"/>
              <a:gd name="connsiteX21" fmla="*/ 1282700 w 1600575"/>
              <a:gd name="connsiteY21" fmla="*/ 939800 h 2717800"/>
              <a:gd name="connsiteX22" fmla="*/ 1498600 w 1600575"/>
              <a:gd name="connsiteY22" fmla="*/ 723900 h 2717800"/>
              <a:gd name="connsiteX23" fmla="*/ 1244600 w 1600575"/>
              <a:gd name="connsiteY23" fmla="*/ 381000 h 2717800"/>
              <a:gd name="connsiteX24" fmla="*/ 1219200 w 1600575"/>
              <a:gd name="connsiteY24" fmla="*/ 266700 h 2717800"/>
              <a:gd name="connsiteX25" fmla="*/ 1206500 w 1600575"/>
              <a:gd name="connsiteY25" fmla="*/ 203200 h 2717800"/>
              <a:gd name="connsiteX26" fmla="*/ 1117600 w 1600575"/>
              <a:gd name="connsiteY26" fmla="*/ 101600 h 2717800"/>
              <a:gd name="connsiteX27" fmla="*/ 1104900 w 1600575"/>
              <a:gd name="connsiteY27" fmla="*/ 63500 h 2717800"/>
              <a:gd name="connsiteX28" fmla="*/ 990600 w 1600575"/>
              <a:gd name="connsiteY28" fmla="*/ 50800 h 2717800"/>
              <a:gd name="connsiteX29" fmla="*/ 863600 w 1600575"/>
              <a:gd name="connsiteY29" fmla="*/ 38100 h 2717800"/>
              <a:gd name="connsiteX30" fmla="*/ 838200 w 1600575"/>
              <a:gd name="connsiteY30" fmla="*/ 0 h 2717800"/>
              <a:gd name="connsiteX0" fmla="*/ 203200 w 1498662"/>
              <a:gd name="connsiteY0" fmla="*/ 2717800 h 2717800"/>
              <a:gd name="connsiteX1" fmla="*/ 165100 w 1498662"/>
              <a:gd name="connsiteY1" fmla="*/ 2628900 h 2717800"/>
              <a:gd name="connsiteX2" fmla="*/ 114300 w 1498662"/>
              <a:gd name="connsiteY2" fmla="*/ 2552700 h 2717800"/>
              <a:gd name="connsiteX3" fmla="*/ 101600 w 1498662"/>
              <a:gd name="connsiteY3" fmla="*/ 2501900 h 2717800"/>
              <a:gd name="connsiteX4" fmla="*/ 88900 w 1498662"/>
              <a:gd name="connsiteY4" fmla="*/ 2463800 h 2717800"/>
              <a:gd name="connsiteX5" fmla="*/ 38100 w 1498662"/>
              <a:gd name="connsiteY5" fmla="*/ 2324100 h 2717800"/>
              <a:gd name="connsiteX6" fmla="*/ 25400 w 1498662"/>
              <a:gd name="connsiteY6" fmla="*/ 2273300 h 2717800"/>
              <a:gd name="connsiteX7" fmla="*/ 0 w 1498662"/>
              <a:gd name="connsiteY7" fmla="*/ 2197100 h 2717800"/>
              <a:gd name="connsiteX8" fmla="*/ 38100 w 1498662"/>
              <a:gd name="connsiteY8" fmla="*/ 2146300 h 2717800"/>
              <a:gd name="connsiteX9" fmla="*/ 152400 w 1498662"/>
              <a:gd name="connsiteY9" fmla="*/ 2019300 h 2717800"/>
              <a:gd name="connsiteX10" fmla="*/ 190500 w 1498662"/>
              <a:gd name="connsiteY10" fmla="*/ 1993900 h 2717800"/>
              <a:gd name="connsiteX11" fmla="*/ 266700 w 1498662"/>
              <a:gd name="connsiteY11" fmla="*/ 1968500 h 2717800"/>
              <a:gd name="connsiteX12" fmla="*/ 508000 w 1498662"/>
              <a:gd name="connsiteY12" fmla="*/ 1981200 h 2717800"/>
              <a:gd name="connsiteX13" fmla="*/ 533400 w 1498662"/>
              <a:gd name="connsiteY13" fmla="*/ 1905000 h 2717800"/>
              <a:gd name="connsiteX14" fmla="*/ 546100 w 1498662"/>
              <a:gd name="connsiteY14" fmla="*/ 1866900 h 2717800"/>
              <a:gd name="connsiteX15" fmla="*/ 558800 w 1498662"/>
              <a:gd name="connsiteY15" fmla="*/ 1828800 h 2717800"/>
              <a:gd name="connsiteX16" fmla="*/ 584200 w 1498662"/>
              <a:gd name="connsiteY16" fmla="*/ 1790700 h 2717800"/>
              <a:gd name="connsiteX17" fmla="*/ 673100 w 1498662"/>
              <a:gd name="connsiteY17" fmla="*/ 1625600 h 2717800"/>
              <a:gd name="connsiteX18" fmla="*/ 1003300 w 1498662"/>
              <a:gd name="connsiteY18" fmla="*/ 1460500 h 2717800"/>
              <a:gd name="connsiteX19" fmla="*/ 1206500 w 1498662"/>
              <a:gd name="connsiteY19" fmla="*/ 1333500 h 2717800"/>
              <a:gd name="connsiteX20" fmla="*/ 1460500 w 1498662"/>
              <a:gd name="connsiteY20" fmla="*/ 1143000 h 2717800"/>
              <a:gd name="connsiteX21" fmla="*/ 1282700 w 1498662"/>
              <a:gd name="connsiteY21" fmla="*/ 939800 h 2717800"/>
              <a:gd name="connsiteX22" fmla="*/ 1498600 w 1498662"/>
              <a:gd name="connsiteY22" fmla="*/ 723900 h 2717800"/>
              <a:gd name="connsiteX23" fmla="*/ 1244600 w 1498662"/>
              <a:gd name="connsiteY23" fmla="*/ 381000 h 2717800"/>
              <a:gd name="connsiteX24" fmla="*/ 1219200 w 1498662"/>
              <a:gd name="connsiteY24" fmla="*/ 266700 h 2717800"/>
              <a:gd name="connsiteX25" fmla="*/ 1206500 w 1498662"/>
              <a:gd name="connsiteY25" fmla="*/ 203200 h 2717800"/>
              <a:gd name="connsiteX26" fmla="*/ 1117600 w 1498662"/>
              <a:gd name="connsiteY26" fmla="*/ 101600 h 2717800"/>
              <a:gd name="connsiteX27" fmla="*/ 1104900 w 1498662"/>
              <a:gd name="connsiteY27" fmla="*/ 63500 h 2717800"/>
              <a:gd name="connsiteX28" fmla="*/ 990600 w 1498662"/>
              <a:gd name="connsiteY28" fmla="*/ 50800 h 2717800"/>
              <a:gd name="connsiteX29" fmla="*/ 863600 w 1498662"/>
              <a:gd name="connsiteY29" fmla="*/ 38100 h 2717800"/>
              <a:gd name="connsiteX30" fmla="*/ 838200 w 1498662"/>
              <a:gd name="connsiteY30" fmla="*/ 0 h 2717800"/>
              <a:gd name="connsiteX0" fmla="*/ 203200 w 1498662"/>
              <a:gd name="connsiteY0" fmla="*/ 2717800 h 2717800"/>
              <a:gd name="connsiteX1" fmla="*/ 165100 w 1498662"/>
              <a:gd name="connsiteY1" fmla="*/ 2628900 h 2717800"/>
              <a:gd name="connsiteX2" fmla="*/ 114300 w 1498662"/>
              <a:gd name="connsiteY2" fmla="*/ 2552700 h 2717800"/>
              <a:gd name="connsiteX3" fmla="*/ 101600 w 1498662"/>
              <a:gd name="connsiteY3" fmla="*/ 2501900 h 2717800"/>
              <a:gd name="connsiteX4" fmla="*/ 88900 w 1498662"/>
              <a:gd name="connsiteY4" fmla="*/ 2463800 h 2717800"/>
              <a:gd name="connsiteX5" fmla="*/ 38100 w 1498662"/>
              <a:gd name="connsiteY5" fmla="*/ 2324100 h 2717800"/>
              <a:gd name="connsiteX6" fmla="*/ 25400 w 1498662"/>
              <a:gd name="connsiteY6" fmla="*/ 2273300 h 2717800"/>
              <a:gd name="connsiteX7" fmla="*/ 0 w 1498662"/>
              <a:gd name="connsiteY7" fmla="*/ 2197100 h 2717800"/>
              <a:gd name="connsiteX8" fmla="*/ 38100 w 1498662"/>
              <a:gd name="connsiteY8" fmla="*/ 2146300 h 2717800"/>
              <a:gd name="connsiteX9" fmla="*/ 152400 w 1498662"/>
              <a:gd name="connsiteY9" fmla="*/ 2019300 h 2717800"/>
              <a:gd name="connsiteX10" fmla="*/ 190500 w 1498662"/>
              <a:gd name="connsiteY10" fmla="*/ 1993900 h 2717800"/>
              <a:gd name="connsiteX11" fmla="*/ 266700 w 1498662"/>
              <a:gd name="connsiteY11" fmla="*/ 1968500 h 2717800"/>
              <a:gd name="connsiteX12" fmla="*/ 508000 w 1498662"/>
              <a:gd name="connsiteY12" fmla="*/ 1981200 h 2717800"/>
              <a:gd name="connsiteX13" fmla="*/ 533400 w 1498662"/>
              <a:gd name="connsiteY13" fmla="*/ 1905000 h 2717800"/>
              <a:gd name="connsiteX14" fmla="*/ 546100 w 1498662"/>
              <a:gd name="connsiteY14" fmla="*/ 1866900 h 2717800"/>
              <a:gd name="connsiteX15" fmla="*/ 558800 w 1498662"/>
              <a:gd name="connsiteY15" fmla="*/ 1828800 h 2717800"/>
              <a:gd name="connsiteX16" fmla="*/ 584200 w 1498662"/>
              <a:gd name="connsiteY16" fmla="*/ 1790700 h 2717800"/>
              <a:gd name="connsiteX17" fmla="*/ 673100 w 1498662"/>
              <a:gd name="connsiteY17" fmla="*/ 1625600 h 2717800"/>
              <a:gd name="connsiteX18" fmla="*/ 1003300 w 1498662"/>
              <a:gd name="connsiteY18" fmla="*/ 1460500 h 2717800"/>
              <a:gd name="connsiteX19" fmla="*/ 1206500 w 1498662"/>
              <a:gd name="connsiteY19" fmla="*/ 1333500 h 2717800"/>
              <a:gd name="connsiteX20" fmla="*/ 1460500 w 1498662"/>
              <a:gd name="connsiteY20" fmla="*/ 1143000 h 2717800"/>
              <a:gd name="connsiteX21" fmla="*/ 1282700 w 1498662"/>
              <a:gd name="connsiteY21" fmla="*/ 939800 h 2717800"/>
              <a:gd name="connsiteX22" fmla="*/ 1498600 w 1498662"/>
              <a:gd name="connsiteY22" fmla="*/ 723900 h 2717800"/>
              <a:gd name="connsiteX23" fmla="*/ 1092200 w 1498662"/>
              <a:gd name="connsiteY23" fmla="*/ 444500 h 2717800"/>
              <a:gd name="connsiteX24" fmla="*/ 1219200 w 1498662"/>
              <a:gd name="connsiteY24" fmla="*/ 266700 h 2717800"/>
              <a:gd name="connsiteX25" fmla="*/ 1206500 w 1498662"/>
              <a:gd name="connsiteY25" fmla="*/ 203200 h 2717800"/>
              <a:gd name="connsiteX26" fmla="*/ 1117600 w 1498662"/>
              <a:gd name="connsiteY26" fmla="*/ 101600 h 2717800"/>
              <a:gd name="connsiteX27" fmla="*/ 1104900 w 1498662"/>
              <a:gd name="connsiteY27" fmla="*/ 63500 h 2717800"/>
              <a:gd name="connsiteX28" fmla="*/ 990600 w 1498662"/>
              <a:gd name="connsiteY28" fmla="*/ 50800 h 2717800"/>
              <a:gd name="connsiteX29" fmla="*/ 863600 w 1498662"/>
              <a:gd name="connsiteY29" fmla="*/ 38100 h 2717800"/>
              <a:gd name="connsiteX30" fmla="*/ 838200 w 1498662"/>
              <a:gd name="connsiteY30"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533400 w 1461114"/>
              <a:gd name="connsiteY13" fmla="*/ 1905000 h 2717800"/>
              <a:gd name="connsiteX14" fmla="*/ 546100 w 1461114"/>
              <a:gd name="connsiteY14" fmla="*/ 1866900 h 2717800"/>
              <a:gd name="connsiteX15" fmla="*/ 558800 w 1461114"/>
              <a:gd name="connsiteY15" fmla="*/ 1828800 h 2717800"/>
              <a:gd name="connsiteX16" fmla="*/ 584200 w 1461114"/>
              <a:gd name="connsiteY16" fmla="*/ 1790700 h 2717800"/>
              <a:gd name="connsiteX17" fmla="*/ 673100 w 1461114"/>
              <a:gd name="connsiteY17" fmla="*/ 1625600 h 2717800"/>
              <a:gd name="connsiteX18" fmla="*/ 1003300 w 1461114"/>
              <a:gd name="connsiteY18" fmla="*/ 1460500 h 2717800"/>
              <a:gd name="connsiteX19" fmla="*/ 1206500 w 1461114"/>
              <a:gd name="connsiteY19" fmla="*/ 1333500 h 2717800"/>
              <a:gd name="connsiteX20" fmla="*/ 1460500 w 1461114"/>
              <a:gd name="connsiteY20" fmla="*/ 1143000 h 2717800"/>
              <a:gd name="connsiteX21" fmla="*/ 1282700 w 1461114"/>
              <a:gd name="connsiteY21" fmla="*/ 939800 h 2717800"/>
              <a:gd name="connsiteX22" fmla="*/ 1447800 w 1461114"/>
              <a:gd name="connsiteY22" fmla="*/ 622300 h 2717800"/>
              <a:gd name="connsiteX23" fmla="*/ 1092200 w 1461114"/>
              <a:gd name="connsiteY23" fmla="*/ 444500 h 2717800"/>
              <a:gd name="connsiteX24" fmla="*/ 1219200 w 1461114"/>
              <a:gd name="connsiteY24" fmla="*/ 266700 h 2717800"/>
              <a:gd name="connsiteX25" fmla="*/ 1206500 w 1461114"/>
              <a:gd name="connsiteY25" fmla="*/ 203200 h 2717800"/>
              <a:gd name="connsiteX26" fmla="*/ 1117600 w 1461114"/>
              <a:gd name="connsiteY26" fmla="*/ 101600 h 2717800"/>
              <a:gd name="connsiteX27" fmla="*/ 1104900 w 1461114"/>
              <a:gd name="connsiteY27" fmla="*/ 63500 h 2717800"/>
              <a:gd name="connsiteX28" fmla="*/ 990600 w 1461114"/>
              <a:gd name="connsiteY28" fmla="*/ 50800 h 2717800"/>
              <a:gd name="connsiteX29" fmla="*/ 863600 w 1461114"/>
              <a:gd name="connsiteY29" fmla="*/ 38100 h 2717800"/>
              <a:gd name="connsiteX30" fmla="*/ 838200 w 1461114"/>
              <a:gd name="connsiteY30"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533400 w 1461114"/>
              <a:gd name="connsiteY13" fmla="*/ 1905000 h 2717800"/>
              <a:gd name="connsiteX14" fmla="*/ 546100 w 1461114"/>
              <a:gd name="connsiteY14" fmla="*/ 1866900 h 2717800"/>
              <a:gd name="connsiteX15" fmla="*/ 558800 w 1461114"/>
              <a:gd name="connsiteY15" fmla="*/ 1828800 h 2717800"/>
              <a:gd name="connsiteX16" fmla="*/ 584200 w 1461114"/>
              <a:gd name="connsiteY16" fmla="*/ 1790700 h 2717800"/>
              <a:gd name="connsiteX17" fmla="*/ 673100 w 1461114"/>
              <a:gd name="connsiteY17" fmla="*/ 1625600 h 2717800"/>
              <a:gd name="connsiteX18" fmla="*/ 1003300 w 1461114"/>
              <a:gd name="connsiteY18" fmla="*/ 1460500 h 2717800"/>
              <a:gd name="connsiteX19" fmla="*/ 1206500 w 1461114"/>
              <a:gd name="connsiteY19" fmla="*/ 1333500 h 2717800"/>
              <a:gd name="connsiteX20" fmla="*/ 1460500 w 1461114"/>
              <a:gd name="connsiteY20" fmla="*/ 1143000 h 2717800"/>
              <a:gd name="connsiteX21" fmla="*/ 1282700 w 1461114"/>
              <a:gd name="connsiteY21" fmla="*/ 939800 h 2717800"/>
              <a:gd name="connsiteX22" fmla="*/ 1447800 w 1461114"/>
              <a:gd name="connsiteY22" fmla="*/ 622300 h 2717800"/>
              <a:gd name="connsiteX23" fmla="*/ 1219200 w 1461114"/>
              <a:gd name="connsiteY23" fmla="*/ 266700 h 2717800"/>
              <a:gd name="connsiteX24" fmla="*/ 1206500 w 1461114"/>
              <a:gd name="connsiteY24" fmla="*/ 203200 h 2717800"/>
              <a:gd name="connsiteX25" fmla="*/ 1117600 w 1461114"/>
              <a:gd name="connsiteY25" fmla="*/ 101600 h 2717800"/>
              <a:gd name="connsiteX26" fmla="*/ 1104900 w 1461114"/>
              <a:gd name="connsiteY26" fmla="*/ 63500 h 2717800"/>
              <a:gd name="connsiteX27" fmla="*/ 990600 w 1461114"/>
              <a:gd name="connsiteY27" fmla="*/ 50800 h 2717800"/>
              <a:gd name="connsiteX28" fmla="*/ 863600 w 1461114"/>
              <a:gd name="connsiteY28" fmla="*/ 38100 h 2717800"/>
              <a:gd name="connsiteX29" fmla="*/ 838200 w 1461114"/>
              <a:gd name="connsiteY29"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533400 w 1461114"/>
              <a:gd name="connsiteY13" fmla="*/ 1905000 h 2717800"/>
              <a:gd name="connsiteX14" fmla="*/ 546100 w 1461114"/>
              <a:gd name="connsiteY14" fmla="*/ 1866900 h 2717800"/>
              <a:gd name="connsiteX15" fmla="*/ 558800 w 1461114"/>
              <a:gd name="connsiteY15" fmla="*/ 1828800 h 2717800"/>
              <a:gd name="connsiteX16" fmla="*/ 584200 w 1461114"/>
              <a:gd name="connsiteY16" fmla="*/ 1790700 h 2717800"/>
              <a:gd name="connsiteX17" fmla="*/ 711200 w 1461114"/>
              <a:gd name="connsiteY17" fmla="*/ 1701800 h 2717800"/>
              <a:gd name="connsiteX18" fmla="*/ 1003300 w 1461114"/>
              <a:gd name="connsiteY18" fmla="*/ 1460500 h 2717800"/>
              <a:gd name="connsiteX19" fmla="*/ 1206500 w 1461114"/>
              <a:gd name="connsiteY19" fmla="*/ 1333500 h 2717800"/>
              <a:gd name="connsiteX20" fmla="*/ 1460500 w 1461114"/>
              <a:gd name="connsiteY20" fmla="*/ 1143000 h 2717800"/>
              <a:gd name="connsiteX21" fmla="*/ 1282700 w 1461114"/>
              <a:gd name="connsiteY21" fmla="*/ 939800 h 2717800"/>
              <a:gd name="connsiteX22" fmla="*/ 1447800 w 1461114"/>
              <a:gd name="connsiteY22" fmla="*/ 622300 h 2717800"/>
              <a:gd name="connsiteX23" fmla="*/ 1219200 w 1461114"/>
              <a:gd name="connsiteY23" fmla="*/ 266700 h 2717800"/>
              <a:gd name="connsiteX24" fmla="*/ 1206500 w 1461114"/>
              <a:gd name="connsiteY24" fmla="*/ 203200 h 2717800"/>
              <a:gd name="connsiteX25" fmla="*/ 1117600 w 1461114"/>
              <a:gd name="connsiteY25" fmla="*/ 101600 h 2717800"/>
              <a:gd name="connsiteX26" fmla="*/ 1104900 w 1461114"/>
              <a:gd name="connsiteY26" fmla="*/ 63500 h 2717800"/>
              <a:gd name="connsiteX27" fmla="*/ 990600 w 1461114"/>
              <a:gd name="connsiteY27" fmla="*/ 50800 h 2717800"/>
              <a:gd name="connsiteX28" fmla="*/ 863600 w 1461114"/>
              <a:gd name="connsiteY28" fmla="*/ 38100 h 2717800"/>
              <a:gd name="connsiteX29" fmla="*/ 838200 w 1461114"/>
              <a:gd name="connsiteY29"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533400 w 1461114"/>
              <a:gd name="connsiteY13" fmla="*/ 1905000 h 2717800"/>
              <a:gd name="connsiteX14" fmla="*/ 546100 w 1461114"/>
              <a:gd name="connsiteY14" fmla="*/ 1866900 h 2717800"/>
              <a:gd name="connsiteX15" fmla="*/ 558800 w 1461114"/>
              <a:gd name="connsiteY15" fmla="*/ 1828800 h 2717800"/>
              <a:gd name="connsiteX16" fmla="*/ 584200 w 1461114"/>
              <a:gd name="connsiteY16" fmla="*/ 1790700 h 2717800"/>
              <a:gd name="connsiteX17" fmla="*/ 711200 w 1461114"/>
              <a:gd name="connsiteY17" fmla="*/ 1701800 h 2717800"/>
              <a:gd name="connsiteX18" fmla="*/ 1003300 w 1461114"/>
              <a:gd name="connsiteY18" fmla="*/ 1460500 h 2717800"/>
              <a:gd name="connsiteX19" fmla="*/ 1206500 w 1461114"/>
              <a:gd name="connsiteY19" fmla="*/ 1333500 h 2717800"/>
              <a:gd name="connsiteX20" fmla="*/ 1460500 w 1461114"/>
              <a:gd name="connsiteY20" fmla="*/ 1143000 h 2717800"/>
              <a:gd name="connsiteX21" fmla="*/ 1282700 w 1461114"/>
              <a:gd name="connsiteY21" fmla="*/ 939800 h 2717800"/>
              <a:gd name="connsiteX22" fmla="*/ 1447800 w 1461114"/>
              <a:gd name="connsiteY22" fmla="*/ 622300 h 2717800"/>
              <a:gd name="connsiteX23" fmla="*/ 1219200 w 1461114"/>
              <a:gd name="connsiteY23" fmla="*/ 266700 h 2717800"/>
              <a:gd name="connsiteX24" fmla="*/ 1206500 w 1461114"/>
              <a:gd name="connsiteY24" fmla="*/ 203200 h 2717800"/>
              <a:gd name="connsiteX25" fmla="*/ 1117600 w 1461114"/>
              <a:gd name="connsiteY25" fmla="*/ 101600 h 2717800"/>
              <a:gd name="connsiteX26" fmla="*/ 1104900 w 1461114"/>
              <a:gd name="connsiteY26" fmla="*/ 63500 h 2717800"/>
              <a:gd name="connsiteX27" fmla="*/ 990600 w 1461114"/>
              <a:gd name="connsiteY27" fmla="*/ 50800 h 2717800"/>
              <a:gd name="connsiteX28" fmla="*/ 863600 w 1461114"/>
              <a:gd name="connsiteY28" fmla="*/ 38100 h 2717800"/>
              <a:gd name="connsiteX29" fmla="*/ 838200 w 1461114"/>
              <a:gd name="connsiteY29"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533400 w 1461114"/>
              <a:gd name="connsiteY13" fmla="*/ 1905000 h 2717800"/>
              <a:gd name="connsiteX14" fmla="*/ 546100 w 1461114"/>
              <a:gd name="connsiteY14" fmla="*/ 1866900 h 2717800"/>
              <a:gd name="connsiteX15" fmla="*/ 558800 w 1461114"/>
              <a:gd name="connsiteY15" fmla="*/ 1828800 h 2717800"/>
              <a:gd name="connsiteX16" fmla="*/ 584200 w 1461114"/>
              <a:gd name="connsiteY16" fmla="*/ 1790700 h 2717800"/>
              <a:gd name="connsiteX17" fmla="*/ 787400 w 1461114"/>
              <a:gd name="connsiteY17" fmla="*/ 1600200 h 2717800"/>
              <a:gd name="connsiteX18" fmla="*/ 1003300 w 1461114"/>
              <a:gd name="connsiteY18" fmla="*/ 1460500 h 2717800"/>
              <a:gd name="connsiteX19" fmla="*/ 1206500 w 1461114"/>
              <a:gd name="connsiteY19" fmla="*/ 1333500 h 2717800"/>
              <a:gd name="connsiteX20" fmla="*/ 1460500 w 1461114"/>
              <a:gd name="connsiteY20" fmla="*/ 1143000 h 2717800"/>
              <a:gd name="connsiteX21" fmla="*/ 1282700 w 1461114"/>
              <a:gd name="connsiteY21" fmla="*/ 939800 h 2717800"/>
              <a:gd name="connsiteX22" fmla="*/ 1447800 w 1461114"/>
              <a:gd name="connsiteY22" fmla="*/ 622300 h 2717800"/>
              <a:gd name="connsiteX23" fmla="*/ 1219200 w 1461114"/>
              <a:gd name="connsiteY23" fmla="*/ 266700 h 2717800"/>
              <a:gd name="connsiteX24" fmla="*/ 1206500 w 1461114"/>
              <a:gd name="connsiteY24" fmla="*/ 203200 h 2717800"/>
              <a:gd name="connsiteX25" fmla="*/ 1117600 w 1461114"/>
              <a:gd name="connsiteY25" fmla="*/ 101600 h 2717800"/>
              <a:gd name="connsiteX26" fmla="*/ 1104900 w 1461114"/>
              <a:gd name="connsiteY26" fmla="*/ 63500 h 2717800"/>
              <a:gd name="connsiteX27" fmla="*/ 990600 w 1461114"/>
              <a:gd name="connsiteY27" fmla="*/ 50800 h 2717800"/>
              <a:gd name="connsiteX28" fmla="*/ 863600 w 1461114"/>
              <a:gd name="connsiteY28" fmla="*/ 38100 h 2717800"/>
              <a:gd name="connsiteX29" fmla="*/ 838200 w 1461114"/>
              <a:gd name="connsiteY29"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533400 w 1461114"/>
              <a:gd name="connsiteY13" fmla="*/ 1905000 h 2717800"/>
              <a:gd name="connsiteX14" fmla="*/ 546100 w 1461114"/>
              <a:gd name="connsiteY14" fmla="*/ 1866900 h 2717800"/>
              <a:gd name="connsiteX15" fmla="*/ 558800 w 1461114"/>
              <a:gd name="connsiteY15" fmla="*/ 1828800 h 2717800"/>
              <a:gd name="connsiteX16" fmla="*/ 787400 w 1461114"/>
              <a:gd name="connsiteY16" fmla="*/ 1600200 h 2717800"/>
              <a:gd name="connsiteX17" fmla="*/ 1003300 w 1461114"/>
              <a:gd name="connsiteY17" fmla="*/ 1460500 h 2717800"/>
              <a:gd name="connsiteX18" fmla="*/ 1206500 w 1461114"/>
              <a:gd name="connsiteY18" fmla="*/ 1333500 h 2717800"/>
              <a:gd name="connsiteX19" fmla="*/ 1460500 w 1461114"/>
              <a:gd name="connsiteY19" fmla="*/ 1143000 h 2717800"/>
              <a:gd name="connsiteX20" fmla="*/ 1282700 w 1461114"/>
              <a:gd name="connsiteY20" fmla="*/ 939800 h 2717800"/>
              <a:gd name="connsiteX21" fmla="*/ 1447800 w 1461114"/>
              <a:gd name="connsiteY21" fmla="*/ 622300 h 2717800"/>
              <a:gd name="connsiteX22" fmla="*/ 1219200 w 1461114"/>
              <a:gd name="connsiteY22" fmla="*/ 266700 h 2717800"/>
              <a:gd name="connsiteX23" fmla="*/ 1206500 w 1461114"/>
              <a:gd name="connsiteY23" fmla="*/ 203200 h 2717800"/>
              <a:gd name="connsiteX24" fmla="*/ 1117600 w 1461114"/>
              <a:gd name="connsiteY24" fmla="*/ 101600 h 2717800"/>
              <a:gd name="connsiteX25" fmla="*/ 1104900 w 1461114"/>
              <a:gd name="connsiteY25" fmla="*/ 63500 h 2717800"/>
              <a:gd name="connsiteX26" fmla="*/ 990600 w 1461114"/>
              <a:gd name="connsiteY26" fmla="*/ 50800 h 2717800"/>
              <a:gd name="connsiteX27" fmla="*/ 863600 w 1461114"/>
              <a:gd name="connsiteY27" fmla="*/ 38100 h 2717800"/>
              <a:gd name="connsiteX28" fmla="*/ 838200 w 1461114"/>
              <a:gd name="connsiteY28"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533400 w 1461114"/>
              <a:gd name="connsiteY13" fmla="*/ 1905000 h 2717800"/>
              <a:gd name="connsiteX14" fmla="*/ 546100 w 1461114"/>
              <a:gd name="connsiteY14" fmla="*/ 1866900 h 2717800"/>
              <a:gd name="connsiteX15" fmla="*/ 787400 w 1461114"/>
              <a:gd name="connsiteY15" fmla="*/ 1600200 h 2717800"/>
              <a:gd name="connsiteX16" fmla="*/ 1003300 w 1461114"/>
              <a:gd name="connsiteY16" fmla="*/ 1460500 h 2717800"/>
              <a:gd name="connsiteX17" fmla="*/ 1206500 w 1461114"/>
              <a:gd name="connsiteY17" fmla="*/ 1333500 h 2717800"/>
              <a:gd name="connsiteX18" fmla="*/ 1460500 w 1461114"/>
              <a:gd name="connsiteY18" fmla="*/ 1143000 h 2717800"/>
              <a:gd name="connsiteX19" fmla="*/ 1282700 w 1461114"/>
              <a:gd name="connsiteY19" fmla="*/ 939800 h 2717800"/>
              <a:gd name="connsiteX20" fmla="*/ 1447800 w 1461114"/>
              <a:gd name="connsiteY20" fmla="*/ 622300 h 2717800"/>
              <a:gd name="connsiteX21" fmla="*/ 1219200 w 1461114"/>
              <a:gd name="connsiteY21" fmla="*/ 266700 h 2717800"/>
              <a:gd name="connsiteX22" fmla="*/ 1206500 w 1461114"/>
              <a:gd name="connsiteY22" fmla="*/ 203200 h 2717800"/>
              <a:gd name="connsiteX23" fmla="*/ 1117600 w 1461114"/>
              <a:gd name="connsiteY23" fmla="*/ 101600 h 2717800"/>
              <a:gd name="connsiteX24" fmla="*/ 1104900 w 1461114"/>
              <a:gd name="connsiteY24" fmla="*/ 63500 h 2717800"/>
              <a:gd name="connsiteX25" fmla="*/ 990600 w 1461114"/>
              <a:gd name="connsiteY25" fmla="*/ 50800 h 2717800"/>
              <a:gd name="connsiteX26" fmla="*/ 863600 w 1461114"/>
              <a:gd name="connsiteY26" fmla="*/ 38100 h 2717800"/>
              <a:gd name="connsiteX27" fmla="*/ 838200 w 1461114"/>
              <a:gd name="connsiteY27"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533400 w 1461114"/>
              <a:gd name="connsiteY13" fmla="*/ 1905000 h 2717800"/>
              <a:gd name="connsiteX14" fmla="*/ 787400 w 1461114"/>
              <a:gd name="connsiteY14" fmla="*/ 1600200 h 2717800"/>
              <a:gd name="connsiteX15" fmla="*/ 1003300 w 1461114"/>
              <a:gd name="connsiteY15" fmla="*/ 1460500 h 2717800"/>
              <a:gd name="connsiteX16" fmla="*/ 1206500 w 1461114"/>
              <a:gd name="connsiteY16" fmla="*/ 1333500 h 2717800"/>
              <a:gd name="connsiteX17" fmla="*/ 1460500 w 1461114"/>
              <a:gd name="connsiteY17" fmla="*/ 1143000 h 2717800"/>
              <a:gd name="connsiteX18" fmla="*/ 1282700 w 1461114"/>
              <a:gd name="connsiteY18" fmla="*/ 939800 h 2717800"/>
              <a:gd name="connsiteX19" fmla="*/ 1447800 w 1461114"/>
              <a:gd name="connsiteY19" fmla="*/ 622300 h 2717800"/>
              <a:gd name="connsiteX20" fmla="*/ 1219200 w 1461114"/>
              <a:gd name="connsiteY20" fmla="*/ 266700 h 2717800"/>
              <a:gd name="connsiteX21" fmla="*/ 1206500 w 1461114"/>
              <a:gd name="connsiteY21" fmla="*/ 203200 h 2717800"/>
              <a:gd name="connsiteX22" fmla="*/ 1117600 w 1461114"/>
              <a:gd name="connsiteY22" fmla="*/ 101600 h 2717800"/>
              <a:gd name="connsiteX23" fmla="*/ 1104900 w 1461114"/>
              <a:gd name="connsiteY23" fmla="*/ 63500 h 2717800"/>
              <a:gd name="connsiteX24" fmla="*/ 990600 w 1461114"/>
              <a:gd name="connsiteY24" fmla="*/ 50800 h 2717800"/>
              <a:gd name="connsiteX25" fmla="*/ 863600 w 1461114"/>
              <a:gd name="connsiteY25" fmla="*/ 38100 h 2717800"/>
              <a:gd name="connsiteX26" fmla="*/ 838200 w 1461114"/>
              <a:gd name="connsiteY26"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787400 w 1461114"/>
              <a:gd name="connsiteY13" fmla="*/ 1600200 h 2717800"/>
              <a:gd name="connsiteX14" fmla="*/ 1003300 w 1461114"/>
              <a:gd name="connsiteY14" fmla="*/ 1460500 h 2717800"/>
              <a:gd name="connsiteX15" fmla="*/ 1206500 w 1461114"/>
              <a:gd name="connsiteY15" fmla="*/ 1333500 h 2717800"/>
              <a:gd name="connsiteX16" fmla="*/ 1460500 w 1461114"/>
              <a:gd name="connsiteY16" fmla="*/ 1143000 h 2717800"/>
              <a:gd name="connsiteX17" fmla="*/ 1282700 w 1461114"/>
              <a:gd name="connsiteY17" fmla="*/ 939800 h 2717800"/>
              <a:gd name="connsiteX18" fmla="*/ 1447800 w 1461114"/>
              <a:gd name="connsiteY18" fmla="*/ 622300 h 2717800"/>
              <a:gd name="connsiteX19" fmla="*/ 1219200 w 1461114"/>
              <a:gd name="connsiteY19" fmla="*/ 266700 h 2717800"/>
              <a:gd name="connsiteX20" fmla="*/ 1206500 w 1461114"/>
              <a:gd name="connsiteY20" fmla="*/ 203200 h 2717800"/>
              <a:gd name="connsiteX21" fmla="*/ 1117600 w 1461114"/>
              <a:gd name="connsiteY21" fmla="*/ 101600 h 2717800"/>
              <a:gd name="connsiteX22" fmla="*/ 1104900 w 1461114"/>
              <a:gd name="connsiteY22" fmla="*/ 63500 h 2717800"/>
              <a:gd name="connsiteX23" fmla="*/ 990600 w 1461114"/>
              <a:gd name="connsiteY23" fmla="*/ 50800 h 2717800"/>
              <a:gd name="connsiteX24" fmla="*/ 863600 w 1461114"/>
              <a:gd name="connsiteY24" fmla="*/ 38100 h 2717800"/>
              <a:gd name="connsiteX25" fmla="*/ 838200 w 1461114"/>
              <a:gd name="connsiteY25"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787400 w 1461114"/>
              <a:gd name="connsiteY12" fmla="*/ 1600200 h 2717800"/>
              <a:gd name="connsiteX13" fmla="*/ 1003300 w 1461114"/>
              <a:gd name="connsiteY13" fmla="*/ 1460500 h 2717800"/>
              <a:gd name="connsiteX14" fmla="*/ 1206500 w 1461114"/>
              <a:gd name="connsiteY14" fmla="*/ 1333500 h 2717800"/>
              <a:gd name="connsiteX15" fmla="*/ 1460500 w 1461114"/>
              <a:gd name="connsiteY15" fmla="*/ 1143000 h 2717800"/>
              <a:gd name="connsiteX16" fmla="*/ 1282700 w 1461114"/>
              <a:gd name="connsiteY16" fmla="*/ 939800 h 2717800"/>
              <a:gd name="connsiteX17" fmla="*/ 1447800 w 1461114"/>
              <a:gd name="connsiteY17" fmla="*/ 622300 h 2717800"/>
              <a:gd name="connsiteX18" fmla="*/ 1219200 w 1461114"/>
              <a:gd name="connsiteY18" fmla="*/ 266700 h 2717800"/>
              <a:gd name="connsiteX19" fmla="*/ 1206500 w 1461114"/>
              <a:gd name="connsiteY19" fmla="*/ 203200 h 2717800"/>
              <a:gd name="connsiteX20" fmla="*/ 1117600 w 1461114"/>
              <a:gd name="connsiteY20" fmla="*/ 101600 h 2717800"/>
              <a:gd name="connsiteX21" fmla="*/ 1104900 w 1461114"/>
              <a:gd name="connsiteY21" fmla="*/ 63500 h 2717800"/>
              <a:gd name="connsiteX22" fmla="*/ 990600 w 1461114"/>
              <a:gd name="connsiteY22" fmla="*/ 50800 h 2717800"/>
              <a:gd name="connsiteX23" fmla="*/ 863600 w 1461114"/>
              <a:gd name="connsiteY23" fmla="*/ 38100 h 2717800"/>
              <a:gd name="connsiteX24" fmla="*/ 838200 w 1461114"/>
              <a:gd name="connsiteY24"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787400 w 1461114"/>
              <a:gd name="connsiteY11" fmla="*/ 1600200 h 2717800"/>
              <a:gd name="connsiteX12" fmla="*/ 1003300 w 1461114"/>
              <a:gd name="connsiteY12" fmla="*/ 1460500 h 2717800"/>
              <a:gd name="connsiteX13" fmla="*/ 1206500 w 1461114"/>
              <a:gd name="connsiteY13" fmla="*/ 1333500 h 2717800"/>
              <a:gd name="connsiteX14" fmla="*/ 1460500 w 1461114"/>
              <a:gd name="connsiteY14" fmla="*/ 1143000 h 2717800"/>
              <a:gd name="connsiteX15" fmla="*/ 1282700 w 1461114"/>
              <a:gd name="connsiteY15" fmla="*/ 939800 h 2717800"/>
              <a:gd name="connsiteX16" fmla="*/ 1447800 w 1461114"/>
              <a:gd name="connsiteY16" fmla="*/ 622300 h 2717800"/>
              <a:gd name="connsiteX17" fmla="*/ 1219200 w 1461114"/>
              <a:gd name="connsiteY17" fmla="*/ 266700 h 2717800"/>
              <a:gd name="connsiteX18" fmla="*/ 1206500 w 1461114"/>
              <a:gd name="connsiteY18" fmla="*/ 203200 h 2717800"/>
              <a:gd name="connsiteX19" fmla="*/ 1117600 w 1461114"/>
              <a:gd name="connsiteY19" fmla="*/ 101600 h 2717800"/>
              <a:gd name="connsiteX20" fmla="*/ 1104900 w 1461114"/>
              <a:gd name="connsiteY20" fmla="*/ 63500 h 2717800"/>
              <a:gd name="connsiteX21" fmla="*/ 990600 w 1461114"/>
              <a:gd name="connsiteY21" fmla="*/ 50800 h 2717800"/>
              <a:gd name="connsiteX22" fmla="*/ 863600 w 1461114"/>
              <a:gd name="connsiteY22" fmla="*/ 38100 h 2717800"/>
              <a:gd name="connsiteX23" fmla="*/ 838200 w 1461114"/>
              <a:gd name="connsiteY23"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787400 w 1461114"/>
              <a:gd name="connsiteY10" fmla="*/ 1600200 h 2717800"/>
              <a:gd name="connsiteX11" fmla="*/ 1003300 w 1461114"/>
              <a:gd name="connsiteY11" fmla="*/ 1460500 h 2717800"/>
              <a:gd name="connsiteX12" fmla="*/ 1206500 w 1461114"/>
              <a:gd name="connsiteY12" fmla="*/ 1333500 h 2717800"/>
              <a:gd name="connsiteX13" fmla="*/ 1460500 w 1461114"/>
              <a:gd name="connsiteY13" fmla="*/ 1143000 h 2717800"/>
              <a:gd name="connsiteX14" fmla="*/ 1282700 w 1461114"/>
              <a:gd name="connsiteY14" fmla="*/ 939800 h 2717800"/>
              <a:gd name="connsiteX15" fmla="*/ 1447800 w 1461114"/>
              <a:gd name="connsiteY15" fmla="*/ 622300 h 2717800"/>
              <a:gd name="connsiteX16" fmla="*/ 1219200 w 1461114"/>
              <a:gd name="connsiteY16" fmla="*/ 266700 h 2717800"/>
              <a:gd name="connsiteX17" fmla="*/ 1206500 w 1461114"/>
              <a:gd name="connsiteY17" fmla="*/ 203200 h 2717800"/>
              <a:gd name="connsiteX18" fmla="*/ 1117600 w 1461114"/>
              <a:gd name="connsiteY18" fmla="*/ 101600 h 2717800"/>
              <a:gd name="connsiteX19" fmla="*/ 1104900 w 1461114"/>
              <a:gd name="connsiteY19" fmla="*/ 63500 h 2717800"/>
              <a:gd name="connsiteX20" fmla="*/ 990600 w 1461114"/>
              <a:gd name="connsiteY20" fmla="*/ 50800 h 2717800"/>
              <a:gd name="connsiteX21" fmla="*/ 863600 w 1461114"/>
              <a:gd name="connsiteY21" fmla="*/ 38100 h 2717800"/>
              <a:gd name="connsiteX22" fmla="*/ 838200 w 1461114"/>
              <a:gd name="connsiteY22" fmla="*/ 0 h 2717800"/>
              <a:gd name="connsiteX0" fmla="*/ 231564 w 1489478"/>
              <a:gd name="connsiteY0" fmla="*/ 2717800 h 2717800"/>
              <a:gd name="connsiteX1" fmla="*/ 193464 w 1489478"/>
              <a:gd name="connsiteY1" fmla="*/ 2628900 h 2717800"/>
              <a:gd name="connsiteX2" fmla="*/ 142664 w 1489478"/>
              <a:gd name="connsiteY2" fmla="*/ 2552700 h 2717800"/>
              <a:gd name="connsiteX3" fmla="*/ 129964 w 1489478"/>
              <a:gd name="connsiteY3" fmla="*/ 2501900 h 2717800"/>
              <a:gd name="connsiteX4" fmla="*/ 117264 w 1489478"/>
              <a:gd name="connsiteY4" fmla="*/ 2463800 h 2717800"/>
              <a:gd name="connsiteX5" fmla="*/ 66464 w 1489478"/>
              <a:gd name="connsiteY5" fmla="*/ 2324100 h 2717800"/>
              <a:gd name="connsiteX6" fmla="*/ 53764 w 1489478"/>
              <a:gd name="connsiteY6" fmla="*/ 2273300 h 2717800"/>
              <a:gd name="connsiteX7" fmla="*/ 28364 w 1489478"/>
              <a:gd name="connsiteY7" fmla="*/ 2197100 h 2717800"/>
              <a:gd name="connsiteX8" fmla="*/ 66464 w 1489478"/>
              <a:gd name="connsiteY8" fmla="*/ 2146300 h 2717800"/>
              <a:gd name="connsiteX9" fmla="*/ 815764 w 1489478"/>
              <a:gd name="connsiteY9" fmla="*/ 1600200 h 2717800"/>
              <a:gd name="connsiteX10" fmla="*/ 1031664 w 1489478"/>
              <a:gd name="connsiteY10" fmla="*/ 1460500 h 2717800"/>
              <a:gd name="connsiteX11" fmla="*/ 1234864 w 1489478"/>
              <a:gd name="connsiteY11" fmla="*/ 1333500 h 2717800"/>
              <a:gd name="connsiteX12" fmla="*/ 1488864 w 1489478"/>
              <a:gd name="connsiteY12" fmla="*/ 1143000 h 2717800"/>
              <a:gd name="connsiteX13" fmla="*/ 1311064 w 1489478"/>
              <a:gd name="connsiteY13" fmla="*/ 939800 h 2717800"/>
              <a:gd name="connsiteX14" fmla="*/ 1476164 w 1489478"/>
              <a:gd name="connsiteY14" fmla="*/ 622300 h 2717800"/>
              <a:gd name="connsiteX15" fmla="*/ 1247564 w 1489478"/>
              <a:gd name="connsiteY15" fmla="*/ 266700 h 2717800"/>
              <a:gd name="connsiteX16" fmla="*/ 1234864 w 1489478"/>
              <a:gd name="connsiteY16" fmla="*/ 203200 h 2717800"/>
              <a:gd name="connsiteX17" fmla="*/ 1145964 w 1489478"/>
              <a:gd name="connsiteY17" fmla="*/ 101600 h 2717800"/>
              <a:gd name="connsiteX18" fmla="*/ 1133264 w 1489478"/>
              <a:gd name="connsiteY18" fmla="*/ 63500 h 2717800"/>
              <a:gd name="connsiteX19" fmla="*/ 1018964 w 1489478"/>
              <a:gd name="connsiteY19" fmla="*/ 50800 h 2717800"/>
              <a:gd name="connsiteX20" fmla="*/ 891964 w 1489478"/>
              <a:gd name="connsiteY20" fmla="*/ 38100 h 2717800"/>
              <a:gd name="connsiteX21" fmla="*/ 866564 w 1489478"/>
              <a:gd name="connsiteY21" fmla="*/ 0 h 2717800"/>
              <a:gd name="connsiteX0" fmla="*/ 255177 w 1513091"/>
              <a:gd name="connsiteY0" fmla="*/ 2717800 h 2717800"/>
              <a:gd name="connsiteX1" fmla="*/ 217077 w 1513091"/>
              <a:gd name="connsiteY1" fmla="*/ 2628900 h 2717800"/>
              <a:gd name="connsiteX2" fmla="*/ 166277 w 1513091"/>
              <a:gd name="connsiteY2" fmla="*/ 2552700 h 2717800"/>
              <a:gd name="connsiteX3" fmla="*/ 153577 w 1513091"/>
              <a:gd name="connsiteY3" fmla="*/ 2501900 h 2717800"/>
              <a:gd name="connsiteX4" fmla="*/ 140877 w 1513091"/>
              <a:gd name="connsiteY4" fmla="*/ 2463800 h 2717800"/>
              <a:gd name="connsiteX5" fmla="*/ 90077 w 1513091"/>
              <a:gd name="connsiteY5" fmla="*/ 2324100 h 2717800"/>
              <a:gd name="connsiteX6" fmla="*/ 77377 w 1513091"/>
              <a:gd name="connsiteY6" fmla="*/ 2273300 h 2717800"/>
              <a:gd name="connsiteX7" fmla="*/ 51977 w 1513091"/>
              <a:gd name="connsiteY7" fmla="*/ 2197100 h 2717800"/>
              <a:gd name="connsiteX8" fmla="*/ 839377 w 1513091"/>
              <a:gd name="connsiteY8" fmla="*/ 1600200 h 2717800"/>
              <a:gd name="connsiteX9" fmla="*/ 1055277 w 1513091"/>
              <a:gd name="connsiteY9" fmla="*/ 1460500 h 2717800"/>
              <a:gd name="connsiteX10" fmla="*/ 1258477 w 1513091"/>
              <a:gd name="connsiteY10" fmla="*/ 1333500 h 2717800"/>
              <a:gd name="connsiteX11" fmla="*/ 1512477 w 1513091"/>
              <a:gd name="connsiteY11" fmla="*/ 1143000 h 2717800"/>
              <a:gd name="connsiteX12" fmla="*/ 1334677 w 1513091"/>
              <a:gd name="connsiteY12" fmla="*/ 939800 h 2717800"/>
              <a:gd name="connsiteX13" fmla="*/ 1499777 w 1513091"/>
              <a:gd name="connsiteY13" fmla="*/ 622300 h 2717800"/>
              <a:gd name="connsiteX14" fmla="*/ 1271177 w 1513091"/>
              <a:gd name="connsiteY14" fmla="*/ 266700 h 2717800"/>
              <a:gd name="connsiteX15" fmla="*/ 1258477 w 1513091"/>
              <a:gd name="connsiteY15" fmla="*/ 203200 h 2717800"/>
              <a:gd name="connsiteX16" fmla="*/ 1169577 w 1513091"/>
              <a:gd name="connsiteY16" fmla="*/ 101600 h 2717800"/>
              <a:gd name="connsiteX17" fmla="*/ 1156877 w 1513091"/>
              <a:gd name="connsiteY17" fmla="*/ 63500 h 2717800"/>
              <a:gd name="connsiteX18" fmla="*/ 1042577 w 1513091"/>
              <a:gd name="connsiteY18" fmla="*/ 50800 h 2717800"/>
              <a:gd name="connsiteX19" fmla="*/ 915577 w 1513091"/>
              <a:gd name="connsiteY19" fmla="*/ 38100 h 2717800"/>
              <a:gd name="connsiteX20" fmla="*/ 890177 w 1513091"/>
              <a:gd name="connsiteY20" fmla="*/ 0 h 2717800"/>
              <a:gd name="connsiteX0" fmla="*/ 231055 w 1488969"/>
              <a:gd name="connsiteY0" fmla="*/ 2717800 h 2717800"/>
              <a:gd name="connsiteX1" fmla="*/ 192955 w 1488969"/>
              <a:gd name="connsiteY1" fmla="*/ 2628900 h 2717800"/>
              <a:gd name="connsiteX2" fmla="*/ 142155 w 1488969"/>
              <a:gd name="connsiteY2" fmla="*/ 2552700 h 2717800"/>
              <a:gd name="connsiteX3" fmla="*/ 129455 w 1488969"/>
              <a:gd name="connsiteY3" fmla="*/ 2501900 h 2717800"/>
              <a:gd name="connsiteX4" fmla="*/ 116755 w 1488969"/>
              <a:gd name="connsiteY4" fmla="*/ 2463800 h 2717800"/>
              <a:gd name="connsiteX5" fmla="*/ 65955 w 1488969"/>
              <a:gd name="connsiteY5" fmla="*/ 2324100 h 2717800"/>
              <a:gd name="connsiteX6" fmla="*/ 53255 w 1488969"/>
              <a:gd name="connsiteY6" fmla="*/ 2273300 h 2717800"/>
              <a:gd name="connsiteX7" fmla="*/ 815255 w 1488969"/>
              <a:gd name="connsiteY7" fmla="*/ 1600200 h 2717800"/>
              <a:gd name="connsiteX8" fmla="*/ 1031155 w 1488969"/>
              <a:gd name="connsiteY8" fmla="*/ 1460500 h 2717800"/>
              <a:gd name="connsiteX9" fmla="*/ 1234355 w 1488969"/>
              <a:gd name="connsiteY9" fmla="*/ 1333500 h 2717800"/>
              <a:gd name="connsiteX10" fmla="*/ 1488355 w 1488969"/>
              <a:gd name="connsiteY10" fmla="*/ 1143000 h 2717800"/>
              <a:gd name="connsiteX11" fmla="*/ 1310555 w 1488969"/>
              <a:gd name="connsiteY11" fmla="*/ 939800 h 2717800"/>
              <a:gd name="connsiteX12" fmla="*/ 1475655 w 1488969"/>
              <a:gd name="connsiteY12" fmla="*/ 622300 h 2717800"/>
              <a:gd name="connsiteX13" fmla="*/ 1247055 w 1488969"/>
              <a:gd name="connsiteY13" fmla="*/ 266700 h 2717800"/>
              <a:gd name="connsiteX14" fmla="*/ 1234355 w 1488969"/>
              <a:gd name="connsiteY14" fmla="*/ 203200 h 2717800"/>
              <a:gd name="connsiteX15" fmla="*/ 1145455 w 1488969"/>
              <a:gd name="connsiteY15" fmla="*/ 101600 h 2717800"/>
              <a:gd name="connsiteX16" fmla="*/ 1132755 w 1488969"/>
              <a:gd name="connsiteY16" fmla="*/ 63500 h 2717800"/>
              <a:gd name="connsiteX17" fmla="*/ 1018455 w 1488969"/>
              <a:gd name="connsiteY17" fmla="*/ 50800 h 2717800"/>
              <a:gd name="connsiteX18" fmla="*/ 891455 w 1488969"/>
              <a:gd name="connsiteY18" fmla="*/ 38100 h 2717800"/>
              <a:gd name="connsiteX19" fmla="*/ 866055 w 1488969"/>
              <a:gd name="connsiteY19" fmla="*/ 0 h 2717800"/>
              <a:gd name="connsiteX0" fmla="*/ 165100 w 1423014"/>
              <a:gd name="connsiteY0" fmla="*/ 2717800 h 2717800"/>
              <a:gd name="connsiteX1" fmla="*/ 127000 w 1423014"/>
              <a:gd name="connsiteY1" fmla="*/ 2628900 h 2717800"/>
              <a:gd name="connsiteX2" fmla="*/ 76200 w 1423014"/>
              <a:gd name="connsiteY2" fmla="*/ 2552700 h 2717800"/>
              <a:gd name="connsiteX3" fmla="*/ 63500 w 1423014"/>
              <a:gd name="connsiteY3" fmla="*/ 2501900 h 2717800"/>
              <a:gd name="connsiteX4" fmla="*/ 50800 w 1423014"/>
              <a:gd name="connsiteY4" fmla="*/ 2463800 h 2717800"/>
              <a:gd name="connsiteX5" fmla="*/ 0 w 1423014"/>
              <a:gd name="connsiteY5" fmla="*/ 2324100 h 2717800"/>
              <a:gd name="connsiteX6" fmla="*/ 749300 w 1423014"/>
              <a:gd name="connsiteY6" fmla="*/ 1600200 h 2717800"/>
              <a:gd name="connsiteX7" fmla="*/ 965200 w 1423014"/>
              <a:gd name="connsiteY7" fmla="*/ 1460500 h 2717800"/>
              <a:gd name="connsiteX8" fmla="*/ 1168400 w 1423014"/>
              <a:gd name="connsiteY8" fmla="*/ 1333500 h 2717800"/>
              <a:gd name="connsiteX9" fmla="*/ 1422400 w 1423014"/>
              <a:gd name="connsiteY9" fmla="*/ 1143000 h 2717800"/>
              <a:gd name="connsiteX10" fmla="*/ 1244600 w 1423014"/>
              <a:gd name="connsiteY10" fmla="*/ 939800 h 2717800"/>
              <a:gd name="connsiteX11" fmla="*/ 1409700 w 1423014"/>
              <a:gd name="connsiteY11" fmla="*/ 622300 h 2717800"/>
              <a:gd name="connsiteX12" fmla="*/ 1181100 w 1423014"/>
              <a:gd name="connsiteY12" fmla="*/ 266700 h 2717800"/>
              <a:gd name="connsiteX13" fmla="*/ 1168400 w 1423014"/>
              <a:gd name="connsiteY13" fmla="*/ 203200 h 2717800"/>
              <a:gd name="connsiteX14" fmla="*/ 1079500 w 1423014"/>
              <a:gd name="connsiteY14" fmla="*/ 101600 h 2717800"/>
              <a:gd name="connsiteX15" fmla="*/ 1066800 w 1423014"/>
              <a:gd name="connsiteY15" fmla="*/ 63500 h 2717800"/>
              <a:gd name="connsiteX16" fmla="*/ 952500 w 1423014"/>
              <a:gd name="connsiteY16" fmla="*/ 50800 h 2717800"/>
              <a:gd name="connsiteX17" fmla="*/ 825500 w 1423014"/>
              <a:gd name="connsiteY17" fmla="*/ 38100 h 2717800"/>
              <a:gd name="connsiteX18" fmla="*/ 800100 w 1423014"/>
              <a:gd name="connsiteY18" fmla="*/ 0 h 2717800"/>
              <a:gd name="connsiteX0" fmla="*/ 162747 w 1420661"/>
              <a:gd name="connsiteY0" fmla="*/ 2717800 h 2717800"/>
              <a:gd name="connsiteX1" fmla="*/ 124647 w 1420661"/>
              <a:gd name="connsiteY1" fmla="*/ 2628900 h 2717800"/>
              <a:gd name="connsiteX2" fmla="*/ 73847 w 1420661"/>
              <a:gd name="connsiteY2" fmla="*/ 2552700 h 2717800"/>
              <a:gd name="connsiteX3" fmla="*/ 61147 w 1420661"/>
              <a:gd name="connsiteY3" fmla="*/ 2501900 h 2717800"/>
              <a:gd name="connsiteX4" fmla="*/ 48447 w 1420661"/>
              <a:gd name="connsiteY4" fmla="*/ 2463800 h 2717800"/>
              <a:gd name="connsiteX5" fmla="*/ 746947 w 1420661"/>
              <a:gd name="connsiteY5" fmla="*/ 1600200 h 2717800"/>
              <a:gd name="connsiteX6" fmla="*/ 962847 w 1420661"/>
              <a:gd name="connsiteY6" fmla="*/ 1460500 h 2717800"/>
              <a:gd name="connsiteX7" fmla="*/ 1166047 w 1420661"/>
              <a:gd name="connsiteY7" fmla="*/ 1333500 h 2717800"/>
              <a:gd name="connsiteX8" fmla="*/ 1420047 w 1420661"/>
              <a:gd name="connsiteY8" fmla="*/ 1143000 h 2717800"/>
              <a:gd name="connsiteX9" fmla="*/ 1242247 w 1420661"/>
              <a:gd name="connsiteY9" fmla="*/ 939800 h 2717800"/>
              <a:gd name="connsiteX10" fmla="*/ 1407347 w 1420661"/>
              <a:gd name="connsiteY10" fmla="*/ 622300 h 2717800"/>
              <a:gd name="connsiteX11" fmla="*/ 1178747 w 1420661"/>
              <a:gd name="connsiteY11" fmla="*/ 266700 h 2717800"/>
              <a:gd name="connsiteX12" fmla="*/ 1166047 w 1420661"/>
              <a:gd name="connsiteY12" fmla="*/ 203200 h 2717800"/>
              <a:gd name="connsiteX13" fmla="*/ 1077147 w 1420661"/>
              <a:gd name="connsiteY13" fmla="*/ 101600 h 2717800"/>
              <a:gd name="connsiteX14" fmla="*/ 1064447 w 1420661"/>
              <a:gd name="connsiteY14" fmla="*/ 63500 h 2717800"/>
              <a:gd name="connsiteX15" fmla="*/ 950147 w 1420661"/>
              <a:gd name="connsiteY15" fmla="*/ 50800 h 2717800"/>
              <a:gd name="connsiteX16" fmla="*/ 823147 w 1420661"/>
              <a:gd name="connsiteY16" fmla="*/ 38100 h 2717800"/>
              <a:gd name="connsiteX17" fmla="*/ 797747 w 1420661"/>
              <a:gd name="connsiteY17" fmla="*/ 0 h 2717800"/>
              <a:gd name="connsiteX0" fmla="*/ 149221 w 1407135"/>
              <a:gd name="connsiteY0" fmla="*/ 2717800 h 2717800"/>
              <a:gd name="connsiteX1" fmla="*/ 111121 w 1407135"/>
              <a:gd name="connsiteY1" fmla="*/ 2628900 h 2717800"/>
              <a:gd name="connsiteX2" fmla="*/ 60321 w 1407135"/>
              <a:gd name="connsiteY2" fmla="*/ 2552700 h 2717800"/>
              <a:gd name="connsiteX3" fmla="*/ 47621 w 1407135"/>
              <a:gd name="connsiteY3" fmla="*/ 2501900 h 2717800"/>
              <a:gd name="connsiteX4" fmla="*/ 733421 w 1407135"/>
              <a:gd name="connsiteY4" fmla="*/ 1600200 h 2717800"/>
              <a:gd name="connsiteX5" fmla="*/ 949321 w 1407135"/>
              <a:gd name="connsiteY5" fmla="*/ 1460500 h 2717800"/>
              <a:gd name="connsiteX6" fmla="*/ 1152521 w 1407135"/>
              <a:gd name="connsiteY6" fmla="*/ 1333500 h 2717800"/>
              <a:gd name="connsiteX7" fmla="*/ 1406521 w 1407135"/>
              <a:gd name="connsiteY7" fmla="*/ 1143000 h 2717800"/>
              <a:gd name="connsiteX8" fmla="*/ 1228721 w 1407135"/>
              <a:gd name="connsiteY8" fmla="*/ 939800 h 2717800"/>
              <a:gd name="connsiteX9" fmla="*/ 1393821 w 1407135"/>
              <a:gd name="connsiteY9" fmla="*/ 622300 h 2717800"/>
              <a:gd name="connsiteX10" fmla="*/ 1165221 w 1407135"/>
              <a:gd name="connsiteY10" fmla="*/ 266700 h 2717800"/>
              <a:gd name="connsiteX11" fmla="*/ 1152521 w 1407135"/>
              <a:gd name="connsiteY11" fmla="*/ 203200 h 2717800"/>
              <a:gd name="connsiteX12" fmla="*/ 1063621 w 1407135"/>
              <a:gd name="connsiteY12" fmla="*/ 101600 h 2717800"/>
              <a:gd name="connsiteX13" fmla="*/ 1050921 w 1407135"/>
              <a:gd name="connsiteY13" fmla="*/ 63500 h 2717800"/>
              <a:gd name="connsiteX14" fmla="*/ 936621 w 1407135"/>
              <a:gd name="connsiteY14" fmla="*/ 50800 h 2717800"/>
              <a:gd name="connsiteX15" fmla="*/ 809621 w 1407135"/>
              <a:gd name="connsiteY15" fmla="*/ 38100 h 2717800"/>
              <a:gd name="connsiteX16" fmla="*/ 784221 w 1407135"/>
              <a:gd name="connsiteY16" fmla="*/ 0 h 2717800"/>
              <a:gd name="connsiteX0" fmla="*/ 126875 w 1384789"/>
              <a:gd name="connsiteY0" fmla="*/ 2717800 h 2717800"/>
              <a:gd name="connsiteX1" fmla="*/ 88775 w 1384789"/>
              <a:gd name="connsiteY1" fmla="*/ 2628900 h 2717800"/>
              <a:gd name="connsiteX2" fmla="*/ 37975 w 1384789"/>
              <a:gd name="connsiteY2" fmla="*/ 2552700 h 2717800"/>
              <a:gd name="connsiteX3" fmla="*/ 711075 w 1384789"/>
              <a:gd name="connsiteY3" fmla="*/ 1600200 h 2717800"/>
              <a:gd name="connsiteX4" fmla="*/ 926975 w 1384789"/>
              <a:gd name="connsiteY4" fmla="*/ 1460500 h 2717800"/>
              <a:gd name="connsiteX5" fmla="*/ 1130175 w 1384789"/>
              <a:gd name="connsiteY5" fmla="*/ 1333500 h 2717800"/>
              <a:gd name="connsiteX6" fmla="*/ 1384175 w 1384789"/>
              <a:gd name="connsiteY6" fmla="*/ 1143000 h 2717800"/>
              <a:gd name="connsiteX7" fmla="*/ 1206375 w 1384789"/>
              <a:gd name="connsiteY7" fmla="*/ 939800 h 2717800"/>
              <a:gd name="connsiteX8" fmla="*/ 1371475 w 1384789"/>
              <a:gd name="connsiteY8" fmla="*/ 622300 h 2717800"/>
              <a:gd name="connsiteX9" fmla="*/ 1142875 w 1384789"/>
              <a:gd name="connsiteY9" fmla="*/ 266700 h 2717800"/>
              <a:gd name="connsiteX10" fmla="*/ 1130175 w 1384789"/>
              <a:gd name="connsiteY10" fmla="*/ 203200 h 2717800"/>
              <a:gd name="connsiteX11" fmla="*/ 1041275 w 1384789"/>
              <a:gd name="connsiteY11" fmla="*/ 101600 h 2717800"/>
              <a:gd name="connsiteX12" fmla="*/ 1028575 w 1384789"/>
              <a:gd name="connsiteY12" fmla="*/ 63500 h 2717800"/>
              <a:gd name="connsiteX13" fmla="*/ 914275 w 1384789"/>
              <a:gd name="connsiteY13" fmla="*/ 50800 h 2717800"/>
              <a:gd name="connsiteX14" fmla="*/ 787275 w 1384789"/>
              <a:gd name="connsiteY14" fmla="*/ 38100 h 2717800"/>
              <a:gd name="connsiteX15" fmla="*/ 761875 w 1384789"/>
              <a:gd name="connsiteY15" fmla="*/ 0 h 2717800"/>
              <a:gd name="connsiteX0" fmla="*/ 75362 w 1333276"/>
              <a:gd name="connsiteY0" fmla="*/ 2717800 h 2732872"/>
              <a:gd name="connsiteX1" fmla="*/ 37262 w 1333276"/>
              <a:gd name="connsiteY1" fmla="*/ 2628900 h 2732872"/>
              <a:gd name="connsiteX2" fmla="*/ 659562 w 1333276"/>
              <a:gd name="connsiteY2" fmla="*/ 1600200 h 2732872"/>
              <a:gd name="connsiteX3" fmla="*/ 875462 w 1333276"/>
              <a:gd name="connsiteY3" fmla="*/ 1460500 h 2732872"/>
              <a:gd name="connsiteX4" fmla="*/ 1078662 w 1333276"/>
              <a:gd name="connsiteY4" fmla="*/ 1333500 h 2732872"/>
              <a:gd name="connsiteX5" fmla="*/ 1332662 w 1333276"/>
              <a:gd name="connsiteY5" fmla="*/ 1143000 h 2732872"/>
              <a:gd name="connsiteX6" fmla="*/ 1154862 w 1333276"/>
              <a:gd name="connsiteY6" fmla="*/ 939800 h 2732872"/>
              <a:gd name="connsiteX7" fmla="*/ 1319962 w 1333276"/>
              <a:gd name="connsiteY7" fmla="*/ 622300 h 2732872"/>
              <a:gd name="connsiteX8" fmla="*/ 1091362 w 1333276"/>
              <a:gd name="connsiteY8" fmla="*/ 266700 h 2732872"/>
              <a:gd name="connsiteX9" fmla="*/ 1078662 w 1333276"/>
              <a:gd name="connsiteY9" fmla="*/ 203200 h 2732872"/>
              <a:gd name="connsiteX10" fmla="*/ 989762 w 1333276"/>
              <a:gd name="connsiteY10" fmla="*/ 101600 h 2732872"/>
              <a:gd name="connsiteX11" fmla="*/ 977062 w 1333276"/>
              <a:gd name="connsiteY11" fmla="*/ 63500 h 2732872"/>
              <a:gd name="connsiteX12" fmla="*/ 862762 w 1333276"/>
              <a:gd name="connsiteY12" fmla="*/ 50800 h 2732872"/>
              <a:gd name="connsiteX13" fmla="*/ 735762 w 1333276"/>
              <a:gd name="connsiteY13" fmla="*/ 38100 h 2732872"/>
              <a:gd name="connsiteX14" fmla="*/ 710362 w 1333276"/>
              <a:gd name="connsiteY14" fmla="*/ 0 h 2732872"/>
              <a:gd name="connsiteX0" fmla="*/ 0 w 1257914"/>
              <a:gd name="connsiteY0" fmla="*/ 2717800 h 2717800"/>
              <a:gd name="connsiteX1" fmla="*/ 584200 w 1257914"/>
              <a:gd name="connsiteY1" fmla="*/ 1600200 h 2717800"/>
              <a:gd name="connsiteX2" fmla="*/ 800100 w 1257914"/>
              <a:gd name="connsiteY2" fmla="*/ 1460500 h 2717800"/>
              <a:gd name="connsiteX3" fmla="*/ 1003300 w 1257914"/>
              <a:gd name="connsiteY3" fmla="*/ 1333500 h 2717800"/>
              <a:gd name="connsiteX4" fmla="*/ 1257300 w 1257914"/>
              <a:gd name="connsiteY4" fmla="*/ 1143000 h 2717800"/>
              <a:gd name="connsiteX5" fmla="*/ 1079500 w 1257914"/>
              <a:gd name="connsiteY5" fmla="*/ 939800 h 2717800"/>
              <a:gd name="connsiteX6" fmla="*/ 1244600 w 1257914"/>
              <a:gd name="connsiteY6" fmla="*/ 622300 h 2717800"/>
              <a:gd name="connsiteX7" fmla="*/ 1016000 w 1257914"/>
              <a:gd name="connsiteY7" fmla="*/ 266700 h 2717800"/>
              <a:gd name="connsiteX8" fmla="*/ 1003300 w 1257914"/>
              <a:gd name="connsiteY8" fmla="*/ 203200 h 2717800"/>
              <a:gd name="connsiteX9" fmla="*/ 914400 w 1257914"/>
              <a:gd name="connsiteY9" fmla="*/ 101600 h 2717800"/>
              <a:gd name="connsiteX10" fmla="*/ 901700 w 1257914"/>
              <a:gd name="connsiteY10" fmla="*/ 63500 h 2717800"/>
              <a:gd name="connsiteX11" fmla="*/ 787400 w 1257914"/>
              <a:gd name="connsiteY11" fmla="*/ 50800 h 2717800"/>
              <a:gd name="connsiteX12" fmla="*/ 660400 w 1257914"/>
              <a:gd name="connsiteY12" fmla="*/ 38100 h 2717800"/>
              <a:gd name="connsiteX13" fmla="*/ 635000 w 1257914"/>
              <a:gd name="connsiteY13" fmla="*/ 0 h 2717800"/>
              <a:gd name="connsiteX0" fmla="*/ 0 w 673714"/>
              <a:gd name="connsiteY0" fmla="*/ 1600200 h 1600200"/>
              <a:gd name="connsiteX1" fmla="*/ 215900 w 673714"/>
              <a:gd name="connsiteY1" fmla="*/ 1460500 h 1600200"/>
              <a:gd name="connsiteX2" fmla="*/ 419100 w 673714"/>
              <a:gd name="connsiteY2" fmla="*/ 1333500 h 1600200"/>
              <a:gd name="connsiteX3" fmla="*/ 673100 w 673714"/>
              <a:gd name="connsiteY3" fmla="*/ 1143000 h 1600200"/>
              <a:gd name="connsiteX4" fmla="*/ 495300 w 673714"/>
              <a:gd name="connsiteY4" fmla="*/ 939800 h 1600200"/>
              <a:gd name="connsiteX5" fmla="*/ 660400 w 673714"/>
              <a:gd name="connsiteY5" fmla="*/ 622300 h 1600200"/>
              <a:gd name="connsiteX6" fmla="*/ 431800 w 673714"/>
              <a:gd name="connsiteY6" fmla="*/ 266700 h 1600200"/>
              <a:gd name="connsiteX7" fmla="*/ 419100 w 673714"/>
              <a:gd name="connsiteY7" fmla="*/ 203200 h 1600200"/>
              <a:gd name="connsiteX8" fmla="*/ 330200 w 673714"/>
              <a:gd name="connsiteY8" fmla="*/ 101600 h 1600200"/>
              <a:gd name="connsiteX9" fmla="*/ 317500 w 673714"/>
              <a:gd name="connsiteY9" fmla="*/ 63500 h 1600200"/>
              <a:gd name="connsiteX10" fmla="*/ 203200 w 673714"/>
              <a:gd name="connsiteY10" fmla="*/ 50800 h 1600200"/>
              <a:gd name="connsiteX11" fmla="*/ 76200 w 673714"/>
              <a:gd name="connsiteY11" fmla="*/ 38100 h 1600200"/>
              <a:gd name="connsiteX12" fmla="*/ 50800 w 673714"/>
              <a:gd name="connsiteY12"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714" h="1600200">
                <a:moveTo>
                  <a:pt x="0" y="1600200"/>
                </a:moveTo>
                <a:cubicBezTo>
                  <a:pt x="133350" y="1390650"/>
                  <a:pt x="190935" y="1461392"/>
                  <a:pt x="215900" y="1460500"/>
                </a:cubicBezTo>
                <a:cubicBezTo>
                  <a:pt x="372755" y="1429129"/>
                  <a:pt x="342900" y="1386417"/>
                  <a:pt x="419100" y="1333500"/>
                </a:cubicBezTo>
                <a:cubicBezTo>
                  <a:pt x="495300" y="1280583"/>
                  <a:pt x="660400" y="1208617"/>
                  <a:pt x="673100" y="1143000"/>
                </a:cubicBezTo>
                <a:cubicBezTo>
                  <a:pt x="685800" y="1077383"/>
                  <a:pt x="497417" y="1026583"/>
                  <a:pt x="495300" y="939800"/>
                </a:cubicBezTo>
                <a:cubicBezTo>
                  <a:pt x="493183" y="853017"/>
                  <a:pt x="664633" y="673100"/>
                  <a:pt x="660400" y="622300"/>
                </a:cubicBezTo>
                <a:cubicBezTo>
                  <a:pt x="649817" y="510117"/>
                  <a:pt x="472017" y="336550"/>
                  <a:pt x="431800" y="266700"/>
                </a:cubicBezTo>
                <a:cubicBezTo>
                  <a:pt x="391583" y="196850"/>
                  <a:pt x="428753" y="222507"/>
                  <a:pt x="419100" y="203200"/>
                </a:cubicBezTo>
                <a:cubicBezTo>
                  <a:pt x="403595" y="172190"/>
                  <a:pt x="356647" y="128047"/>
                  <a:pt x="330200" y="101600"/>
                </a:cubicBezTo>
                <a:cubicBezTo>
                  <a:pt x="325967" y="88900"/>
                  <a:pt x="326966" y="72966"/>
                  <a:pt x="317500" y="63500"/>
                </a:cubicBezTo>
                <a:cubicBezTo>
                  <a:pt x="276604" y="22604"/>
                  <a:pt x="251958" y="41048"/>
                  <a:pt x="203200" y="50800"/>
                </a:cubicBezTo>
                <a:cubicBezTo>
                  <a:pt x="160867" y="46567"/>
                  <a:pt x="116561" y="51554"/>
                  <a:pt x="76200" y="38100"/>
                </a:cubicBezTo>
                <a:cubicBezTo>
                  <a:pt x="61720" y="33273"/>
                  <a:pt x="50800" y="0"/>
                  <a:pt x="50800" y="0"/>
                </a:cubicBezTo>
              </a:path>
            </a:pathLst>
          </a:custGeom>
          <a:noFill/>
          <a:ln w="7620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34" name="フリーフォーム 33">
            <a:extLst>
              <a:ext uri="{FF2B5EF4-FFF2-40B4-BE49-F238E27FC236}">
                <a16:creationId xmlns:a16="http://schemas.microsoft.com/office/drawing/2014/main" id="{9FF341E2-B520-A24F-AF73-375FF1844DD9}"/>
              </a:ext>
            </a:extLst>
          </p:cNvPr>
          <p:cNvSpPr/>
          <p:nvPr/>
        </p:nvSpPr>
        <p:spPr bwMode="auto">
          <a:xfrm>
            <a:off x="4779368" y="3606800"/>
            <a:ext cx="1461114" cy="2717800"/>
          </a:xfrm>
          <a:custGeom>
            <a:avLst/>
            <a:gdLst>
              <a:gd name="connsiteX0" fmla="*/ 203200 w 1302107"/>
              <a:gd name="connsiteY0" fmla="*/ 2717800 h 2717800"/>
              <a:gd name="connsiteX1" fmla="*/ 165100 w 1302107"/>
              <a:gd name="connsiteY1" fmla="*/ 2628900 h 2717800"/>
              <a:gd name="connsiteX2" fmla="*/ 114300 w 1302107"/>
              <a:gd name="connsiteY2" fmla="*/ 2552700 h 2717800"/>
              <a:gd name="connsiteX3" fmla="*/ 101600 w 1302107"/>
              <a:gd name="connsiteY3" fmla="*/ 2501900 h 2717800"/>
              <a:gd name="connsiteX4" fmla="*/ 88900 w 1302107"/>
              <a:gd name="connsiteY4" fmla="*/ 2463800 h 2717800"/>
              <a:gd name="connsiteX5" fmla="*/ 38100 w 1302107"/>
              <a:gd name="connsiteY5" fmla="*/ 2324100 h 2717800"/>
              <a:gd name="connsiteX6" fmla="*/ 25400 w 1302107"/>
              <a:gd name="connsiteY6" fmla="*/ 2273300 h 2717800"/>
              <a:gd name="connsiteX7" fmla="*/ 0 w 1302107"/>
              <a:gd name="connsiteY7" fmla="*/ 2197100 h 2717800"/>
              <a:gd name="connsiteX8" fmla="*/ 38100 w 1302107"/>
              <a:gd name="connsiteY8" fmla="*/ 2146300 h 2717800"/>
              <a:gd name="connsiteX9" fmla="*/ 152400 w 1302107"/>
              <a:gd name="connsiteY9" fmla="*/ 2019300 h 2717800"/>
              <a:gd name="connsiteX10" fmla="*/ 190500 w 1302107"/>
              <a:gd name="connsiteY10" fmla="*/ 1993900 h 2717800"/>
              <a:gd name="connsiteX11" fmla="*/ 266700 w 1302107"/>
              <a:gd name="connsiteY11" fmla="*/ 1968500 h 2717800"/>
              <a:gd name="connsiteX12" fmla="*/ 508000 w 1302107"/>
              <a:gd name="connsiteY12" fmla="*/ 1981200 h 2717800"/>
              <a:gd name="connsiteX13" fmla="*/ 533400 w 1302107"/>
              <a:gd name="connsiteY13" fmla="*/ 1905000 h 2717800"/>
              <a:gd name="connsiteX14" fmla="*/ 546100 w 1302107"/>
              <a:gd name="connsiteY14" fmla="*/ 1866900 h 2717800"/>
              <a:gd name="connsiteX15" fmla="*/ 558800 w 1302107"/>
              <a:gd name="connsiteY15" fmla="*/ 1828800 h 2717800"/>
              <a:gd name="connsiteX16" fmla="*/ 584200 w 1302107"/>
              <a:gd name="connsiteY16" fmla="*/ 1790700 h 2717800"/>
              <a:gd name="connsiteX17" fmla="*/ 622300 w 1302107"/>
              <a:gd name="connsiteY17" fmla="*/ 1752600 h 2717800"/>
              <a:gd name="connsiteX18" fmla="*/ 1054100 w 1302107"/>
              <a:gd name="connsiteY18" fmla="*/ 1714500 h 2717800"/>
              <a:gd name="connsiteX19" fmla="*/ 1193800 w 1302107"/>
              <a:gd name="connsiteY19" fmla="*/ 1689100 h 2717800"/>
              <a:gd name="connsiteX20" fmla="*/ 1257300 w 1302107"/>
              <a:gd name="connsiteY20" fmla="*/ 1676400 h 2717800"/>
              <a:gd name="connsiteX21" fmla="*/ 1282700 w 1302107"/>
              <a:gd name="connsiteY21" fmla="*/ 1638300 h 2717800"/>
              <a:gd name="connsiteX22" fmla="*/ 1282700 w 1302107"/>
              <a:gd name="connsiteY22" fmla="*/ 1333500 h 2717800"/>
              <a:gd name="connsiteX23" fmla="*/ 1270000 w 1302107"/>
              <a:gd name="connsiteY23" fmla="*/ 1257300 h 2717800"/>
              <a:gd name="connsiteX24" fmla="*/ 1257300 w 1302107"/>
              <a:gd name="connsiteY24" fmla="*/ 1104900 h 2717800"/>
              <a:gd name="connsiteX25" fmla="*/ 1244600 w 1302107"/>
              <a:gd name="connsiteY25" fmla="*/ 381000 h 2717800"/>
              <a:gd name="connsiteX26" fmla="*/ 1219200 w 1302107"/>
              <a:gd name="connsiteY26" fmla="*/ 266700 h 2717800"/>
              <a:gd name="connsiteX27" fmla="*/ 1206500 w 1302107"/>
              <a:gd name="connsiteY27" fmla="*/ 203200 h 2717800"/>
              <a:gd name="connsiteX28" fmla="*/ 1117600 w 1302107"/>
              <a:gd name="connsiteY28" fmla="*/ 101600 h 2717800"/>
              <a:gd name="connsiteX29" fmla="*/ 1104900 w 1302107"/>
              <a:gd name="connsiteY29" fmla="*/ 63500 h 2717800"/>
              <a:gd name="connsiteX30" fmla="*/ 990600 w 1302107"/>
              <a:gd name="connsiteY30" fmla="*/ 50800 h 2717800"/>
              <a:gd name="connsiteX31" fmla="*/ 863600 w 1302107"/>
              <a:gd name="connsiteY31" fmla="*/ 38100 h 2717800"/>
              <a:gd name="connsiteX32" fmla="*/ 838200 w 1302107"/>
              <a:gd name="connsiteY32" fmla="*/ 0 h 2717800"/>
              <a:gd name="connsiteX0" fmla="*/ 203200 w 1498667"/>
              <a:gd name="connsiteY0" fmla="*/ 2717800 h 2717800"/>
              <a:gd name="connsiteX1" fmla="*/ 165100 w 1498667"/>
              <a:gd name="connsiteY1" fmla="*/ 2628900 h 2717800"/>
              <a:gd name="connsiteX2" fmla="*/ 114300 w 1498667"/>
              <a:gd name="connsiteY2" fmla="*/ 2552700 h 2717800"/>
              <a:gd name="connsiteX3" fmla="*/ 101600 w 1498667"/>
              <a:gd name="connsiteY3" fmla="*/ 2501900 h 2717800"/>
              <a:gd name="connsiteX4" fmla="*/ 88900 w 1498667"/>
              <a:gd name="connsiteY4" fmla="*/ 2463800 h 2717800"/>
              <a:gd name="connsiteX5" fmla="*/ 38100 w 1498667"/>
              <a:gd name="connsiteY5" fmla="*/ 2324100 h 2717800"/>
              <a:gd name="connsiteX6" fmla="*/ 25400 w 1498667"/>
              <a:gd name="connsiteY6" fmla="*/ 2273300 h 2717800"/>
              <a:gd name="connsiteX7" fmla="*/ 0 w 1498667"/>
              <a:gd name="connsiteY7" fmla="*/ 2197100 h 2717800"/>
              <a:gd name="connsiteX8" fmla="*/ 38100 w 1498667"/>
              <a:gd name="connsiteY8" fmla="*/ 2146300 h 2717800"/>
              <a:gd name="connsiteX9" fmla="*/ 152400 w 1498667"/>
              <a:gd name="connsiteY9" fmla="*/ 2019300 h 2717800"/>
              <a:gd name="connsiteX10" fmla="*/ 190500 w 1498667"/>
              <a:gd name="connsiteY10" fmla="*/ 1993900 h 2717800"/>
              <a:gd name="connsiteX11" fmla="*/ 266700 w 1498667"/>
              <a:gd name="connsiteY11" fmla="*/ 1968500 h 2717800"/>
              <a:gd name="connsiteX12" fmla="*/ 508000 w 1498667"/>
              <a:gd name="connsiteY12" fmla="*/ 1981200 h 2717800"/>
              <a:gd name="connsiteX13" fmla="*/ 533400 w 1498667"/>
              <a:gd name="connsiteY13" fmla="*/ 1905000 h 2717800"/>
              <a:gd name="connsiteX14" fmla="*/ 546100 w 1498667"/>
              <a:gd name="connsiteY14" fmla="*/ 1866900 h 2717800"/>
              <a:gd name="connsiteX15" fmla="*/ 558800 w 1498667"/>
              <a:gd name="connsiteY15" fmla="*/ 1828800 h 2717800"/>
              <a:gd name="connsiteX16" fmla="*/ 584200 w 1498667"/>
              <a:gd name="connsiteY16" fmla="*/ 1790700 h 2717800"/>
              <a:gd name="connsiteX17" fmla="*/ 622300 w 1498667"/>
              <a:gd name="connsiteY17" fmla="*/ 1752600 h 2717800"/>
              <a:gd name="connsiteX18" fmla="*/ 1054100 w 1498667"/>
              <a:gd name="connsiteY18" fmla="*/ 1714500 h 2717800"/>
              <a:gd name="connsiteX19" fmla="*/ 1193800 w 1498667"/>
              <a:gd name="connsiteY19" fmla="*/ 1689100 h 2717800"/>
              <a:gd name="connsiteX20" fmla="*/ 1257300 w 1498667"/>
              <a:gd name="connsiteY20" fmla="*/ 1676400 h 2717800"/>
              <a:gd name="connsiteX21" fmla="*/ 1282700 w 1498667"/>
              <a:gd name="connsiteY21" fmla="*/ 1638300 h 2717800"/>
              <a:gd name="connsiteX22" fmla="*/ 1282700 w 1498667"/>
              <a:gd name="connsiteY22" fmla="*/ 1333500 h 2717800"/>
              <a:gd name="connsiteX23" fmla="*/ 1270000 w 1498667"/>
              <a:gd name="connsiteY23" fmla="*/ 1257300 h 2717800"/>
              <a:gd name="connsiteX24" fmla="*/ 1498600 w 1498667"/>
              <a:gd name="connsiteY24" fmla="*/ 723900 h 2717800"/>
              <a:gd name="connsiteX25" fmla="*/ 1244600 w 1498667"/>
              <a:gd name="connsiteY25" fmla="*/ 381000 h 2717800"/>
              <a:gd name="connsiteX26" fmla="*/ 1219200 w 1498667"/>
              <a:gd name="connsiteY26" fmla="*/ 266700 h 2717800"/>
              <a:gd name="connsiteX27" fmla="*/ 1206500 w 1498667"/>
              <a:gd name="connsiteY27" fmla="*/ 203200 h 2717800"/>
              <a:gd name="connsiteX28" fmla="*/ 1117600 w 1498667"/>
              <a:gd name="connsiteY28" fmla="*/ 101600 h 2717800"/>
              <a:gd name="connsiteX29" fmla="*/ 1104900 w 1498667"/>
              <a:gd name="connsiteY29" fmla="*/ 63500 h 2717800"/>
              <a:gd name="connsiteX30" fmla="*/ 990600 w 1498667"/>
              <a:gd name="connsiteY30" fmla="*/ 50800 h 2717800"/>
              <a:gd name="connsiteX31" fmla="*/ 863600 w 1498667"/>
              <a:gd name="connsiteY31" fmla="*/ 38100 h 2717800"/>
              <a:gd name="connsiteX32" fmla="*/ 838200 w 1498667"/>
              <a:gd name="connsiteY32" fmla="*/ 0 h 2717800"/>
              <a:gd name="connsiteX0" fmla="*/ 203200 w 1600214"/>
              <a:gd name="connsiteY0" fmla="*/ 2717800 h 2717800"/>
              <a:gd name="connsiteX1" fmla="*/ 165100 w 1600214"/>
              <a:gd name="connsiteY1" fmla="*/ 2628900 h 2717800"/>
              <a:gd name="connsiteX2" fmla="*/ 114300 w 1600214"/>
              <a:gd name="connsiteY2" fmla="*/ 2552700 h 2717800"/>
              <a:gd name="connsiteX3" fmla="*/ 101600 w 1600214"/>
              <a:gd name="connsiteY3" fmla="*/ 2501900 h 2717800"/>
              <a:gd name="connsiteX4" fmla="*/ 88900 w 1600214"/>
              <a:gd name="connsiteY4" fmla="*/ 2463800 h 2717800"/>
              <a:gd name="connsiteX5" fmla="*/ 38100 w 1600214"/>
              <a:gd name="connsiteY5" fmla="*/ 2324100 h 2717800"/>
              <a:gd name="connsiteX6" fmla="*/ 25400 w 1600214"/>
              <a:gd name="connsiteY6" fmla="*/ 2273300 h 2717800"/>
              <a:gd name="connsiteX7" fmla="*/ 0 w 1600214"/>
              <a:gd name="connsiteY7" fmla="*/ 2197100 h 2717800"/>
              <a:gd name="connsiteX8" fmla="*/ 38100 w 1600214"/>
              <a:gd name="connsiteY8" fmla="*/ 2146300 h 2717800"/>
              <a:gd name="connsiteX9" fmla="*/ 152400 w 1600214"/>
              <a:gd name="connsiteY9" fmla="*/ 2019300 h 2717800"/>
              <a:gd name="connsiteX10" fmla="*/ 190500 w 1600214"/>
              <a:gd name="connsiteY10" fmla="*/ 1993900 h 2717800"/>
              <a:gd name="connsiteX11" fmla="*/ 266700 w 1600214"/>
              <a:gd name="connsiteY11" fmla="*/ 1968500 h 2717800"/>
              <a:gd name="connsiteX12" fmla="*/ 508000 w 1600214"/>
              <a:gd name="connsiteY12" fmla="*/ 1981200 h 2717800"/>
              <a:gd name="connsiteX13" fmla="*/ 533400 w 1600214"/>
              <a:gd name="connsiteY13" fmla="*/ 1905000 h 2717800"/>
              <a:gd name="connsiteX14" fmla="*/ 546100 w 1600214"/>
              <a:gd name="connsiteY14" fmla="*/ 1866900 h 2717800"/>
              <a:gd name="connsiteX15" fmla="*/ 558800 w 1600214"/>
              <a:gd name="connsiteY15" fmla="*/ 1828800 h 2717800"/>
              <a:gd name="connsiteX16" fmla="*/ 584200 w 1600214"/>
              <a:gd name="connsiteY16" fmla="*/ 1790700 h 2717800"/>
              <a:gd name="connsiteX17" fmla="*/ 622300 w 1600214"/>
              <a:gd name="connsiteY17" fmla="*/ 1752600 h 2717800"/>
              <a:gd name="connsiteX18" fmla="*/ 1054100 w 1600214"/>
              <a:gd name="connsiteY18" fmla="*/ 1714500 h 2717800"/>
              <a:gd name="connsiteX19" fmla="*/ 1193800 w 1600214"/>
              <a:gd name="connsiteY19" fmla="*/ 1689100 h 2717800"/>
              <a:gd name="connsiteX20" fmla="*/ 1257300 w 1600214"/>
              <a:gd name="connsiteY20" fmla="*/ 1676400 h 2717800"/>
              <a:gd name="connsiteX21" fmla="*/ 1282700 w 1600214"/>
              <a:gd name="connsiteY21" fmla="*/ 1638300 h 2717800"/>
              <a:gd name="connsiteX22" fmla="*/ 1600200 w 1600214"/>
              <a:gd name="connsiteY22" fmla="*/ 1346200 h 2717800"/>
              <a:gd name="connsiteX23" fmla="*/ 1270000 w 1600214"/>
              <a:gd name="connsiteY23" fmla="*/ 1257300 h 2717800"/>
              <a:gd name="connsiteX24" fmla="*/ 1498600 w 1600214"/>
              <a:gd name="connsiteY24" fmla="*/ 723900 h 2717800"/>
              <a:gd name="connsiteX25" fmla="*/ 1244600 w 1600214"/>
              <a:gd name="connsiteY25" fmla="*/ 381000 h 2717800"/>
              <a:gd name="connsiteX26" fmla="*/ 1219200 w 1600214"/>
              <a:gd name="connsiteY26" fmla="*/ 266700 h 2717800"/>
              <a:gd name="connsiteX27" fmla="*/ 1206500 w 1600214"/>
              <a:gd name="connsiteY27" fmla="*/ 203200 h 2717800"/>
              <a:gd name="connsiteX28" fmla="*/ 1117600 w 1600214"/>
              <a:gd name="connsiteY28" fmla="*/ 101600 h 2717800"/>
              <a:gd name="connsiteX29" fmla="*/ 1104900 w 1600214"/>
              <a:gd name="connsiteY29" fmla="*/ 63500 h 2717800"/>
              <a:gd name="connsiteX30" fmla="*/ 990600 w 1600214"/>
              <a:gd name="connsiteY30" fmla="*/ 50800 h 2717800"/>
              <a:gd name="connsiteX31" fmla="*/ 863600 w 1600214"/>
              <a:gd name="connsiteY31" fmla="*/ 38100 h 2717800"/>
              <a:gd name="connsiteX32" fmla="*/ 838200 w 1600214"/>
              <a:gd name="connsiteY32" fmla="*/ 0 h 2717800"/>
              <a:gd name="connsiteX0" fmla="*/ 203200 w 1600311"/>
              <a:gd name="connsiteY0" fmla="*/ 2717800 h 2717800"/>
              <a:gd name="connsiteX1" fmla="*/ 165100 w 1600311"/>
              <a:gd name="connsiteY1" fmla="*/ 2628900 h 2717800"/>
              <a:gd name="connsiteX2" fmla="*/ 114300 w 1600311"/>
              <a:gd name="connsiteY2" fmla="*/ 2552700 h 2717800"/>
              <a:gd name="connsiteX3" fmla="*/ 101600 w 1600311"/>
              <a:gd name="connsiteY3" fmla="*/ 2501900 h 2717800"/>
              <a:gd name="connsiteX4" fmla="*/ 88900 w 1600311"/>
              <a:gd name="connsiteY4" fmla="*/ 2463800 h 2717800"/>
              <a:gd name="connsiteX5" fmla="*/ 38100 w 1600311"/>
              <a:gd name="connsiteY5" fmla="*/ 2324100 h 2717800"/>
              <a:gd name="connsiteX6" fmla="*/ 25400 w 1600311"/>
              <a:gd name="connsiteY6" fmla="*/ 2273300 h 2717800"/>
              <a:gd name="connsiteX7" fmla="*/ 0 w 1600311"/>
              <a:gd name="connsiteY7" fmla="*/ 2197100 h 2717800"/>
              <a:gd name="connsiteX8" fmla="*/ 38100 w 1600311"/>
              <a:gd name="connsiteY8" fmla="*/ 2146300 h 2717800"/>
              <a:gd name="connsiteX9" fmla="*/ 152400 w 1600311"/>
              <a:gd name="connsiteY9" fmla="*/ 2019300 h 2717800"/>
              <a:gd name="connsiteX10" fmla="*/ 190500 w 1600311"/>
              <a:gd name="connsiteY10" fmla="*/ 1993900 h 2717800"/>
              <a:gd name="connsiteX11" fmla="*/ 266700 w 1600311"/>
              <a:gd name="connsiteY11" fmla="*/ 1968500 h 2717800"/>
              <a:gd name="connsiteX12" fmla="*/ 508000 w 1600311"/>
              <a:gd name="connsiteY12" fmla="*/ 1981200 h 2717800"/>
              <a:gd name="connsiteX13" fmla="*/ 533400 w 1600311"/>
              <a:gd name="connsiteY13" fmla="*/ 1905000 h 2717800"/>
              <a:gd name="connsiteX14" fmla="*/ 546100 w 1600311"/>
              <a:gd name="connsiteY14" fmla="*/ 1866900 h 2717800"/>
              <a:gd name="connsiteX15" fmla="*/ 558800 w 1600311"/>
              <a:gd name="connsiteY15" fmla="*/ 1828800 h 2717800"/>
              <a:gd name="connsiteX16" fmla="*/ 584200 w 1600311"/>
              <a:gd name="connsiteY16" fmla="*/ 1790700 h 2717800"/>
              <a:gd name="connsiteX17" fmla="*/ 622300 w 1600311"/>
              <a:gd name="connsiteY17" fmla="*/ 1752600 h 2717800"/>
              <a:gd name="connsiteX18" fmla="*/ 1054100 w 1600311"/>
              <a:gd name="connsiteY18" fmla="*/ 1714500 h 2717800"/>
              <a:gd name="connsiteX19" fmla="*/ 1193800 w 1600311"/>
              <a:gd name="connsiteY19" fmla="*/ 1689100 h 2717800"/>
              <a:gd name="connsiteX20" fmla="*/ 1257300 w 1600311"/>
              <a:gd name="connsiteY20" fmla="*/ 1676400 h 2717800"/>
              <a:gd name="connsiteX21" fmla="*/ 1282700 w 1600311"/>
              <a:gd name="connsiteY21" fmla="*/ 1638300 h 2717800"/>
              <a:gd name="connsiteX22" fmla="*/ 1600200 w 1600311"/>
              <a:gd name="connsiteY22" fmla="*/ 1346200 h 2717800"/>
              <a:gd name="connsiteX23" fmla="*/ 1244600 w 1600311"/>
              <a:gd name="connsiteY23" fmla="*/ 1092200 h 2717800"/>
              <a:gd name="connsiteX24" fmla="*/ 1498600 w 1600311"/>
              <a:gd name="connsiteY24" fmla="*/ 723900 h 2717800"/>
              <a:gd name="connsiteX25" fmla="*/ 1244600 w 1600311"/>
              <a:gd name="connsiteY25" fmla="*/ 381000 h 2717800"/>
              <a:gd name="connsiteX26" fmla="*/ 1219200 w 1600311"/>
              <a:gd name="connsiteY26" fmla="*/ 266700 h 2717800"/>
              <a:gd name="connsiteX27" fmla="*/ 1206500 w 1600311"/>
              <a:gd name="connsiteY27" fmla="*/ 203200 h 2717800"/>
              <a:gd name="connsiteX28" fmla="*/ 1117600 w 1600311"/>
              <a:gd name="connsiteY28" fmla="*/ 101600 h 2717800"/>
              <a:gd name="connsiteX29" fmla="*/ 1104900 w 1600311"/>
              <a:gd name="connsiteY29" fmla="*/ 63500 h 2717800"/>
              <a:gd name="connsiteX30" fmla="*/ 990600 w 1600311"/>
              <a:gd name="connsiteY30" fmla="*/ 50800 h 2717800"/>
              <a:gd name="connsiteX31" fmla="*/ 863600 w 1600311"/>
              <a:gd name="connsiteY31" fmla="*/ 38100 h 2717800"/>
              <a:gd name="connsiteX32" fmla="*/ 838200 w 1600311"/>
              <a:gd name="connsiteY32" fmla="*/ 0 h 2717800"/>
              <a:gd name="connsiteX0" fmla="*/ 203200 w 1600311"/>
              <a:gd name="connsiteY0" fmla="*/ 2717800 h 2717800"/>
              <a:gd name="connsiteX1" fmla="*/ 165100 w 1600311"/>
              <a:gd name="connsiteY1" fmla="*/ 2628900 h 2717800"/>
              <a:gd name="connsiteX2" fmla="*/ 114300 w 1600311"/>
              <a:gd name="connsiteY2" fmla="*/ 2552700 h 2717800"/>
              <a:gd name="connsiteX3" fmla="*/ 101600 w 1600311"/>
              <a:gd name="connsiteY3" fmla="*/ 2501900 h 2717800"/>
              <a:gd name="connsiteX4" fmla="*/ 88900 w 1600311"/>
              <a:gd name="connsiteY4" fmla="*/ 2463800 h 2717800"/>
              <a:gd name="connsiteX5" fmla="*/ 38100 w 1600311"/>
              <a:gd name="connsiteY5" fmla="*/ 2324100 h 2717800"/>
              <a:gd name="connsiteX6" fmla="*/ 25400 w 1600311"/>
              <a:gd name="connsiteY6" fmla="*/ 2273300 h 2717800"/>
              <a:gd name="connsiteX7" fmla="*/ 0 w 1600311"/>
              <a:gd name="connsiteY7" fmla="*/ 2197100 h 2717800"/>
              <a:gd name="connsiteX8" fmla="*/ 38100 w 1600311"/>
              <a:gd name="connsiteY8" fmla="*/ 2146300 h 2717800"/>
              <a:gd name="connsiteX9" fmla="*/ 152400 w 1600311"/>
              <a:gd name="connsiteY9" fmla="*/ 2019300 h 2717800"/>
              <a:gd name="connsiteX10" fmla="*/ 190500 w 1600311"/>
              <a:gd name="connsiteY10" fmla="*/ 1993900 h 2717800"/>
              <a:gd name="connsiteX11" fmla="*/ 266700 w 1600311"/>
              <a:gd name="connsiteY11" fmla="*/ 1968500 h 2717800"/>
              <a:gd name="connsiteX12" fmla="*/ 508000 w 1600311"/>
              <a:gd name="connsiteY12" fmla="*/ 1981200 h 2717800"/>
              <a:gd name="connsiteX13" fmla="*/ 533400 w 1600311"/>
              <a:gd name="connsiteY13" fmla="*/ 1905000 h 2717800"/>
              <a:gd name="connsiteX14" fmla="*/ 546100 w 1600311"/>
              <a:gd name="connsiteY14" fmla="*/ 1866900 h 2717800"/>
              <a:gd name="connsiteX15" fmla="*/ 558800 w 1600311"/>
              <a:gd name="connsiteY15" fmla="*/ 1828800 h 2717800"/>
              <a:gd name="connsiteX16" fmla="*/ 584200 w 1600311"/>
              <a:gd name="connsiteY16" fmla="*/ 1790700 h 2717800"/>
              <a:gd name="connsiteX17" fmla="*/ 673100 w 1600311"/>
              <a:gd name="connsiteY17" fmla="*/ 1625600 h 2717800"/>
              <a:gd name="connsiteX18" fmla="*/ 1054100 w 1600311"/>
              <a:gd name="connsiteY18" fmla="*/ 1714500 h 2717800"/>
              <a:gd name="connsiteX19" fmla="*/ 1193800 w 1600311"/>
              <a:gd name="connsiteY19" fmla="*/ 1689100 h 2717800"/>
              <a:gd name="connsiteX20" fmla="*/ 1257300 w 1600311"/>
              <a:gd name="connsiteY20" fmla="*/ 1676400 h 2717800"/>
              <a:gd name="connsiteX21" fmla="*/ 1282700 w 1600311"/>
              <a:gd name="connsiteY21" fmla="*/ 1638300 h 2717800"/>
              <a:gd name="connsiteX22" fmla="*/ 1600200 w 1600311"/>
              <a:gd name="connsiteY22" fmla="*/ 1346200 h 2717800"/>
              <a:gd name="connsiteX23" fmla="*/ 1244600 w 1600311"/>
              <a:gd name="connsiteY23" fmla="*/ 1092200 h 2717800"/>
              <a:gd name="connsiteX24" fmla="*/ 1498600 w 1600311"/>
              <a:gd name="connsiteY24" fmla="*/ 723900 h 2717800"/>
              <a:gd name="connsiteX25" fmla="*/ 1244600 w 1600311"/>
              <a:gd name="connsiteY25" fmla="*/ 381000 h 2717800"/>
              <a:gd name="connsiteX26" fmla="*/ 1219200 w 1600311"/>
              <a:gd name="connsiteY26" fmla="*/ 266700 h 2717800"/>
              <a:gd name="connsiteX27" fmla="*/ 1206500 w 1600311"/>
              <a:gd name="connsiteY27" fmla="*/ 203200 h 2717800"/>
              <a:gd name="connsiteX28" fmla="*/ 1117600 w 1600311"/>
              <a:gd name="connsiteY28" fmla="*/ 101600 h 2717800"/>
              <a:gd name="connsiteX29" fmla="*/ 1104900 w 1600311"/>
              <a:gd name="connsiteY29" fmla="*/ 63500 h 2717800"/>
              <a:gd name="connsiteX30" fmla="*/ 990600 w 1600311"/>
              <a:gd name="connsiteY30" fmla="*/ 50800 h 2717800"/>
              <a:gd name="connsiteX31" fmla="*/ 863600 w 1600311"/>
              <a:gd name="connsiteY31" fmla="*/ 38100 h 2717800"/>
              <a:gd name="connsiteX32" fmla="*/ 838200 w 1600311"/>
              <a:gd name="connsiteY32" fmla="*/ 0 h 2717800"/>
              <a:gd name="connsiteX0" fmla="*/ 203200 w 1600311"/>
              <a:gd name="connsiteY0" fmla="*/ 2717800 h 2717800"/>
              <a:gd name="connsiteX1" fmla="*/ 165100 w 1600311"/>
              <a:gd name="connsiteY1" fmla="*/ 2628900 h 2717800"/>
              <a:gd name="connsiteX2" fmla="*/ 114300 w 1600311"/>
              <a:gd name="connsiteY2" fmla="*/ 2552700 h 2717800"/>
              <a:gd name="connsiteX3" fmla="*/ 101600 w 1600311"/>
              <a:gd name="connsiteY3" fmla="*/ 2501900 h 2717800"/>
              <a:gd name="connsiteX4" fmla="*/ 88900 w 1600311"/>
              <a:gd name="connsiteY4" fmla="*/ 2463800 h 2717800"/>
              <a:gd name="connsiteX5" fmla="*/ 38100 w 1600311"/>
              <a:gd name="connsiteY5" fmla="*/ 2324100 h 2717800"/>
              <a:gd name="connsiteX6" fmla="*/ 25400 w 1600311"/>
              <a:gd name="connsiteY6" fmla="*/ 2273300 h 2717800"/>
              <a:gd name="connsiteX7" fmla="*/ 0 w 1600311"/>
              <a:gd name="connsiteY7" fmla="*/ 2197100 h 2717800"/>
              <a:gd name="connsiteX8" fmla="*/ 38100 w 1600311"/>
              <a:gd name="connsiteY8" fmla="*/ 2146300 h 2717800"/>
              <a:gd name="connsiteX9" fmla="*/ 152400 w 1600311"/>
              <a:gd name="connsiteY9" fmla="*/ 2019300 h 2717800"/>
              <a:gd name="connsiteX10" fmla="*/ 190500 w 1600311"/>
              <a:gd name="connsiteY10" fmla="*/ 1993900 h 2717800"/>
              <a:gd name="connsiteX11" fmla="*/ 266700 w 1600311"/>
              <a:gd name="connsiteY11" fmla="*/ 1968500 h 2717800"/>
              <a:gd name="connsiteX12" fmla="*/ 508000 w 1600311"/>
              <a:gd name="connsiteY12" fmla="*/ 1981200 h 2717800"/>
              <a:gd name="connsiteX13" fmla="*/ 533400 w 1600311"/>
              <a:gd name="connsiteY13" fmla="*/ 1905000 h 2717800"/>
              <a:gd name="connsiteX14" fmla="*/ 546100 w 1600311"/>
              <a:gd name="connsiteY14" fmla="*/ 1866900 h 2717800"/>
              <a:gd name="connsiteX15" fmla="*/ 558800 w 1600311"/>
              <a:gd name="connsiteY15" fmla="*/ 1828800 h 2717800"/>
              <a:gd name="connsiteX16" fmla="*/ 584200 w 1600311"/>
              <a:gd name="connsiteY16" fmla="*/ 1790700 h 2717800"/>
              <a:gd name="connsiteX17" fmla="*/ 673100 w 1600311"/>
              <a:gd name="connsiteY17" fmla="*/ 1625600 h 2717800"/>
              <a:gd name="connsiteX18" fmla="*/ 1003300 w 1600311"/>
              <a:gd name="connsiteY18" fmla="*/ 1460500 h 2717800"/>
              <a:gd name="connsiteX19" fmla="*/ 1193800 w 1600311"/>
              <a:gd name="connsiteY19" fmla="*/ 1689100 h 2717800"/>
              <a:gd name="connsiteX20" fmla="*/ 1257300 w 1600311"/>
              <a:gd name="connsiteY20" fmla="*/ 1676400 h 2717800"/>
              <a:gd name="connsiteX21" fmla="*/ 1282700 w 1600311"/>
              <a:gd name="connsiteY21" fmla="*/ 1638300 h 2717800"/>
              <a:gd name="connsiteX22" fmla="*/ 1600200 w 1600311"/>
              <a:gd name="connsiteY22" fmla="*/ 1346200 h 2717800"/>
              <a:gd name="connsiteX23" fmla="*/ 1244600 w 1600311"/>
              <a:gd name="connsiteY23" fmla="*/ 1092200 h 2717800"/>
              <a:gd name="connsiteX24" fmla="*/ 1498600 w 1600311"/>
              <a:gd name="connsiteY24" fmla="*/ 723900 h 2717800"/>
              <a:gd name="connsiteX25" fmla="*/ 1244600 w 1600311"/>
              <a:gd name="connsiteY25" fmla="*/ 381000 h 2717800"/>
              <a:gd name="connsiteX26" fmla="*/ 1219200 w 1600311"/>
              <a:gd name="connsiteY26" fmla="*/ 266700 h 2717800"/>
              <a:gd name="connsiteX27" fmla="*/ 1206500 w 1600311"/>
              <a:gd name="connsiteY27" fmla="*/ 203200 h 2717800"/>
              <a:gd name="connsiteX28" fmla="*/ 1117600 w 1600311"/>
              <a:gd name="connsiteY28" fmla="*/ 101600 h 2717800"/>
              <a:gd name="connsiteX29" fmla="*/ 1104900 w 1600311"/>
              <a:gd name="connsiteY29" fmla="*/ 63500 h 2717800"/>
              <a:gd name="connsiteX30" fmla="*/ 990600 w 1600311"/>
              <a:gd name="connsiteY30" fmla="*/ 50800 h 2717800"/>
              <a:gd name="connsiteX31" fmla="*/ 863600 w 1600311"/>
              <a:gd name="connsiteY31" fmla="*/ 38100 h 2717800"/>
              <a:gd name="connsiteX32" fmla="*/ 838200 w 1600311"/>
              <a:gd name="connsiteY32" fmla="*/ 0 h 2717800"/>
              <a:gd name="connsiteX0" fmla="*/ 203200 w 1600311"/>
              <a:gd name="connsiteY0" fmla="*/ 2717800 h 2717800"/>
              <a:gd name="connsiteX1" fmla="*/ 165100 w 1600311"/>
              <a:gd name="connsiteY1" fmla="*/ 2628900 h 2717800"/>
              <a:gd name="connsiteX2" fmla="*/ 114300 w 1600311"/>
              <a:gd name="connsiteY2" fmla="*/ 2552700 h 2717800"/>
              <a:gd name="connsiteX3" fmla="*/ 101600 w 1600311"/>
              <a:gd name="connsiteY3" fmla="*/ 2501900 h 2717800"/>
              <a:gd name="connsiteX4" fmla="*/ 88900 w 1600311"/>
              <a:gd name="connsiteY4" fmla="*/ 2463800 h 2717800"/>
              <a:gd name="connsiteX5" fmla="*/ 38100 w 1600311"/>
              <a:gd name="connsiteY5" fmla="*/ 2324100 h 2717800"/>
              <a:gd name="connsiteX6" fmla="*/ 25400 w 1600311"/>
              <a:gd name="connsiteY6" fmla="*/ 2273300 h 2717800"/>
              <a:gd name="connsiteX7" fmla="*/ 0 w 1600311"/>
              <a:gd name="connsiteY7" fmla="*/ 2197100 h 2717800"/>
              <a:gd name="connsiteX8" fmla="*/ 38100 w 1600311"/>
              <a:gd name="connsiteY8" fmla="*/ 2146300 h 2717800"/>
              <a:gd name="connsiteX9" fmla="*/ 152400 w 1600311"/>
              <a:gd name="connsiteY9" fmla="*/ 2019300 h 2717800"/>
              <a:gd name="connsiteX10" fmla="*/ 190500 w 1600311"/>
              <a:gd name="connsiteY10" fmla="*/ 1993900 h 2717800"/>
              <a:gd name="connsiteX11" fmla="*/ 266700 w 1600311"/>
              <a:gd name="connsiteY11" fmla="*/ 1968500 h 2717800"/>
              <a:gd name="connsiteX12" fmla="*/ 508000 w 1600311"/>
              <a:gd name="connsiteY12" fmla="*/ 1981200 h 2717800"/>
              <a:gd name="connsiteX13" fmla="*/ 533400 w 1600311"/>
              <a:gd name="connsiteY13" fmla="*/ 1905000 h 2717800"/>
              <a:gd name="connsiteX14" fmla="*/ 546100 w 1600311"/>
              <a:gd name="connsiteY14" fmla="*/ 1866900 h 2717800"/>
              <a:gd name="connsiteX15" fmla="*/ 558800 w 1600311"/>
              <a:gd name="connsiteY15" fmla="*/ 1828800 h 2717800"/>
              <a:gd name="connsiteX16" fmla="*/ 584200 w 1600311"/>
              <a:gd name="connsiteY16" fmla="*/ 1790700 h 2717800"/>
              <a:gd name="connsiteX17" fmla="*/ 673100 w 1600311"/>
              <a:gd name="connsiteY17" fmla="*/ 1625600 h 2717800"/>
              <a:gd name="connsiteX18" fmla="*/ 1003300 w 1600311"/>
              <a:gd name="connsiteY18" fmla="*/ 1460500 h 2717800"/>
              <a:gd name="connsiteX19" fmla="*/ 1206500 w 1600311"/>
              <a:gd name="connsiteY19" fmla="*/ 1333500 h 2717800"/>
              <a:gd name="connsiteX20" fmla="*/ 1257300 w 1600311"/>
              <a:gd name="connsiteY20" fmla="*/ 1676400 h 2717800"/>
              <a:gd name="connsiteX21" fmla="*/ 1282700 w 1600311"/>
              <a:gd name="connsiteY21" fmla="*/ 1638300 h 2717800"/>
              <a:gd name="connsiteX22" fmla="*/ 1600200 w 1600311"/>
              <a:gd name="connsiteY22" fmla="*/ 1346200 h 2717800"/>
              <a:gd name="connsiteX23" fmla="*/ 1244600 w 1600311"/>
              <a:gd name="connsiteY23" fmla="*/ 1092200 h 2717800"/>
              <a:gd name="connsiteX24" fmla="*/ 1498600 w 1600311"/>
              <a:gd name="connsiteY24" fmla="*/ 723900 h 2717800"/>
              <a:gd name="connsiteX25" fmla="*/ 1244600 w 1600311"/>
              <a:gd name="connsiteY25" fmla="*/ 381000 h 2717800"/>
              <a:gd name="connsiteX26" fmla="*/ 1219200 w 1600311"/>
              <a:gd name="connsiteY26" fmla="*/ 266700 h 2717800"/>
              <a:gd name="connsiteX27" fmla="*/ 1206500 w 1600311"/>
              <a:gd name="connsiteY27" fmla="*/ 203200 h 2717800"/>
              <a:gd name="connsiteX28" fmla="*/ 1117600 w 1600311"/>
              <a:gd name="connsiteY28" fmla="*/ 101600 h 2717800"/>
              <a:gd name="connsiteX29" fmla="*/ 1104900 w 1600311"/>
              <a:gd name="connsiteY29" fmla="*/ 63500 h 2717800"/>
              <a:gd name="connsiteX30" fmla="*/ 990600 w 1600311"/>
              <a:gd name="connsiteY30" fmla="*/ 50800 h 2717800"/>
              <a:gd name="connsiteX31" fmla="*/ 863600 w 1600311"/>
              <a:gd name="connsiteY31" fmla="*/ 38100 h 2717800"/>
              <a:gd name="connsiteX32" fmla="*/ 838200 w 1600311"/>
              <a:gd name="connsiteY32" fmla="*/ 0 h 2717800"/>
              <a:gd name="connsiteX0" fmla="*/ 203200 w 1600211"/>
              <a:gd name="connsiteY0" fmla="*/ 2717800 h 2717800"/>
              <a:gd name="connsiteX1" fmla="*/ 165100 w 1600211"/>
              <a:gd name="connsiteY1" fmla="*/ 2628900 h 2717800"/>
              <a:gd name="connsiteX2" fmla="*/ 114300 w 1600211"/>
              <a:gd name="connsiteY2" fmla="*/ 2552700 h 2717800"/>
              <a:gd name="connsiteX3" fmla="*/ 101600 w 1600211"/>
              <a:gd name="connsiteY3" fmla="*/ 2501900 h 2717800"/>
              <a:gd name="connsiteX4" fmla="*/ 88900 w 1600211"/>
              <a:gd name="connsiteY4" fmla="*/ 2463800 h 2717800"/>
              <a:gd name="connsiteX5" fmla="*/ 38100 w 1600211"/>
              <a:gd name="connsiteY5" fmla="*/ 2324100 h 2717800"/>
              <a:gd name="connsiteX6" fmla="*/ 25400 w 1600211"/>
              <a:gd name="connsiteY6" fmla="*/ 2273300 h 2717800"/>
              <a:gd name="connsiteX7" fmla="*/ 0 w 1600211"/>
              <a:gd name="connsiteY7" fmla="*/ 2197100 h 2717800"/>
              <a:gd name="connsiteX8" fmla="*/ 38100 w 1600211"/>
              <a:gd name="connsiteY8" fmla="*/ 2146300 h 2717800"/>
              <a:gd name="connsiteX9" fmla="*/ 152400 w 1600211"/>
              <a:gd name="connsiteY9" fmla="*/ 2019300 h 2717800"/>
              <a:gd name="connsiteX10" fmla="*/ 190500 w 1600211"/>
              <a:gd name="connsiteY10" fmla="*/ 1993900 h 2717800"/>
              <a:gd name="connsiteX11" fmla="*/ 266700 w 1600211"/>
              <a:gd name="connsiteY11" fmla="*/ 1968500 h 2717800"/>
              <a:gd name="connsiteX12" fmla="*/ 508000 w 1600211"/>
              <a:gd name="connsiteY12" fmla="*/ 1981200 h 2717800"/>
              <a:gd name="connsiteX13" fmla="*/ 533400 w 1600211"/>
              <a:gd name="connsiteY13" fmla="*/ 1905000 h 2717800"/>
              <a:gd name="connsiteX14" fmla="*/ 546100 w 1600211"/>
              <a:gd name="connsiteY14" fmla="*/ 1866900 h 2717800"/>
              <a:gd name="connsiteX15" fmla="*/ 558800 w 1600211"/>
              <a:gd name="connsiteY15" fmla="*/ 1828800 h 2717800"/>
              <a:gd name="connsiteX16" fmla="*/ 584200 w 1600211"/>
              <a:gd name="connsiteY16" fmla="*/ 1790700 h 2717800"/>
              <a:gd name="connsiteX17" fmla="*/ 673100 w 1600211"/>
              <a:gd name="connsiteY17" fmla="*/ 1625600 h 2717800"/>
              <a:gd name="connsiteX18" fmla="*/ 1003300 w 1600211"/>
              <a:gd name="connsiteY18" fmla="*/ 1460500 h 2717800"/>
              <a:gd name="connsiteX19" fmla="*/ 1206500 w 1600211"/>
              <a:gd name="connsiteY19" fmla="*/ 1333500 h 2717800"/>
              <a:gd name="connsiteX20" fmla="*/ 1257300 w 1600211"/>
              <a:gd name="connsiteY20" fmla="*/ 1676400 h 2717800"/>
              <a:gd name="connsiteX21" fmla="*/ 1600200 w 1600211"/>
              <a:gd name="connsiteY21" fmla="*/ 1346200 h 2717800"/>
              <a:gd name="connsiteX22" fmla="*/ 1244600 w 1600211"/>
              <a:gd name="connsiteY22" fmla="*/ 1092200 h 2717800"/>
              <a:gd name="connsiteX23" fmla="*/ 1498600 w 1600211"/>
              <a:gd name="connsiteY23" fmla="*/ 723900 h 2717800"/>
              <a:gd name="connsiteX24" fmla="*/ 1244600 w 1600211"/>
              <a:gd name="connsiteY24" fmla="*/ 381000 h 2717800"/>
              <a:gd name="connsiteX25" fmla="*/ 1219200 w 1600211"/>
              <a:gd name="connsiteY25" fmla="*/ 266700 h 2717800"/>
              <a:gd name="connsiteX26" fmla="*/ 1206500 w 1600211"/>
              <a:gd name="connsiteY26" fmla="*/ 203200 h 2717800"/>
              <a:gd name="connsiteX27" fmla="*/ 1117600 w 1600211"/>
              <a:gd name="connsiteY27" fmla="*/ 101600 h 2717800"/>
              <a:gd name="connsiteX28" fmla="*/ 1104900 w 1600211"/>
              <a:gd name="connsiteY28" fmla="*/ 63500 h 2717800"/>
              <a:gd name="connsiteX29" fmla="*/ 990600 w 1600211"/>
              <a:gd name="connsiteY29" fmla="*/ 50800 h 2717800"/>
              <a:gd name="connsiteX30" fmla="*/ 863600 w 1600211"/>
              <a:gd name="connsiteY30" fmla="*/ 38100 h 2717800"/>
              <a:gd name="connsiteX31" fmla="*/ 838200 w 1600211"/>
              <a:gd name="connsiteY31" fmla="*/ 0 h 2717800"/>
              <a:gd name="connsiteX0" fmla="*/ 203200 w 1600286"/>
              <a:gd name="connsiteY0" fmla="*/ 2717800 h 2717800"/>
              <a:gd name="connsiteX1" fmla="*/ 165100 w 1600286"/>
              <a:gd name="connsiteY1" fmla="*/ 2628900 h 2717800"/>
              <a:gd name="connsiteX2" fmla="*/ 114300 w 1600286"/>
              <a:gd name="connsiteY2" fmla="*/ 2552700 h 2717800"/>
              <a:gd name="connsiteX3" fmla="*/ 101600 w 1600286"/>
              <a:gd name="connsiteY3" fmla="*/ 2501900 h 2717800"/>
              <a:gd name="connsiteX4" fmla="*/ 88900 w 1600286"/>
              <a:gd name="connsiteY4" fmla="*/ 2463800 h 2717800"/>
              <a:gd name="connsiteX5" fmla="*/ 38100 w 1600286"/>
              <a:gd name="connsiteY5" fmla="*/ 2324100 h 2717800"/>
              <a:gd name="connsiteX6" fmla="*/ 25400 w 1600286"/>
              <a:gd name="connsiteY6" fmla="*/ 2273300 h 2717800"/>
              <a:gd name="connsiteX7" fmla="*/ 0 w 1600286"/>
              <a:gd name="connsiteY7" fmla="*/ 2197100 h 2717800"/>
              <a:gd name="connsiteX8" fmla="*/ 38100 w 1600286"/>
              <a:gd name="connsiteY8" fmla="*/ 2146300 h 2717800"/>
              <a:gd name="connsiteX9" fmla="*/ 152400 w 1600286"/>
              <a:gd name="connsiteY9" fmla="*/ 2019300 h 2717800"/>
              <a:gd name="connsiteX10" fmla="*/ 190500 w 1600286"/>
              <a:gd name="connsiteY10" fmla="*/ 1993900 h 2717800"/>
              <a:gd name="connsiteX11" fmla="*/ 266700 w 1600286"/>
              <a:gd name="connsiteY11" fmla="*/ 1968500 h 2717800"/>
              <a:gd name="connsiteX12" fmla="*/ 508000 w 1600286"/>
              <a:gd name="connsiteY12" fmla="*/ 1981200 h 2717800"/>
              <a:gd name="connsiteX13" fmla="*/ 533400 w 1600286"/>
              <a:gd name="connsiteY13" fmla="*/ 1905000 h 2717800"/>
              <a:gd name="connsiteX14" fmla="*/ 546100 w 1600286"/>
              <a:gd name="connsiteY14" fmla="*/ 1866900 h 2717800"/>
              <a:gd name="connsiteX15" fmla="*/ 558800 w 1600286"/>
              <a:gd name="connsiteY15" fmla="*/ 1828800 h 2717800"/>
              <a:gd name="connsiteX16" fmla="*/ 584200 w 1600286"/>
              <a:gd name="connsiteY16" fmla="*/ 1790700 h 2717800"/>
              <a:gd name="connsiteX17" fmla="*/ 673100 w 1600286"/>
              <a:gd name="connsiteY17" fmla="*/ 1625600 h 2717800"/>
              <a:gd name="connsiteX18" fmla="*/ 1003300 w 1600286"/>
              <a:gd name="connsiteY18" fmla="*/ 1460500 h 2717800"/>
              <a:gd name="connsiteX19" fmla="*/ 1206500 w 1600286"/>
              <a:gd name="connsiteY19" fmla="*/ 1333500 h 2717800"/>
              <a:gd name="connsiteX20" fmla="*/ 1600200 w 1600286"/>
              <a:gd name="connsiteY20" fmla="*/ 1346200 h 2717800"/>
              <a:gd name="connsiteX21" fmla="*/ 1244600 w 1600286"/>
              <a:gd name="connsiteY21" fmla="*/ 1092200 h 2717800"/>
              <a:gd name="connsiteX22" fmla="*/ 1498600 w 1600286"/>
              <a:gd name="connsiteY22" fmla="*/ 723900 h 2717800"/>
              <a:gd name="connsiteX23" fmla="*/ 1244600 w 1600286"/>
              <a:gd name="connsiteY23" fmla="*/ 381000 h 2717800"/>
              <a:gd name="connsiteX24" fmla="*/ 1219200 w 1600286"/>
              <a:gd name="connsiteY24" fmla="*/ 266700 h 2717800"/>
              <a:gd name="connsiteX25" fmla="*/ 1206500 w 1600286"/>
              <a:gd name="connsiteY25" fmla="*/ 203200 h 2717800"/>
              <a:gd name="connsiteX26" fmla="*/ 1117600 w 1600286"/>
              <a:gd name="connsiteY26" fmla="*/ 101600 h 2717800"/>
              <a:gd name="connsiteX27" fmla="*/ 1104900 w 1600286"/>
              <a:gd name="connsiteY27" fmla="*/ 63500 h 2717800"/>
              <a:gd name="connsiteX28" fmla="*/ 990600 w 1600286"/>
              <a:gd name="connsiteY28" fmla="*/ 50800 h 2717800"/>
              <a:gd name="connsiteX29" fmla="*/ 863600 w 1600286"/>
              <a:gd name="connsiteY29" fmla="*/ 38100 h 2717800"/>
              <a:gd name="connsiteX30" fmla="*/ 838200 w 1600286"/>
              <a:gd name="connsiteY30" fmla="*/ 0 h 2717800"/>
              <a:gd name="connsiteX0" fmla="*/ 203200 w 1600575"/>
              <a:gd name="connsiteY0" fmla="*/ 2717800 h 2717800"/>
              <a:gd name="connsiteX1" fmla="*/ 165100 w 1600575"/>
              <a:gd name="connsiteY1" fmla="*/ 2628900 h 2717800"/>
              <a:gd name="connsiteX2" fmla="*/ 114300 w 1600575"/>
              <a:gd name="connsiteY2" fmla="*/ 2552700 h 2717800"/>
              <a:gd name="connsiteX3" fmla="*/ 101600 w 1600575"/>
              <a:gd name="connsiteY3" fmla="*/ 2501900 h 2717800"/>
              <a:gd name="connsiteX4" fmla="*/ 88900 w 1600575"/>
              <a:gd name="connsiteY4" fmla="*/ 2463800 h 2717800"/>
              <a:gd name="connsiteX5" fmla="*/ 38100 w 1600575"/>
              <a:gd name="connsiteY5" fmla="*/ 2324100 h 2717800"/>
              <a:gd name="connsiteX6" fmla="*/ 25400 w 1600575"/>
              <a:gd name="connsiteY6" fmla="*/ 2273300 h 2717800"/>
              <a:gd name="connsiteX7" fmla="*/ 0 w 1600575"/>
              <a:gd name="connsiteY7" fmla="*/ 2197100 h 2717800"/>
              <a:gd name="connsiteX8" fmla="*/ 38100 w 1600575"/>
              <a:gd name="connsiteY8" fmla="*/ 2146300 h 2717800"/>
              <a:gd name="connsiteX9" fmla="*/ 152400 w 1600575"/>
              <a:gd name="connsiteY9" fmla="*/ 2019300 h 2717800"/>
              <a:gd name="connsiteX10" fmla="*/ 190500 w 1600575"/>
              <a:gd name="connsiteY10" fmla="*/ 1993900 h 2717800"/>
              <a:gd name="connsiteX11" fmla="*/ 266700 w 1600575"/>
              <a:gd name="connsiteY11" fmla="*/ 1968500 h 2717800"/>
              <a:gd name="connsiteX12" fmla="*/ 508000 w 1600575"/>
              <a:gd name="connsiteY12" fmla="*/ 1981200 h 2717800"/>
              <a:gd name="connsiteX13" fmla="*/ 533400 w 1600575"/>
              <a:gd name="connsiteY13" fmla="*/ 1905000 h 2717800"/>
              <a:gd name="connsiteX14" fmla="*/ 546100 w 1600575"/>
              <a:gd name="connsiteY14" fmla="*/ 1866900 h 2717800"/>
              <a:gd name="connsiteX15" fmla="*/ 558800 w 1600575"/>
              <a:gd name="connsiteY15" fmla="*/ 1828800 h 2717800"/>
              <a:gd name="connsiteX16" fmla="*/ 584200 w 1600575"/>
              <a:gd name="connsiteY16" fmla="*/ 1790700 h 2717800"/>
              <a:gd name="connsiteX17" fmla="*/ 673100 w 1600575"/>
              <a:gd name="connsiteY17" fmla="*/ 1625600 h 2717800"/>
              <a:gd name="connsiteX18" fmla="*/ 1003300 w 1600575"/>
              <a:gd name="connsiteY18" fmla="*/ 1460500 h 2717800"/>
              <a:gd name="connsiteX19" fmla="*/ 1206500 w 1600575"/>
              <a:gd name="connsiteY19" fmla="*/ 1333500 h 2717800"/>
              <a:gd name="connsiteX20" fmla="*/ 1600200 w 1600575"/>
              <a:gd name="connsiteY20" fmla="*/ 1346200 h 2717800"/>
              <a:gd name="connsiteX21" fmla="*/ 1282700 w 1600575"/>
              <a:gd name="connsiteY21" fmla="*/ 939800 h 2717800"/>
              <a:gd name="connsiteX22" fmla="*/ 1498600 w 1600575"/>
              <a:gd name="connsiteY22" fmla="*/ 723900 h 2717800"/>
              <a:gd name="connsiteX23" fmla="*/ 1244600 w 1600575"/>
              <a:gd name="connsiteY23" fmla="*/ 381000 h 2717800"/>
              <a:gd name="connsiteX24" fmla="*/ 1219200 w 1600575"/>
              <a:gd name="connsiteY24" fmla="*/ 266700 h 2717800"/>
              <a:gd name="connsiteX25" fmla="*/ 1206500 w 1600575"/>
              <a:gd name="connsiteY25" fmla="*/ 203200 h 2717800"/>
              <a:gd name="connsiteX26" fmla="*/ 1117600 w 1600575"/>
              <a:gd name="connsiteY26" fmla="*/ 101600 h 2717800"/>
              <a:gd name="connsiteX27" fmla="*/ 1104900 w 1600575"/>
              <a:gd name="connsiteY27" fmla="*/ 63500 h 2717800"/>
              <a:gd name="connsiteX28" fmla="*/ 990600 w 1600575"/>
              <a:gd name="connsiteY28" fmla="*/ 50800 h 2717800"/>
              <a:gd name="connsiteX29" fmla="*/ 863600 w 1600575"/>
              <a:gd name="connsiteY29" fmla="*/ 38100 h 2717800"/>
              <a:gd name="connsiteX30" fmla="*/ 838200 w 1600575"/>
              <a:gd name="connsiteY30" fmla="*/ 0 h 2717800"/>
              <a:gd name="connsiteX0" fmla="*/ 203200 w 1498662"/>
              <a:gd name="connsiteY0" fmla="*/ 2717800 h 2717800"/>
              <a:gd name="connsiteX1" fmla="*/ 165100 w 1498662"/>
              <a:gd name="connsiteY1" fmla="*/ 2628900 h 2717800"/>
              <a:gd name="connsiteX2" fmla="*/ 114300 w 1498662"/>
              <a:gd name="connsiteY2" fmla="*/ 2552700 h 2717800"/>
              <a:gd name="connsiteX3" fmla="*/ 101600 w 1498662"/>
              <a:gd name="connsiteY3" fmla="*/ 2501900 h 2717800"/>
              <a:gd name="connsiteX4" fmla="*/ 88900 w 1498662"/>
              <a:gd name="connsiteY4" fmla="*/ 2463800 h 2717800"/>
              <a:gd name="connsiteX5" fmla="*/ 38100 w 1498662"/>
              <a:gd name="connsiteY5" fmla="*/ 2324100 h 2717800"/>
              <a:gd name="connsiteX6" fmla="*/ 25400 w 1498662"/>
              <a:gd name="connsiteY6" fmla="*/ 2273300 h 2717800"/>
              <a:gd name="connsiteX7" fmla="*/ 0 w 1498662"/>
              <a:gd name="connsiteY7" fmla="*/ 2197100 h 2717800"/>
              <a:gd name="connsiteX8" fmla="*/ 38100 w 1498662"/>
              <a:gd name="connsiteY8" fmla="*/ 2146300 h 2717800"/>
              <a:gd name="connsiteX9" fmla="*/ 152400 w 1498662"/>
              <a:gd name="connsiteY9" fmla="*/ 2019300 h 2717800"/>
              <a:gd name="connsiteX10" fmla="*/ 190500 w 1498662"/>
              <a:gd name="connsiteY10" fmla="*/ 1993900 h 2717800"/>
              <a:gd name="connsiteX11" fmla="*/ 266700 w 1498662"/>
              <a:gd name="connsiteY11" fmla="*/ 1968500 h 2717800"/>
              <a:gd name="connsiteX12" fmla="*/ 508000 w 1498662"/>
              <a:gd name="connsiteY12" fmla="*/ 1981200 h 2717800"/>
              <a:gd name="connsiteX13" fmla="*/ 533400 w 1498662"/>
              <a:gd name="connsiteY13" fmla="*/ 1905000 h 2717800"/>
              <a:gd name="connsiteX14" fmla="*/ 546100 w 1498662"/>
              <a:gd name="connsiteY14" fmla="*/ 1866900 h 2717800"/>
              <a:gd name="connsiteX15" fmla="*/ 558800 w 1498662"/>
              <a:gd name="connsiteY15" fmla="*/ 1828800 h 2717800"/>
              <a:gd name="connsiteX16" fmla="*/ 584200 w 1498662"/>
              <a:gd name="connsiteY16" fmla="*/ 1790700 h 2717800"/>
              <a:gd name="connsiteX17" fmla="*/ 673100 w 1498662"/>
              <a:gd name="connsiteY17" fmla="*/ 1625600 h 2717800"/>
              <a:gd name="connsiteX18" fmla="*/ 1003300 w 1498662"/>
              <a:gd name="connsiteY18" fmla="*/ 1460500 h 2717800"/>
              <a:gd name="connsiteX19" fmla="*/ 1206500 w 1498662"/>
              <a:gd name="connsiteY19" fmla="*/ 1333500 h 2717800"/>
              <a:gd name="connsiteX20" fmla="*/ 1460500 w 1498662"/>
              <a:gd name="connsiteY20" fmla="*/ 1143000 h 2717800"/>
              <a:gd name="connsiteX21" fmla="*/ 1282700 w 1498662"/>
              <a:gd name="connsiteY21" fmla="*/ 939800 h 2717800"/>
              <a:gd name="connsiteX22" fmla="*/ 1498600 w 1498662"/>
              <a:gd name="connsiteY22" fmla="*/ 723900 h 2717800"/>
              <a:gd name="connsiteX23" fmla="*/ 1244600 w 1498662"/>
              <a:gd name="connsiteY23" fmla="*/ 381000 h 2717800"/>
              <a:gd name="connsiteX24" fmla="*/ 1219200 w 1498662"/>
              <a:gd name="connsiteY24" fmla="*/ 266700 h 2717800"/>
              <a:gd name="connsiteX25" fmla="*/ 1206500 w 1498662"/>
              <a:gd name="connsiteY25" fmla="*/ 203200 h 2717800"/>
              <a:gd name="connsiteX26" fmla="*/ 1117600 w 1498662"/>
              <a:gd name="connsiteY26" fmla="*/ 101600 h 2717800"/>
              <a:gd name="connsiteX27" fmla="*/ 1104900 w 1498662"/>
              <a:gd name="connsiteY27" fmla="*/ 63500 h 2717800"/>
              <a:gd name="connsiteX28" fmla="*/ 990600 w 1498662"/>
              <a:gd name="connsiteY28" fmla="*/ 50800 h 2717800"/>
              <a:gd name="connsiteX29" fmla="*/ 863600 w 1498662"/>
              <a:gd name="connsiteY29" fmla="*/ 38100 h 2717800"/>
              <a:gd name="connsiteX30" fmla="*/ 838200 w 1498662"/>
              <a:gd name="connsiteY30" fmla="*/ 0 h 2717800"/>
              <a:gd name="connsiteX0" fmla="*/ 203200 w 1498662"/>
              <a:gd name="connsiteY0" fmla="*/ 2717800 h 2717800"/>
              <a:gd name="connsiteX1" fmla="*/ 165100 w 1498662"/>
              <a:gd name="connsiteY1" fmla="*/ 2628900 h 2717800"/>
              <a:gd name="connsiteX2" fmla="*/ 114300 w 1498662"/>
              <a:gd name="connsiteY2" fmla="*/ 2552700 h 2717800"/>
              <a:gd name="connsiteX3" fmla="*/ 101600 w 1498662"/>
              <a:gd name="connsiteY3" fmla="*/ 2501900 h 2717800"/>
              <a:gd name="connsiteX4" fmla="*/ 88900 w 1498662"/>
              <a:gd name="connsiteY4" fmla="*/ 2463800 h 2717800"/>
              <a:gd name="connsiteX5" fmla="*/ 38100 w 1498662"/>
              <a:gd name="connsiteY5" fmla="*/ 2324100 h 2717800"/>
              <a:gd name="connsiteX6" fmla="*/ 25400 w 1498662"/>
              <a:gd name="connsiteY6" fmla="*/ 2273300 h 2717800"/>
              <a:gd name="connsiteX7" fmla="*/ 0 w 1498662"/>
              <a:gd name="connsiteY7" fmla="*/ 2197100 h 2717800"/>
              <a:gd name="connsiteX8" fmla="*/ 38100 w 1498662"/>
              <a:gd name="connsiteY8" fmla="*/ 2146300 h 2717800"/>
              <a:gd name="connsiteX9" fmla="*/ 152400 w 1498662"/>
              <a:gd name="connsiteY9" fmla="*/ 2019300 h 2717800"/>
              <a:gd name="connsiteX10" fmla="*/ 190500 w 1498662"/>
              <a:gd name="connsiteY10" fmla="*/ 1993900 h 2717800"/>
              <a:gd name="connsiteX11" fmla="*/ 266700 w 1498662"/>
              <a:gd name="connsiteY11" fmla="*/ 1968500 h 2717800"/>
              <a:gd name="connsiteX12" fmla="*/ 508000 w 1498662"/>
              <a:gd name="connsiteY12" fmla="*/ 1981200 h 2717800"/>
              <a:gd name="connsiteX13" fmla="*/ 533400 w 1498662"/>
              <a:gd name="connsiteY13" fmla="*/ 1905000 h 2717800"/>
              <a:gd name="connsiteX14" fmla="*/ 546100 w 1498662"/>
              <a:gd name="connsiteY14" fmla="*/ 1866900 h 2717800"/>
              <a:gd name="connsiteX15" fmla="*/ 558800 w 1498662"/>
              <a:gd name="connsiteY15" fmla="*/ 1828800 h 2717800"/>
              <a:gd name="connsiteX16" fmla="*/ 584200 w 1498662"/>
              <a:gd name="connsiteY16" fmla="*/ 1790700 h 2717800"/>
              <a:gd name="connsiteX17" fmla="*/ 673100 w 1498662"/>
              <a:gd name="connsiteY17" fmla="*/ 1625600 h 2717800"/>
              <a:gd name="connsiteX18" fmla="*/ 1003300 w 1498662"/>
              <a:gd name="connsiteY18" fmla="*/ 1460500 h 2717800"/>
              <a:gd name="connsiteX19" fmla="*/ 1206500 w 1498662"/>
              <a:gd name="connsiteY19" fmla="*/ 1333500 h 2717800"/>
              <a:gd name="connsiteX20" fmla="*/ 1460500 w 1498662"/>
              <a:gd name="connsiteY20" fmla="*/ 1143000 h 2717800"/>
              <a:gd name="connsiteX21" fmla="*/ 1282700 w 1498662"/>
              <a:gd name="connsiteY21" fmla="*/ 939800 h 2717800"/>
              <a:gd name="connsiteX22" fmla="*/ 1498600 w 1498662"/>
              <a:gd name="connsiteY22" fmla="*/ 723900 h 2717800"/>
              <a:gd name="connsiteX23" fmla="*/ 1092200 w 1498662"/>
              <a:gd name="connsiteY23" fmla="*/ 444500 h 2717800"/>
              <a:gd name="connsiteX24" fmla="*/ 1219200 w 1498662"/>
              <a:gd name="connsiteY24" fmla="*/ 266700 h 2717800"/>
              <a:gd name="connsiteX25" fmla="*/ 1206500 w 1498662"/>
              <a:gd name="connsiteY25" fmla="*/ 203200 h 2717800"/>
              <a:gd name="connsiteX26" fmla="*/ 1117600 w 1498662"/>
              <a:gd name="connsiteY26" fmla="*/ 101600 h 2717800"/>
              <a:gd name="connsiteX27" fmla="*/ 1104900 w 1498662"/>
              <a:gd name="connsiteY27" fmla="*/ 63500 h 2717800"/>
              <a:gd name="connsiteX28" fmla="*/ 990600 w 1498662"/>
              <a:gd name="connsiteY28" fmla="*/ 50800 h 2717800"/>
              <a:gd name="connsiteX29" fmla="*/ 863600 w 1498662"/>
              <a:gd name="connsiteY29" fmla="*/ 38100 h 2717800"/>
              <a:gd name="connsiteX30" fmla="*/ 838200 w 1498662"/>
              <a:gd name="connsiteY30"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533400 w 1461114"/>
              <a:gd name="connsiteY13" fmla="*/ 1905000 h 2717800"/>
              <a:gd name="connsiteX14" fmla="*/ 546100 w 1461114"/>
              <a:gd name="connsiteY14" fmla="*/ 1866900 h 2717800"/>
              <a:gd name="connsiteX15" fmla="*/ 558800 w 1461114"/>
              <a:gd name="connsiteY15" fmla="*/ 1828800 h 2717800"/>
              <a:gd name="connsiteX16" fmla="*/ 584200 w 1461114"/>
              <a:gd name="connsiteY16" fmla="*/ 1790700 h 2717800"/>
              <a:gd name="connsiteX17" fmla="*/ 673100 w 1461114"/>
              <a:gd name="connsiteY17" fmla="*/ 1625600 h 2717800"/>
              <a:gd name="connsiteX18" fmla="*/ 1003300 w 1461114"/>
              <a:gd name="connsiteY18" fmla="*/ 1460500 h 2717800"/>
              <a:gd name="connsiteX19" fmla="*/ 1206500 w 1461114"/>
              <a:gd name="connsiteY19" fmla="*/ 1333500 h 2717800"/>
              <a:gd name="connsiteX20" fmla="*/ 1460500 w 1461114"/>
              <a:gd name="connsiteY20" fmla="*/ 1143000 h 2717800"/>
              <a:gd name="connsiteX21" fmla="*/ 1282700 w 1461114"/>
              <a:gd name="connsiteY21" fmla="*/ 939800 h 2717800"/>
              <a:gd name="connsiteX22" fmla="*/ 1447800 w 1461114"/>
              <a:gd name="connsiteY22" fmla="*/ 622300 h 2717800"/>
              <a:gd name="connsiteX23" fmla="*/ 1092200 w 1461114"/>
              <a:gd name="connsiteY23" fmla="*/ 444500 h 2717800"/>
              <a:gd name="connsiteX24" fmla="*/ 1219200 w 1461114"/>
              <a:gd name="connsiteY24" fmla="*/ 266700 h 2717800"/>
              <a:gd name="connsiteX25" fmla="*/ 1206500 w 1461114"/>
              <a:gd name="connsiteY25" fmla="*/ 203200 h 2717800"/>
              <a:gd name="connsiteX26" fmla="*/ 1117600 w 1461114"/>
              <a:gd name="connsiteY26" fmla="*/ 101600 h 2717800"/>
              <a:gd name="connsiteX27" fmla="*/ 1104900 w 1461114"/>
              <a:gd name="connsiteY27" fmla="*/ 63500 h 2717800"/>
              <a:gd name="connsiteX28" fmla="*/ 990600 w 1461114"/>
              <a:gd name="connsiteY28" fmla="*/ 50800 h 2717800"/>
              <a:gd name="connsiteX29" fmla="*/ 863600 w 1461114"/>
              <a:gd name="connsiteY29" fmla="*/ 38100 h 2717800"/>
              <a:gd name="connsiteX30" fmla="*/ 838200 w 1461114"/>
              <a:gd name="connsiteY30"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533400 w 1461114"/>
              <a:gd name="connsiteY13" fmla="*/ 1905000 h 2717800"/>
              <a:gd name="connsiteX14" fmla="*/ 546100 w 1461114"/>
              <a:gd name="connsiteY14" fmla="*/ 1866900 h 2717800"/>
              <a:gd name="connsiteX15" fmla="*/ 558800 w 1461114"/>
              <a:gd name="connsiteY15" fmla="*/ 1828800 h 2717800"/>
              <a:gd name="connsiteX16" fmla="*/ 584200 w 1461114"/>
              <a:gd name="connsiteY16" fmla="*/ 1790700 h 2717800"/>
              <a:gd name="connsiteX17" fmla="*/ 673100 w 1461114"/>
              <a:gd name="connsiteY17" fmla="*/ 1625600 h 2717800"/>
              <a:gd name="connsiteX18" fmla="*/ 1003300 w 1461114"/>
              <a:gd name="connsiteY18" fmla="*/ 1460500 h 2717800"/>
              <a:gd name="connsiteX19" fmla="*/ 1206500 w 1461114"/>
              <a:gd name="connsiteY19" fmla="*/ 1333500 h 2717800"/>
              <a:gd name="connsiteX20" fmla="*/ 1460500 w 1461114"/>
              <a:gd name="connsiteY20" fmla="*/ 1143000 h 2717800"/>
              <a:gd name="connsiteX21" fmla="*/ 1282700 w 1461114"/>
              <a:gd name="connsiteY21" fmla="*/ 939800 h 2717800"/>
              <a:gd name="connsiteX22" fmla="*/ 1447800 w 1461114"/>
              <a:gd name="connsiteY22" fmla="*/ 622300 h 2717800"/>
              <a:gd name="connsiteX23" fmla="*/ 1219200 w 1461114"/>
              <a:gd name="connsiteY23" fmla="*/ 266700 h 2717800"/>
              <a:gd name="connsiteX24" fmla="*/ 1206500 w 1461114"/>
              <a:gd name="connsiteY24" fmla="*/ 203200 h 2717800"/>
              <a:gd name="connsiteX25" fmla="*/ 1117600 w 1461114"/>
              <a:gd name="connsiteY25" fmla="*/ 101600 h 2717800"/>
              <a:gd name="connsiteX26" fmla="*/ 1104900 w 1461114"/>
              <a:gd name="connsiteY26" fmla="*/ 63500 h 2717800"/>
              <a:gd name="connsiteX27" fmla="*/ 990600 w 1461114"/>
              <a:gd name="connsiteY27" fmla="*/ 50800 h 2717800"/>
              <a:gd name="connsiteX28" fmla="*/ 863600 w 1461114"/>
              <a:gd name="connsiteY28" fmla="*/ 38100 h 2717800"/>
              <a:gd name="connsiteX29" fmla="*/ 838200 w 1461114"/>
              <a:gd name="connsiteY29"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533400 w 1461114"/>
              <a:gd name="connsiteY13" fmla="*/ 1905000 h 2717800"/>
              <a:gd name="connsiteX14" fmla="*/ 546100 w 1461114"/>
              <a:gd name="connsiteY14" fmla="*/ 1866900 h 2717800"/>
              <a:gd name="connsiteX15" fmla="*/ 558800 w 1461114"/>
              <a:gd name="connsiteY15" fmla="*/ 1828800 h 2717800"/>
              <a:gd name="connsiteX16" fmla="*/ 584200 w 1461114"/>
              <a:gd name="connsiteY16" fmla="*/ 1790700 h 2717800"/>
              <a:gd name="connsiteX17" fmla="*/ 711200 w 1461114"/>
              <a:gd name="connsiteY17" fmla="*/ 1701800 h 2717800"/>
              <a:gd name="connsiteX18" fmla="*/ 1003300 w 1461114"/>
              <a:gd name="connsiteY18" fmla="*/ 1460500 h 2717800"/>
              <a:gd name="connsiteX19" fmla="*/ 1206500 w 1461114"/>
              <a:gd name="connsiteY19" fmla="*/ 1333500 h 2717800"/>
              <a:gd name="connsiteX20" fmla="*/ 1460500 w 1461114"/>
              <a:gd name="connsiteY20" fmla="*/ 1143000 h 2717800"/>
              <a:gd name="connsiteX21" fmla="*/ 1282700 w 1461114"/>
              <a:gd name="connsiteY21" fmla="*/ 939800 h 2717800"/>
              <a:gd name="connsiteX22" fmla="*/ 1447800 w 1461114"/>
              <a:gd name="connsiteY22" fmla="*/ 622300 h 2717800"/>
              <a:gd name="connsiteX23" fmla="*/ 1219200 w 1461114"/>
              <a:gd name="connsiteY23" fmla="*/ 266700 h 2717800"/>
              <a:gd name="connsiteX24" fmla="*/ 1206500 w 1461114"/>
              <a:gd name="connsiteY24" fmla="*/ 203200 h 2717800"/>
              <a:gd name="connsiteX25" fmla="*/ 1117600 w 1461114"/>
              <a:gd name="connsiteY25" fmla="*/ 101600 h 2717800"/>
              <a:gd name="connsiteX26" fmla="*/ 1104900 w 1461114"/>
              <a:gd name="connsiteY26" fmla="*/ 63500 h 2717800"/>
              <a:gd name="connsiteX27" fmla="*/ 990600 w 1461114"/>
              <a:gd name="connsiteY27" fmla="*/ 50800 h 2717800"/>
              <a:gd name="connsiteX28" fmla="*/ 863600 w 1461114"/>
              <a:gd name="connsiteY28" fmla="*/ 38100 h 2717800"/>
              <a:gd name="connsiteX29" fmla="*/ 838200 w 1461114"/>
              <a:gd name="connsiteY29" fmla="*/ 0 h 2717800"/>
              <a:gd name="connsiteX0" fmla="*/ 203200 w 1461114"/>
              <a:gd name="connsiteY0" fmla="*/ 2717800 h 2717800"/>
              <a:gd name="connsiteX1" fmla="*/ 165100 w 1461114"/>
              <a:gd name="connsiteY1" fmla="*/ 2628900 h 2717800"/>
              <a:gd name="connsiteX2" fmla="*/ 114300 w 1461114"/>
              <a:gd name="connsiteY2" fmla="*/ 2552700 h 2717800"/>
              <a:gd name="connsiteX3" fmla="*/ 101600 w 1461114"/>
              <a:gd name="connsiteY3" fmla="*/ 2501900 h 2717800"/>
              <a:gd name="connsiteX4" fmla="*/ 88900 w 1461114"/>
              <a:gd name="connsiteY4" fmla="*/ 2463800 h 2717800"/>
              <a:gd name="connsiteX5" fmla="*/ 38100 w 1461114"/>
              <a:gd name="connsiteY5" fmla="*/ 2324100 h 2717800"/>
              <a:gd name="connsiteX6" fmla="*/ 25400 w 1461114"/>
              <a:gd name="connsiteY6" fmla="*/ 2273300 h 2717800"/>
              <a:gd name="connsiteX7" fmla="*/ 0 w 1461114"/>
              <a:gd name="connsiteY7" fmla="*/ 2197100 h 2717800"/>
              <a:gd name="connsiteX8" fmla="*/ 38100 w 1461114"/>
              <a:gd name="connsiteY8" fmla="*/ 2146300 h 2717800"/>
              <a:gd name="connsiteX9" fmla="*/ 152400 w 1461114"/>
              <a:gd name="connsiteY9" fmla="*/ 2019300 h 2717800"/>
              <a:gd name="connsiteX10" fmla="*/ 190500 w 1461114"/>
              <a:gd name="connsiteY10" fmla="*/ 1993900 h 2717800"/>
              <a:gd name="connsiteX11" fmla="*/ 266700 w 1461114"/>
              <a:gd name="connsiteY11" fmla="*/ 1968500 h 2717800"/>
              <a:gd name="connsiteX12" fmla="*/ 508000 w 1461114"/>
              <a:gd name="connsiteY12" fmla="*/ 1981200 h 2717800"/>
              <a:gd name="connsiteX13" fmla="*/ 533400 w 1461114"/>
              <a:gd name="connsiteY13" fmla="*/ 1905000 h 2717800"/>
              <a:gd name="connsiteX14" fmla="*/ 546100 w 1461114"/>
              <a:gd name="connsiteY14" fmla="*/ 1866900 h 2717800"/>
              <a:gd name="connsiteX15" fmla="*/ 558800 w 1461114"/>
              <a:gd name="connsiteY15" fmla="*/ 1828800 h 2717800"/>
              <a:gd name="connsiteX16" fmla="*/ 584200 w 1461114"/>
              <a:gd name="connsiteY16" fmla="*/ 1790700 h 2717800"/>
              <a:gd name="connsiteX17" fmla="*/ 711200 w 1461114"/>
              <a:gd name="connsiteY17" fmla="*/ 1701800 h 2717800"/>
              <a:gd name="connsiteX18" fmla="*/ 1003300 w 1461114"/>
              <a:gd name="connsiteY18" fmla="*/ 1460500 h 2717800"/>
              <a:gd name="connsiteX19" fmla="*/ 1206500 w 1461114"/>
              <a:gd name="connsiteY19" fmla="*/ 1333500 h 2717800"/>
              <a:gd name="connsiteX20" fmla="*/ 1460500 w 1461114"/>
              <a:gd name="connsiteY20" fmla="*/ 1143000 h 2717800"/>
              <a:gd name="connsiteX21" fmla="*/ 1282700 w 1461114"/>
              <a:gd name="connsiteY21" fmla="*/ 939800 h 2717800"/>
              <a:gd name="connsiteX22" fmla="*/ 1447800 w 1461114"/>
              <a:gd name="connsiteY22" fmla="*/ 622300 h 2717800"/>
              <a:gd name="connsiteX23" fmla="*/ 1219200 w 1461114"/>
              <a:gd name="connsiteY23" fmla="*/ 266700 h 2717800"/>
              <a:gd name="connsiteX24" fmla="*/ 1206500 w 1461114"/>
              <a:gd name="connsiteY24" fmla="*/ 203200 h 2717800"/>
              <a:gd name="connsiteX25" fmla="*/ 1117600 w 1461114"/>
              <a:gd name="connsiteY25" fmla="*/ 101600 h 2717800"/>
              <a:gd name="connsiteX26" fmla="*/ 1104900 w 1461114"/>
              <a:gd name="connsiteY26" fmla="*/ 63500 h 2717800"/>
              <a:gd name="connsiteX27" fmla="*/ 990600 w 1461114"/>
              <a:gd name="connsiteY27" fmla="*/ 50800 h 2717800"/>
              <a:gd name="connsiteX28" fmla="*/ 863600 w 1461114"/>
              <a:gd name="connsiteY28" fmla="*/ 38100 h 2717800"/>
              <a:gd name="connsiteX29" fmla="*/ 838200 w 1461114"/>
              <a:gd name="connsiteY29" fmla="*/ 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1114" h="2717800">
                <a:moveTo>
                  <a:pt x="203200" y="2717800"/>
                </a:moveTo>
                <a:cubicBezTo>
                  <a:pt x="190500" y="2688167"/>
                  <a:pt x="180385" y="2657286"/>
                  <a:pt x="165100" y="2628900"/>
                </a:cubicBezTo>
                <a:cubicBezTo>
                  <a:pt x="150627" y="2602022"/>
                  <a:pt x="114300" y="2552700"/>
                  <a:pt x="114300" y="2552700"/>
                </a:cubicBezTo>
                <a:cubicBezTo>
                  <a:pt x="110067" y="2535767"/>
                  <a:pt x="106395" y="2518683"/>
                  <a:pt x="101600" y="2501900"/>
                </a:cubicBezTo>
                <a:cubicBezTo>
                  <a:pt x="97922" y="2489028"/>
                  <a:pt x="92422" y="2476715"/>
                  <a:pt x="88900" y="2463800"/>
                </a:cubicBezTo>
                <a:cubicBezTo>
                  <a:pt x="55321" y="2340676"/>
                  <a:pt x="84822" y="2394182"/>
                  <a:pt x="38100" y="2324100"/>
                </a:cubicBezTo>
                <a:cubicBezTo>
                  <a:pt x="33867" y="2307167"/>
                  <a:pt x="30416" y="2290018"/>
                  <a:pt x="25400" y="2273300"/>
                </a:cubicBezTo>
                <a:cubicBezTo>
                  <a:pt x="17707" y="2247655"/>
                  <a:pt x="0" y="2197100"/>
                  <a:pt x="0" y="2197100"/>
                </a:cubicBezTo>
                <a:cubicBezTo>
                  <a:pt x="12700" y="2180167"/>
                  <a:pt x="25797" y="2163524"/>
                  <a:pt x="38100" y="2146300"/>
                </a:cubicBezTo>
                <a:cubicBezTo>
                  <a:pt x="76875" y="2092014"/>
                  <a:pt x="79809" y="2067694"/>
                  <a:pt x="152400" y="2019300"/>
                </a:cubicBezTo>
                <a:cubicBezTo>
                  <a:pt x="165100" y="2010833"/>
                  <a:pt x="176552" y="2000099"/>
                  <a:pt x="190500" y="1993900"/>
                </a:cubicBezTo>
                <a:cubicBezTo>
                  <a:pt x="214966" y="1983026"/>
                  <a:pt x="266700" y="1968500"/>
                  <a:pt x="266700" y="1968500"/>
                </a:cubicBezTo>
                <a:cubicBezTo>
                  <a:pt x="347133" y="1972733"/>
                  <a:pt x="429646" y="1999856"/>
                  <a:pt x="508000" y="1981200"/>
                </a:cubicBezTo>
                <a:cubicBezTo>
                  <a:pt x="534046" y="1974999"/>
                  <a:pt x="524933" y="1930400"/>
                  <a:pt x="533400" y="1905000"/>
                </a:cubicBezTo>
                <a:lnTo>
                  <a:pt x="546100" y="1866900"/>
                </a:lnTo>
                <a:cubicBezTo>
                  <a:pt x="550333" y="1854200"/>
                  <a:pt x="551374" y="1839939"/>
                  <a:pt x="558800" y="1828800"/>
                </a:cubicBezTo>
                <a:cubicBezTo>
                  <a:pt x="567267" y="1816100"/>
                  <a:pt x="558800" y="1811867"/>
                  <a:pt x="584200" y="1790700"/>
                </a:cubicBezTo>
                <a:cubicBezTo>
                  <a:pt x="609600" y="1769533"/>
                  <a:pt x="672580" y="1781901"/>
                  <a:pt x="711200" y="1701800"/>
                </a:cubicBezTo>
                <a:cubicBezTo>
                  <a:pt x="768350" y="1583267"/>
                  <a:pt x="978335" y="1461392"/>
                  <a:pt x="1003300" y="1460500"/>
                </a:cubicBezTo>
                <a:cubicBezTo>
                  <a:pt x="1160155" y="1429129"/>
                  <a:pt x="1130300" y="1386417"/>
                  <a:pt x="1206500" y="1333500"/>
                </a:cubicBezTo>
                <a:cubicBezTo>
                  <a:pt x="1282700" y="1280583"/>
                  <a:pt x="1447800" y="1208617"/>
                  <a:pt x="1460500" y="1143000"/>
                </a:cubicBezTo>
                <a:cubicBezTo>
                  <a:pt x="1473200" y="1077383"/>
                  <a:pt x="1284817" y="1026583"/>
                  <a:pt x="1282700" y="939800"/>
                </a:cubicBezTo>
                <a:cubicBezTo>
                  <a:pt x="1280583" y="853017"/>
                  <a:pt x="1452033" y="673100"/>
                  <a:pt x="1447800" y="622300"/>
                </a:cubicBezTo>
                <a:cubicBezTo>
                  <a:pt x="1437217" y="510117"/>
                  <a:pt x="1259417" y="336550"/>
                  <a:pt x="1219200" y="266700"/>
                </a:cubicBezTo>
                <a:cubicBezTo>
                  <a:pt x="1178983" y="196850"/>
                  <a:pt x="1216153" y="222507"/>
                  <a:pt x="1206500" y="203200"/>
                </a:cubicBezTo>
                <a:cubicBezTo>
                  <a:pt x="1190995" y="172190"/>
                  <a:pt x="1144047" y="128047"/>
                  <a:pt x="1117600" y="101600"/>
                </a:cubicBezTo>
                <a:cubicBezTo>
                  <a:pt x="1113367" y="88900"/>
                  <a:pt x="1114366" y="72966"/>
                  <a:pt x="1104900" y="63500"/>
                </a:cubicBezTo>
                <a:cubicBezTo>
                  <a:pt x="1064004" y="22604"/>
                  <a:pt x="1039358" y="41048"/>
                  <a:pt x="990600" y="50800"/>
                </a:cubicBezTo>
                <a:cubicBezTo>
                  <a:pt x="948267" y="46567"/>
                  <a:pt x="903961" y="51554"/>
                  <a:pt x="863600" y="38100"/>
                </a:cubicBezTo>
                <a:cubicBezTo>
                  <a:pt x="849120" y="33273"/>
                  <a:pt x="838200" y="0"/>
                  <a:pt x="838200" y="0"/>
                </a:cubicBezTo>
              </a:path>
            </a:pathLst>
          </a:cu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sp>
        <p:nvSpPr>
          <p:cNvPr id="3" name="角丸四角形 2">
            <a:extLst>
              <a:ext uri="{FF2B5EF4-FFF2-40B4-BE49-F238E27FC236}">
                <a16:creationId xmlns:a16="http://schemas.microsoft.com/office/drawing/2014/main" id="{F720085A-A829-BE47-85C0-637FC4B94194}"/>
              </a:ext>
            </a:extLst>
          </p:cNvPr>
          <p:cNvSpPr/>
          <p:nvPr/>
        </p:nvSpPr>
        <p:spPr bwMode="auto">
          <a:xfrm>
            <a:off x="395539" y="1154652"/>
            <a:ext cx="8496941" cy="1702059"/>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4800" b="0" i="0" u="none" strike="noStrike" cap="none" normalizeH="0" baseline="0" dirty="0">
                <a:ln>
                  <a:noFill/>
                </a:ln>
                <a:solidFill>
                  <a:schemeClr val="tx1"/>
                </a:solidFill>
                <a:effectLst/>
                <a:latin typeface="Times New Roman" pitchFamily="-109" charset="0"/>
                <a:ea typeface="ＭＳ ゴシック" pitchFamily="-109" charset="-128"/>
                <a:cs typeface="ＭＳ ゴシック" pitchFamily="-109" charset="-128"/>
              </a:rPr>
              <a:t>1. </a:t>
            </a:r>
            <a:r>
              <a:rPr kumimoji="1" lang="ja-JP" altLang="en-US" sz="4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rPr>
              <a:t>環境系との結合が弱い</a:t>
            </a:r>
            <a:endParaRPr kumimoji="1" lang="en-US" altLang="ja-JP" sz="4800" b="0" i="0" u="none" strike="noStrike" cap="none" normalizeH="0" baseline="0" dirty="0">
              <a:ln>
                <a:noFill/>
              </a:ln>
              <a:solidFill>
                <a:schemeClr val="tx1"/>
              </a:solidFill>
              <a:effectLst/>
              <a:latin typeface="Times New Roman" pitchFamily="-109" charset="0"/>
              <a:ea typeface="ＭＳ ゴシック" pitchFamily="-109" charset="-128"/>
              <a:cs typeface="ＭＳ ゴシック" pitchFamily="-109"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4800" b="0" i="0" u="none" strike="noStrike" cap="none" normalizeH="0" baseline="0" dirty="0">
                <a:ln>
                  <a:noFill/>
                </a:ln>
                <a:solidFill>
                  <a:schemeClr val="tx1"/>
                </a:solidFill>
                <a:effectLst/>
                <a:latin typeface="Times New Roman" pitchFamily="-109" charset="0"/>
                <a:ea typeface="ＭＳ ゴシック" pitchFamily="-109" charset="-128"/>
                <a:cs typeface="ＭＳ ゴシック" pitchFamily="-109" charset="-128"/>
              </a:rPr>
              <a:t>2. </a:t>
            </a:r>
            <a:r>
              <a:rPr kumimoji="1" lang="ja-JP" altLang="en-US" sz="4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rPr>
              <a:t>環境系での相関が途切れる</a:t>
            </a:r>
          </a:p>
        </p:txBody>
      </p:sp>
      <p:sp>
        <p:nvSpPr>
          <p:cNvPr id="9" name="日付プレースホルダー 8">
            <a:extLst>
              <a:ext uri="{FF2B5EF4-FFF2-40B4-BE49-F238E27FC236}">
                <a16:creationId xmlns:a16="http://schemas.microsoft.com/office/drawing/2014/main" id="{8ADEF32E-877D-2AE0-5271-8E20D9BCF926}"/>
              </a:ext>
            </a:extLst>
          </p:cNvPr>
          <p:cNvSpPr>
            <a:spLocks noGrp="1"/>
          </p:cNvSpPr>
          <p:nvPr>
            <p:ph type="dt" sz="half" idx="10"/>
          </p:nvPr>
        </p:nvSpPr>
        <p:spPr/>
        <p:txBody>
          <a:bodyPr/>
          <a:lstStyle/>
          <a:p>
            <a:pPr>
              <a:defRPr/>
            </a:pPr>
            <a:r>
              <a:rPr lang="en-US" altLang="ja-JP"/>
              <a:t>2025/1/12</a:t>
            </a:r>
            <a:endParaRPr lang="en-US" altLang="ja-JP" dirty="0"/>
          </a:p>
        </p:txBody>
      </p:sp>
      <p:sp>
        <p:nvSpPr>
          <p:cNvPr id="11" name="フッター プレースホルダー 10">
            <a:extLst>
              <a:ext uri="{FF2B5EF4-FFF2-40B4-BE49-F238E27FC236}">
                <a16:creationId xmlns:a16="http://schemas.microsoft.com/office/drawing/2014/main" id="{7653D87C-EC5C-85D0-4665-896C8F0D93B8}"/>
              </a:ext>
            </a:extLst>
          </p:cNvPr>
          <p:cNvSpPr>
            <a:spLocks noGrp="1"/>
          </p:cNvSpPr>
          <p:nvPr>
            <p:ph type="ftr" sz="quarter" idx="11"/>
          </p:nvPr>
        </p:nvSpPr>
        <p:spPr/>
        <p:txBody>
          <a:bodyPr/>
          <a:lstStyle/>
          <a:p>
            <a:pPr>
              <a:defRPr/>
            </a:pPr>
            <a:r>
              <a:rPr lang="en-US" altLang="ja-JP"/>
              <a:t>QUATUO11</a:t>
            </a:r>
            <a:endParaRPr lang="en-US" altLang="ja-JP" dirty="0"/>
          </a:p>
        </p:txBody>
      </p:sp>
      <p:sp>
        <p:nvSpPr>
          <p:cNvPr id="4" name="スライド番号プレースホルダー 3">
            <a:extLst>
              <a:ext uri="{FF2B5EF4-FFF2-40B4-BE49-F238E27FC236}">
                <a16:creationId xmlns:a16="http://schemas.microsoft.com/office/drawing/2014/main" id="{2F9F90DC-FD8F-AEEB-F828-A2CACE92DEAD}"/>
              </a:ext>
            </a:extLst>
          </p:cNvPr>
          <p:cNvSpPr>
            <a:spLocks noGrp="1"/>
          </p:cNvSpPr>
          <p:nvPr>
            <p:ph type="sldNum" sz="quarter" idx="12"/>
          </p:nvPr>
        </p:nvSpPr>
        <p:spPr/>
        <p:txBody>
          <a:bodyPr/>
          <a:lstStyle/>
          <a:p>
            <a:fld id="{FA3C4D4C-6915-3147-AB54-C788617D0F2E}" type="slidenum">
              <a:rPr lang="en-US" altLang="ja-JP" smtClean="0"/>
              <a:pPr/>
              <a:t>84</a:t>
            </a:fld>
            <a:r>
              <a:rPr lang="en-US" altLang="ja-JP"/>
              <a:t>/87</a:t>
            </a:r>
            <a:endParaRPr lang="en-US" altLang="ja-JP" dirty="0"/>
          </a:p>
        </p:txBody>
      </p:sp>
    </p:spTree>
    <p:extLst>
      <p:ext uri="{BB962C8B-B14F-4D97-AF65-F5344CB8AC3E}">
        <p14:creationId xmlns:p14="http://schemas.microsoft.com/office/powerpoint/2010/main" val="351300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DDAB9B-0FB0-E4BC-5653-A5712129DCE7}"/>
              </a:ext>
            </a:extLst>
          </p:cNvPr>
          <p:cNvSpPr>
            <a:spLocks noGrp="1"/>
          </p:cNvSpPr>
          <p:nvPr>
            <p:ph type="title"/>
          </p:nvPr>
        </p:nvSpPr>
        <p:spPr/>
        <p:txBody>
          <a:bodyPr/>
          <a:lstStyle/>
          <a:p>
            <a:r>
              <a:rPr lang="ja-JP" altLang="en-US"/>
              <a:t>新しい完全系</a:t>
            </a:r>
            <a:endParaRPr kumimoji="1" lang="ja-JP" altLang="en-US"/>
          </a:p>
        </p:txBody>
      </p:sp>
      <p:sp>
        <p:nvSpPr>
          <p:cNvPr id="25" name="テキスト ボックス 24">
            <a:extLst>
              <a:ext uri="{FF2B5EF4-FFF2-40B4-BE49-F238E27FC236}">
                <a16:creationId xmlns:a16="http://schemas.microsoft.com/office/drawing/2014/main" id="{575A0748-8F9C-E923-07F3-0EAA67EAA2F5}"/>
              </a:ext>
            </a:extLst>
          </p:cNvPr>
          <p:cNvSpPr txBox="1"/>
          <p:nvPr/>
        </p:nvSpPr>
        <p:spPr>
          <a:xfrm>
            <a:off x="1709636" y="973829"/>
            <a:ext cx="5917004" cy="369332"/>
          </a:xfrm>
          <a:prstGeom prst="rect">
            <a:avLst/>
          </a:prstGeom>
          <a:noFill/>
        </p:spPr>
        <p:txBody>
          <a:bodyPr wrap="none" rtlCol="0">
            <a:spAutoFit/>
          </a:bodyPr>
          <a:lstStyle/>
          <a:p>
            <a:r>
              <a:rPr kumimoji="1" lang="en-US" altLang="ja-JP" sz="1800" dirty="0"/>
              <a:t>N. Hatano and G. Ordonez, J. Math. Phys. </a:t>
            </a:r>
            <a:r>
              <a:rPr lang="en-US" altLang="ja-JP" sz="1800" b="0" dirty="0">
                <a:effectLst/>
              </a:rPr>
              <a:t>55</a:t>
            </a:r>
            <a:r>
              <a:rPr lang="en-US" altLang="ja-JP" sz="1800" dirty="0">
                <a:effectLst/>
              </a:rPr>
              <a:t>, 122106 (2014) </a:t>
            </a:r>
            <a:endParaRPr lang="ja-JP" altLang="en-US" sz="1800"/>
          </a:p>
        </p:txBody>
      </p:sp>
      <p:pic>
        <p:nvPicPr>
          <p:cNvPr id="4" name="図 11" descr="65002fig08.eps">
            <a:extLst>
              <a:ext uri="{FF2B5EF4-FFF2-40B4-BE49-F238E27FC236}">
                <a16:creationId xmlns:a16="http://schemas.microsoft.com/office/drawing/2014/main" id="{00EF3081-076D-2815-690A-0D32C4A64AC0}"/>
              </a:ext>
            </a:extLst>
          </p:cNvPr>
          <p:cNvPicPr>
            <a:picLocks noChangeAspect="1"/>
          </p:cNvPicPr>
          <p:nvPr/>
        </p:nvPicPr>
        <p:blipFill rotWithShape="1">
          <a:blip r:embed="rId3">
            <a:extLst>
              <a:ext uri="{28A0092B-C50C-407E-A947-70E740481C1C}">
                <a14:useLocalDpi xmlns:a14="http://schemas.microsoft.com/office/drawing/2010/main" val="0"/>
              </a:ext>
            </a:extLst>
          </a:blip>
          <a:srcRect t="19337" b="26239"/>
          <a:stretch/>
        </p:blipFill>
        <p:spPr bwMode="auto">
          <a:xfrm>
            <a:off x="1716552" y="3592120"/>
            <a:ext cx="5910088" cy="821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5" name="グループ化 34">
            <a:extLst>
              <a:ext uri="{FF2B5EF4-FFF2-40B4-BE49-F238E27FC236}">
                <a16:creationId xmlns:a16="http://schemas.microsoft.com/office/drawing/2014/main" id="{FD23F2F5-46FC-F70B-4C58-E6BDCB3EF7C3}"/>
              </a:ext>
            </a:extLst>
          </p:cNvPr>
          <p:cNvGrpSpPr/>
          <p:nvPr/>
        </p:nvGrpSpPr>
        <p:grpSpPr>
          <a:xfrm>
            <a:off x="2288378" y="4519184"/>
            <a:ext cx="5266964" cy="1618740"/>
            <a:chOff x="2288378" y="4108960"/>
            <a:chExt cx="5266964" cy="1618740"/>
          </a:xfrm>
        </p:grpSpPr>
        <p:cxnSp>
          <p:nvCxnSpPr>
            <p:cNvPr id="6" name="直線矢印コネクタ 5">
              <a:extLst>
                <a:ext uri="{FF2B5EF4-FFF2-40B4-BE49-F238E27FC236}">
                  <a16:creationId xmlns:a16="http://schemas.microsoft.com/office/drawing/2014/main" id="{DE47427F-B562-937B-E28C-B47EE215F67A}"/>
                </a:ext>
              </a:extLst>
            </p:cNvPr>
            <p:cNvCxnSpPr>
              <a:cxnSpLocks/>
            </p:cNvCxnSpPr>
            <p:nvPr/>
          </p:nvCxnSpPr>
          <p:spPr>
            <a:xfrm flipV="1">
              <a:off x="4671596" y="4500987"/>
              <a:ext cx="0" cy="12267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7" name="直線矢印コネクタ 6">
              <a:extLst>
                <a:ext uri="{FF2B5EF4-FFF2-40B4-BE49-F238E27FC236}">
                  <a16:creationId xmlns:a16="http://schemas.microsoft.com/office/drawing/2014/main" id="{961B2B05-9FDC-41E2-9E3D-23F0E4178C41}"/>
                </a:ext>
              </a:extLst>
            </p:cNvPr>
            <p:cNvCxnSpPr>
              <a:cxnSpLocks/>
            </p:cNvCxnSpPr>
            <p:nvPr/>
          </p:nvCxnSpPr>
          <p:spPr>
            <a:xfrm>
              <a:off x="2288378" y="5172724"/>
              <a:ext cx="501412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8" name="テキスト ボックス 7">
              <a:extLst>
                <a:ext uri="{FF2B5EF4-FFF2-40B4-BE49-F238E27FC236}">
                  <a16:creationId xmlns:a16="http://schemas.microsoft.com/office/drawing/2014/main" id="{300C227E-43C6-F063-FB36-D33BCC1A87C9}"/>
                </a:ext>
              </a:extLst>
            </p:cNvPr>
            <p:cNvSpPr txBox="1"/>
            <p:nvPr/>
          </p:nvSpPr>
          <p:spPr>
            <a:xfrm>
              <a:off x="6663751" y="4592615"/>
              <a:ext cx="891591" cy="523220"/>
            </a:xfrm>
            <a:prstGeom prst="rect">
              <a:avLst/>
            </a:prstGeom>
            <a:noFill/>
          </p:spPr>
          <p:txBody>
            <a:bodyPr wrap="none" rtlCol="0">
              <a:spAutoFit/>
            </a:bodyPr>
            <a:lstStyle/>
            <a:p>
              <a:r>
                <a:rPr kumimoji="1" lang="en-US" altLang="ja-JP" sz="2800" dirty="0">
                  <a:latin typeface="Times New Roman" panose="02020603050405020304" pitchFamily="18" charset="0"/>
                  <a:cs typeface="Times New Roman" panose="02020603050405020304" pitchFamily="18" charset="0"/>
                </a:rPr>
                <a:t>Re </a:t>
              </a:r>
              <a:r>
                <a:rPr kumimoji="1" lang="en-US" altLang="ja-JP" sz="2800" i="1" dirty="0">
                  <a:latin typeface="Times New Roman" panose="02020603050405020304" pitchFamily="18" charset="0"/>
                  <a:cs typeface="Times New Roman" panose="02020603050405020304" pitchFamily="18" charset="0"/>
                </a:rPr>
                <a:t>E</a:t>
              </a:r>
              <a:endParaRPr kumimoji="1" lang="ja-JP" altLang="en-US" sz="2800" i="1">
                <a:latin typeface="Times New Roman" panose="02020603050405020304" pitchFamily="18" charset="0"/>
                <a:cs typeface="Times New Roman" panose="02020603050405020304" pitchFamily="18" charset="0"/>
              </a:endParaRPr>
            </a:p>
          </p:txBody>
        </p:sp>
        <p:sp>
          <p:nvSpPr>
            <p:cNvPr id="9" name="テキスト ボックス 8">
              <a:extLst>
                <a:ext uri="{FF2B5EF4-FFF2-40B4-BE49-F238E27FC236}">
                  <a16:creationId xmlns:a16="http://schemas.microsoft.com/office/drawing/2014/main" id="{26F47F98-86DD-8C3D-0EF4-07404EF0FBD4}"/>
                </a:ext>
              </a:extLst>
            </p:cNvPr>
            <p:cNvSpPr txBox="1"/>
            <p:nvPr/>
          </p:nvSpPr>
          <p:spPr>
            <a:xfrm>
              <a:off x="4774480" y="4108960"/>
              <a:ext cx="893193" cy="523220"/>
            </a:xfrm>
            <a:prstGeom prst="rect">
              <a:avLst/>
            </a:prstGeom>
            <a:noFill/>
          </p:spPr>
          <p:txBody>
            <a:bodyPr wrap="none" rtlCol="0">
              <a:spAutoFit/>
            </a:bodyPr>
            <a:lstStyle/>
            <a:p>
              <a:r>
                <a:rPr kumimoji="1" lang="en-US" altLang="ja-JP" sz="2800" dirty="0" err="1">
                  <a:latin typeface="Times New Roman" panose="02020603050405020304" pitchFamily="18" charset="0"/>
                  <a:cs typeface="Times New Roman" panose="02020603050405020304" pitchFamily="18" charset="0"/>
                </a:rPr>
                <a:t>Im</a:t>
              </a:r>
              <a:r>
                <a:rPr kumimoji="1" lang="en-US" altLang="ja-JP" sz="2800" dirty="0">
                  <a:latin typeface="Times New Roman" panose="02020603050405020304" pitchFamily="18" charset="0"/>
                  <a:cs typeface="Times New Roman" panose="02020603050405020304" pitchFamily="18" charset="0"/>
                </a:rPr>
                <a:t> </a:t>
              </a:r>
              <a:r>
                <a:rPr kumimoji="1" lang="en-US" altLang="ja-JP" sz="2800" i="1" dirty="0">
                  <a:latin typeface="Times New Roman" panose="02020603050405020304" pitchFamily="18" charset="0"/>
                  <a:cs typeface="Times New Roman" panose="02020603050405020304" pitchFamily="18" charset="0"/>
                </a:rPr>
                <a:t>E</a:t>
              </a:r>
              <a:endParaRPr kumimoji="1" lang="ja-JP" altLang="en-US" sz="2800" i="1">
                <a:latin typeface="Times New Roman" panose="02020603050405020304" pitchFamily="18" charset="0"/>
                <a:cs typeface="Times New Roman" panose="02020603050405020304" pitchFamily="18" charset="0"/>
              </a:endParaRPr>
            </a:p>
          </p:txBody>
        </p:sp>
      </p:grpSp>
      <p:cxnSp>
        <p:nvCxnSpPr>
          <p:cNvPr id="10" name="直線コネクタ 9">
            <a:extLst>
              <a:ext uri="{FF2B5EF4-FFF2-40B4-BE49-F238E27FC236}">
                <a16:creationId xmlns:a16="http://schemas.microsoft.com/office/drawing/2014/main" id="{99292038-537A-520E-D1CB-F3593C46E615}"/>
              </a:ext>
            </a:extLst>
          </p:cNvPr>
          <p:cNvCxnSpPr>
            <a:cxnSpLocks/>
          </p:cNvCxnSpPr>
          <p:nvPr/>
        </p:nvCxnSpPr>
        <p:spPr>
          <a:xfrm>
            <a:off x="3568700" y="5582948"/>
            <a:ext cx="2270001" cy="0"/>
          </a:xfrm>
          <a:prstGeom prst="line">
            <a:avLst/>
          </a:prstGeom>
          <a:ln w="127000">
            <a:solidFill>
              <a:srgbClr val="00B050"/>
            </a:solidFill>
          </a:ln>
        </p:spPr>
        <p:style>
          <a:lnRef idx="1">
            <a:schemeClr val="accent4"/>
          </a:lnRef>
          <a:fillRef idx="0">
            <a:schemeClr val="accent4"/>
          </a:fillRef>
          <a:effectRef idx="0">
            <a:schemeClr val="accent4"/>
          </a:effectRef>
          <a:fontRef idx="minor">
            <a:schemeClr val="tx1"/>
          </a:fontRef>
        </p:style>
      </p:cxnSp>
      <p:grpSp>
        <p:nvGrpSpPr>
          <p:cNvPr id="34" name="グループ化 33">
            <a:extLst>
              <a:ext uri="{FF2B5EF4-FFF2-40B4-BE49-F238E27FC236}">
                <a16:creationId xmlns:a16="http://schemas.microsoft.com/office/drawing/2014/main" id="{2A5AA240-FB64-133A-94DE-06319AD03EA1}"/>
              </a:ext>
            </a:extLst>
          </p:cNvPr>
          <p:cNvGrpSpPr/>
          <p:nvPr/>
        </p:nvGrpSpPr>
        <p:grpSpPr>
          <a:xfrm>
            <a:off x="3177507" y="5379596"/>
            <a:ext cx="3039870" cy="394368"/>
            <a:chOff x="3177507" y="4969372"/>
            <a:chExt cx="3039870" cy="394368"/>
          </a:xfrm>
        </p:grpSpPr>
        <p:cxnSp>
          <p:nvCxnSpPr>
            <p:cNvPr id="29" name="直線コネクタ 28">
              <a:extLst>
                <a:ext uri="{FF2B5EF4-FFF2-40B4-BE49-F238E27FC236}">
                  <a16:creationId xmlns:a16="http://schemas.microsoft.com/office/drawing/2014/main" id="{C550D34A-2A40-0D64-1CBC-4118826F981B}"/>
                </a:ext>
              </a:extLst>
            </p:cNvPr>
            <p:cNvCxnSpPr>
              <a:cxnSpLocks/>
            </p:cNvCxnSpPr>
            <p:nvPr/>
          </p:nvCxnSpPr>
          <p:spPr>
            <a:xfrm>
              <a:off x="3410620" y="4970040"/>
              <a:ext cx="256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58B66DB2-BCFA-B231-4DB3-BEFFD2A5E7B2}"/>
                </a:ext>
              </a:extLst>
            </p:cNvPr>
            <p:cNvCxnSpPr>
              <a:cxnSpLocks/>
            </p:cNvCxnSpPr>
            <p:nvPr/>
          </p:nvCxnSpPr>
          <p:spPr>
            <a:xfrm>
              <a:off x="3410620" y="5363740"/>
              <a:ext cx="256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円弧 31">
              <a:extLst>
                <a:ext uri="{FF2B5EF4-FFF2-40B4-BE49-F238E27FC236}">
                  <a16:creationId xmlns:a16="http://schemas.microsoft.com/office/drawing/2014/main" id="{81EAE5F9-B661-5EB9-8E85-E1E88C09DEB4}"/>
                </a:ext>
              </a:extLst>
            </p:cNvPr>
            <p:cNvSpPr/>
            <p:nvPr/>
          </p:nvSpPr>
          <p:spPr>
            <a:xfrm rot="10800000">
              <a:off x="3177507" y="4970039"/>
              <a:ext cx="436631" cy="393699"/>
            </a:xfrm>
            <a:prstGeom prst="arc">
              <a:avLst>
                <a:gd name="adj1" fmla="val 16200000"/>
                <a:gd name="adj2" fmla="val 544381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円弧 32">
              <a:extLst>
                <a:ext uri="{FF2B5EF4-FFF2-40B4-BE49-F238E27FC236}">
                  <a16:creationId xmlns:a16="http://schemas.microsoft.com/office/drawing/2014/main" id="{E23FBF6E-96FE-2FF1-8F1E-8738343B7764}"/>
                </a:ext>
              </a:extLst>
            </p:cNvPr>
            <p:cNvSpPr/>
            <p:nvPr/>
          </p:nvSpPr>
          <p:spPr>
            <a:xfrm rot="10800000" flipH="1">
              <a:off x="5780746" y="4969372"/>
              <a:ext cx="436631" cy="393699"/>
            </a:xfrm>
            <a:prstGeom prst="arc">
              <a:avLst>
                <a:gd name="adj1" fmla="val 16200000"/>
                <a:gd name="adj2" fmla="val 544381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36" name="テキスト ボックス 35">
            <a:extLst>
              <a:ext uri="{FF2B5EF4-FFF2-40B4-BE49-F238E27FC236}">
                <a16:creationId xmlns:a16="http://schemas.microsoft.com/office/drawing/2014/main" id="{5D673837-FDAB-8246-8884-3AAEF02F0409}"/>
              </a:ext>
            </a:extLst>
          </p:cNvPr>
          <p:cNvSpPr txBox="1"/>
          <p:nvPr/>
        </p:nvSpPr>
        <p:spPr>
          <a:xfrm>
            <a:off x="2149156" y="2810540"/>
            <a:ext cx="5109091" cy="584775"/>
          </a:xfrm>
          <a:prstGeom prst="rect">
            <a:avLst/>
          </a:prstGeom>
          <a:noFill/>
        </p:spPr>
        <p:txBody>
          <a:bodyPr wrap="none" rtlCol="0">
            <a:spAutoFit/>
          </a:bodyPr>
          <a:lstStyle/>
          <a:p>
            <a:pPr algn="ctr"/>
            <a:r>
              <a:rPr kumimoji="1" lang="ja-JP" altLang="en-US" sz="3200"/>
              <a:t>タイトバインディング模型</a:t>
            </a:r>
          </a:p>
        </p:txBody>
      </p:sp>
      <p:pic>
        <p:nvPicPr>
          <p:cNvPr id="37" name="図 36">
            <a:extLst>
              <a:ext uri="{FF2B5EF4-FFF2-40B4-BE49-F238E27FC236}">
                <a16:creationId xmlns:a16="http://schemas.microsoft.com/office/drawing/2014/main" id="{862768FB-81AF-10C6-FEC9-A92F1481D852}"/>
              </a:ext>
            </a:extLst>
          </p:cNvPr>
          <p:cNvPicPr>
            <a:picLocks noChangeAspect="1"/>
          </p:cNvPicPr>
          <p:nvPr/>
        </p:nvPicPr>
        <p:blipFill>
          <a:blip r:embed="rId4"/>
          <a:stretch>
            <a:fillRect/>
          </a:stretch>
        </p:blipFill>
        <p:spPr>
          <a:xfrm>
            <a:off x="1206500" y="1404338"/>
            <a:ext cx="6731000" cy="1193800"/>
          </a:xfrm>
          <a:prstGeom prst="rect">
            <a:avLst/>
          </a:prstGeom>
        </p:spPr>
      </p:pic>
      <p:sp>
        <p:nvSpPr>
          <p:cNvPr id="5" name="テキスト ボックス 4">
            <a:extLst>
              <a:ext uri="{FF2B5EF4-FFF2-40B4-BE49-F238E27FC236}">
                <a16:creationId xmlns:a16="http://schemas.microsoft.com/office/drawing/2014/main" id="{93B4442E-F543-D54D-41E9-82EE29685A4D}"/>
              </a:ext>
            </a:extLst>
          </p:cNvPr>
          <p:cNvSpPr txBox="1"/>
          <p:nvPr/>
        </p:nvSpPr>
        <p:spPr>
          <a:xfrm>
            <a:off x="3943717" y="6131313"/>
            <a:ext cx="1415772" cy="584775"/>
          </a:xfrm>
          <a:prstGeom prst="rect">
            <a:avLst/>
          </a:prstGeom>
          <a:noFill/>
        </p:spPr>
        <p:txBody>
          <a:bodyPr wrap="none" rtlCol="0">
            <a:spAutoFit/>
          </a:bodyPr>
          <a:lstStyle/>
          <a:p>
            <a:pPr algn="ctr"/>
            <a:r>
              <a:rPr kumimoji="1" lang="ja-JP" altLang="en-US" sz="3200">
                <a:solidFill>
                  <a:srgbClr val="FF0000"/>
                </a:solidFill>
              </a:rPr>
              <a:t>積分路</a:t>
            </a:r>
          </a:p>
        </p:txBody>
      </p:sp>
      <p:pic>
        <p:nvPicPr>
          <p:cNvPr id="11" name="図 10">
            <a:extLst>
              <a:ext uri="{FF2B5EF4-FFF2-40B4-BE49-F238E27FC236}">
                <a16:creationId xmlns:a16="http://schemas.microsoft.com/office/drawing/2014/main" id="{7F67AAA3-C9EB-D220-84DD-97AC7B372EE1}"/>
              </a:ext>
            </a:extLst>
          </p:cNvPr>
          <p:cNvPicPr>
            <a:picLocks noChangeAspect="1"/>
          </p:cNvPicPr>
          <p:nvPr/>
        </p:nvPicPr>
        <p:blipFill>
          <a:blip r:embed="rId5"/>
          <a:stretch>
            <a:fillRect/>
          </a:stretch>
        </p:blipFill>
        <p:spPr>
          <a:xfrm>
            <a:off x="886868" y="4663561"/>
            <a:ext cx="2616200" cy="419100"/>
          </a:xfrm>
          <a:prstGeom prst="rect">
            <a:avLst/>
          </a:prstGeom>
        </p:spPr>
      </p:pic>
      <p:sp>
        <p:nvSpPr>
          <p:cNvPr id="3" name="テキスト ボックス 2">
            <a:extLst>
              <a:ext uri="{FF2B5EF4-FFF2-40B4-BE49-F238E27FC236}">
                <a16:creationId xmlns:a16="http://schemas.microsoft.com/office/drawing/2014/main" id="{3ADD3032-F1E1-A438-07B4-34838E1A3BC4}"/>
              </a:ext>
            </a:extLst>
          </p:cNvPr>
          <p:cNvSpPr txBox="1"/>
          <p:nvPr/>
        </p:nvSpPr>
        <p:spPr>
          <a:xfrm>
            <a:off x="1380238" y="4168674"/>
            <a:ext cx="1620957" cy="523220"/>
          </a:xfrm>
          <a:prstGeom prst="rect">
            <a:avLst/>
          </a:prstGeom>
          <a:noFill/>
        </p:spPr>
        <p:txBody>
          <a:bodyPr wrap="none" rtlCol="0">
            <a:spAutoFit/>
          </a:bodyPr>
          <a:lstStyle/>
          <a:p>
            <a:pPr algn="ctr"/>
            <a:r>
              <a:rPr kumimoji="1" lang="ja-JP" altLang="en-US" sz="2800"/>
              <a:t>分散関係</a:t>
            </a:r>
          </a:p>
        </p:txBody>
      </p:sp>
      <p:pic>
        <p:nvPicPr>
          <p:cNvPr id="14" name="図 13" descr="gonzalo.JPG">
            <a:extLst>
              <a:ext uri="{FF2B5EF4-FFF2-40B4-BE49-F238E27FC236}">
                <a16:creationId xmlns:a16="http://schemas.microsoft.com/office/drawing/2014/main" id="{B6BCF4C3-13CB-4BF2-C58E-7C12867B91CD}"/>
              </a:ext>
            </a:extLst>
          </p:cNvPr>
          <p:cNvPicPr>
            <a:picLocks noChangeAspect="1"/>
          </p:cNvPicPr>
          <p:nvPr/>
        </p:nvPicPr>
        <p:blipFill rotWithShape="1">
          <a:blip r:embed="rId6">
            <a:extLst>
              <a:ext uri="{28A0092B-C50C-407E-A947-70E740481C1C}">
                <a14:useLocalDpi xmlns:a14="http://schemas.microsoft.com/office/drawing/2010/main" val="0"/>
              </a:ext>
            </a:extLst>
          </a:blip>
          <a:srcRect t="7953" r="64205" b="22633"/>
          <a:stretch/>
        </p:blipFill>
        <p:spPr>
          <a:xfrm>
            <a:off x="7887855" y="2959259"/>
            <a:ext cx="1045474" cy="1520567"/>
          </a:xfrm>
          <a:prstGeom prst="rect">
            <a:avLst/>
          </a:prstGeom>
        </p:spPr>
      </p:pic>
      <p:sp>
        <p:nvSpPr>
          <p:cNvPr id="15" name="日付プレースホルダー 14">
            <a:extLst>
              <a:ext uri="{FF2B5EF4-FFF2-40B4-BE49-F238E27FC236}">
                <a16:creationId xmlns:a16="http://schemas.microsoft.com/office/drawing/2014/main" id="{3692374F-A2DB-35B1-11F6-A6B1787DF252}"/>
              </a:ext>
            </a:extLst>
          </p:cNvPr>
          <p:cNvSpPr>
            <a:spLocks noGrp="1"/>
          </p:cNvSpPr>
          <p:nvPr>
            <p:ph type="dt" sz="half" idx="10"/>
          </p:nvPr>
        </p:nvSpPr>
        <p:spPr/>
        <p:txBody>
          <a:bodyPr/>
          <a:lstStyle/>
          <a:p>
            <a:pPr>
              <a:defRPr/>
            </a:pPr>
            <a:r>
              <a:rPr lang="en-US" altLang="ja-JP"/>
              <a:t>2025/1/12</a:t>
            </a:r>
            <a:endParaRPr lang="en-US" altLang="ja-JP" dirty="0"/>
          </a:p>
        </p:txBody>
      </p:sp>
      <p:sp>
        <p:nvSpPr>
          <p:cNvPr id="16" name="フッター プレースホルダー 15">
            <a:extLst>
              <a:ext uri="{FF2B5EF4-FFF2-40B4-BE49-F238E27FC236}">
                <a16:creationId xmlns:a16="http://schemas.microsoft.com/office/drawing/2014/main" id="{A1CCD172-D75E-F932-8AD2-AC96B5A4BE7F}"/>
              </a:ext>
            </a:extLst>
          </p:cNvPr>
          <p:cNvSpPr>
            <a:spLocks noGrp="1"/>
          </p:cNvSpPr>
          <p:nvPr>
            <p:ph type="ftr" sz="quarter" idx="11"/>
          </p:nvPr>
        </p:nvSpPr>
        <p:spPr/>
        <p:txBody>
          <a:bodyPr/>
          <a:lstStyle/>
          <a:p>
            <a:pPr>
              <a:defRPr/>
            </a:pPr>
            <a:r>
              <a:rPr lang="en-US" altLang="ja-JP"/>
              <a:t>QUATUO11</a:t>
            </a:r>
            <a:endParaRPr lang="en-US" altLang="ja-JP" dirty="0"/>
          </a:p>
        </p:txBody>
      </p:sp>
      <p:sp>
        <p:nvSpPr>
          <p:cNvPr id="12" name="スライド番号プレースホルダー 11">
            <a:extLst>
              <a:ext uri="{FF2B5EF4-FFF2-40B4-BE49-F238E27FC236}">
                <a16:creationId xmlns:a16="http://schemas.microsoft.com/office/drawing/2014/main" id="{D3F183E6-C114-FFF9-E821-13ED06A41794}"/>
              </a:ext>
            </a:extLst>
          </p:cNvPr>
          <p:cNvSpPr>
            <a:spLocks noGrp="1"/>
          </p:cNvSpPr>
          <p:nvPr>
            <p:ph type="sldNum" sz="quarter" idx="12"/>
          </p:nvPr>
        </p:nvSpPr>
        <p:spPr/>
        <p:txBody>
          <a:bodyPr/>
          <a:lstStyle/>
          <a:p>
            <a:fld id="{FA3C4D4C-6915-3147-AB54-C788617D0F2E}" type="slidenum">
              <a:rPr lang="en-US" altLang="ja-JP" smtClean="0"/>
              <a:pPr/>
              <a:t>85</a:t>
            </a:fld>
            <a:r>
              <a:rPr lang="en-US" altLang="ja-JP"/>
              <a:t>/87</a:t>
            </a:r>
            <a:endParaRPr lang="en-US" altLang="ja-JP" dirty="0"/>
          </a:p>
        </p:txBody>
      </p:sp>
    </p:spTree>
    <p:extLst>
      <p:ext uri="{BB962C8B-B14F-4D97-AF65-F5344CB8AC3E}">
        <p14:creationId xmlns:p14="http://schemas.microsoft.com/office/powerpoint/2010/main" val="414802112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0"/>
                            </p:stCondLst>
                            <p:childTnLst>
                              <p:par>
                                <p:cTn id="20" presetID="22" presetClass="entr" presetSubtype="8"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heel(1)">
                                      <p:cBhvr>
                                        <p:cTn id="27" dur="500"/>
                                        <p:tgtEl>
                                          <p:spTgt spid="34"/>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 grpId="0"/>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4149B5-9403-7A7D-2D43-8B6C7B60DAD0}"/>
              </a:ext>
            </a:extLst>
          </p:cNvPr>
          <p:cNvSpPr>
            <a:spLocks noGrp="1"/>
          </p:cNvSpPr>
          <p:nvPr>
            <p:ph type="title"/>
          </p:nvPr>
        </p:nvSpPr>
        <p:spPr/>
        <p:txBody>
          <a:bodyPr/>
          <a:lstStyle/>
          <a:p>
            <a:r>
              <a:rPr lang="ja-JP" altLang="en-US"/>
              <a:t>分散関係に上下限</a:t>
            </a:r>
            <a:endParaRPr kumimoji="1" lang="ja-JP" altLang="en-US"/>
          </a:p>
        </p:txBody>
      </p:sp>
      <p:pic>
        <p:nvPicPr>
          <p:cNvPr id="4" name="図 11" descr="65002fig08.eps">
            <a:extLst>
              <a:ext uri="{FF2B5EF4-FFF2-40B4-BE49-F238E27FC236}">
                <a16:creationId xmlns:a16="http://schemas.microsoft.com/office/drawing/2014/main" id="{77BD584F-C1B4-CC07-8A16-1FAFD5AC2446}"/>
              </a:ext>
            </a:extLst>
          </p:cNvPr>
          <p:cNvPicPr>
            <a:picLocks noChangeAspect="1"/>
          </p:cNvPicPr>
          <p:nvPr/>
        </p:nvPicPr>
        <p:blipFill rotWithShape="1">
          <a:blip r:embed="rId2">
            <a:extLst>
              <a:ext uri="{28A0092B-C50C-407E-A947-70E740481C1C}">
                <a14:useLocalDpi xmlns:a14="http://schemas.microsoft.com/office/drawing/2010/main" val="0"/>
              </a:ext>
            </a:extLst>
          </a:blip>
          <a:srcRect t="19337" b="26239"/>
          <a:stretch/>
        </p:blipFill>
        <p:spPr bwMode="auto">
          <a:xfrm>
            <a:off x="466812" y="2306820"/>
            <a:ext cx="3512915" cy="488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図 5">
            <a:extLst>
              <a:ext uri="{FF2B5EF4-FFF2-40B4-BE49-F238E27FC236}">
                <a16:creationId xmlns:a16="http://schemas.microsoft.com/office/drawing/2014/main" id="{0FAD95BE-41AA-1147-08CB-DB4B2AC4E75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7301" y="2737150"/>
            <a:ext cx="5640134" cy="3955750"/>
          </a:xfrm>
          <a:prstGeom prst="rect">
            <a:avLst/>
          </a:prstGeom>
        </p:spPr>
      </p:pic>
      <p:sp>
        <p:nvSpPr>
          <p:cNvPr id="7" name="TextBox 4">
            <a:extLst>
              <a:ext uri="{FF2B5EF4-FFF2-40B4-BE49-F238E27FC236}">
                <a16:creationId xmlns:a16="http://schemas.microsoft.com/office/drawing/2014/main" id="{7E19D323-4DDC-37C8-E7BF-2174F936DBD0}"/>
              </a:ext>
            </a:extLst>
          </p:cNvPr>
          <p:cNvSpPr txBox="1"/>
          <p:nvPr/>
        </p:nvSpPr>
        <p:spPr>
          <a:xfrm>
            <a:off x="286138" y="5082962"/>
            <a:ext cx="2360525" cy="523220"/>
          </a:xfrm>
          <a:prstGeom prst="rect">
            <a:avLst/>
          </a:prstGeom>
          <a:noFill/>
        </p:spPr>
        <p:txBody>
          <a:bodyPr wrap="square" rtlCol="0">
            <a:spAutoFit/>
          </a:bodyPr>
          <a:lstStyle/>
          <a:p>
            <a:pPr algn="ctr"/>
            <a:r>
              <a:rPr lang="ja-JP" altLang="en-US" sz="2800">
                <a:solidFill>
                  <a:srgbClr val="008000"/>
                </a:solidFill>
                <a:latin typeface="Times New Roman"/>
                <a:cs typeface="Times New Roman"/>
              </a:rPr>
              <a:t>反共鳴状態</a:t>
            </a:r>
            <a:endParaRPr lang="en-US" sz="2800" dirty="0">
              <a:solidFill>
                <a:srgbClr val="008000"/>
              </a:solidFill>
              <a:latin typeface="Times New Roman"/>
              <a:cs typeface="Times New Roman"/>
            </a:endParaRPr>
          </a:p>
        </p:txBody>
      </p:sp>
      <p:sp>
        <p:nvSpPr>
          <p:cNvPr id="8" name="TextBox 3">
            <a:extLst>
              <a:ext uri="{FF2B5EF4-FFF2-40B4-BE49-F238E27FC236}">
                <a16:creationId xmlns:a16="http://schemas.microsoft.com/office/drawing/2014/main" id="{E33695A1-6586-5D4F-DF49-63C42FF507E5}"/>
              </a:ext>
            </a:extLst>
          </p:cNvPr>
          <p:cNvSpPr txBox="1"/>
          <p:nvPr/>
        </p:nvSpPr>
        <p:spPr>
          <a:xfrm>
            <a:off x="4686712" y="1550995"/>
            <a:ext cx="2654952" cy="584775"/>
          </a:xfrm>
          <a:prstGeom prst="rect">
            <a:avLst/>
          </a:prstGeom>
          <a:noFill/>
        </p:spPr>
        <p:txBody>
          <a:bodyPr wrap="square" rtlCol="0">
            <a:spAutoFit/>
          </a:bodyPr>
          <a:lstStyle/>
          <a:p>
            <a:pPr algn="ctr"/>
            <a:r>
              <a:rPr lang="ja-JP" altLang="en-US" sz="3200">
                <a:latin typeface="Times New Roman"/>
                <a:cs typeface="Times New Roman"/>
              </a:rPr>
              <a:t>残存確率</a:t>
            </a:r>
            <a:endParaRPr lang="en-US" sz="3200" dirty="0">
              <a:latin typeface="Times New Roman"/>
              <a:cs typeface="Times New Roman"/>
            </a:endParaRPr>
          </a:p>
        </p:txBody>
      </p:sp>
      <p:pic>
        <p:nvPicPr>
          <p:cNvPr id="9" name="図 8" descr="latex-image-1.pdf">
            <a:extLst>
              <a:ext uri="{FF2B5EF4-FFF2-40B4-BE49-F238E27FC236}">
                <a16:creationId xmlns:a16="http://schemas.microsoft.com/office/drawing/2014/main" id="{F15C282B-A903-23BA-8257-87F46F736E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5556" y="2134133"/>
            <a:ext cx="2173640" cy="603211"/>
          </a:xfrm>
          <a:prstGeom prst="rect">
            <a:avLst/>
          </a:prstGeom>
        </p:spPr>
      </p:pic>
      <p:sp>
        <p:nvSpPr>
          <p:cNvPr id="10" name="TextBox 3">
            <a:extLst>
              <a:ext uri="{FF2B5EF4-FFF2-40B4-BE49-F238E27FC236}">
                <a16:creationId xmlns:a16="http://schemas.microsoft.com/office/drawing/2014/main" id="{75710993-1921-6C40-63AD-32CE2E4FE973}"/>
              </a:ext>
            </a:extLst>
          </p:cNvPr>
          <p:cNvSpPr txBox="1"/>
          <p:nvPr/>
        </p:nvSpPr>
        <p:spPr>
          <a:xfrm>
            <a:off x="6815136" y="5082962"/>
            <a:ext cx="2392118" cy="523220"/>
          </a:xfrm>
          <a:prstGeom prst="rect">
            <a:avLst/>
          </a:prstGeom>
          <a:noFill/>
        </p:spPr>
        <p:txBody>
          <a:bodyPr wrap="square" rtlCol="0">
            <a:spAutoFit/>
          </a:bodyPr>
          <a:lstStyle/>
          <a:p>
            <a:pPr algn="ctr"/>
            <a:r>
              <a:rPr lang="ja-JP" altLang="en-US" sz="2800">
                <a:solidFill>
                  <a:srgbClr val="FF0000"/>
                </a:solidFill>
                <a:latin typeface="Times New Roman"/>
                <a:cs typeface="Times New Roman"/>
              </a:rPr>
              <a:t>共鳴状態</a:t>
            </a:r>
            <a:endParaRPr lang="en-US" sz="2800" dirty="0">
              <a:solidFill>
                <a:srgbClr val="FF0000"/>
              </a:solidFill>
              <a:latin typeface="Times New Roman"/>
              <a:cs typeface="Times New Roman"/>
            </a:endParaRPr>
          </a:p>
        </p:txBody>
      </p:sp>
      <p:sp>
        <p:nvSpPr>
          <p:cNvPr id="11" name="テキスト ボックス 10">
            <a:extLst>
              <a:ext uri="{FF2B5EF4-FFF2-40B4-BE49-F238E27FC236}">
                <a16:creationId xmlns:a16="http://schemas.microsoft.com/office/drawing/2014/main" id="{8750572A-E2CF-E225-41FA-52F94B82C9EB}"/>
              </a:ext>
            </a:extLst>
          </p:cNvPr>
          <p:cNvSpPr txBox="1"/>
          <p:nvPr/>
        </p:nvSpPr>
        <p:spPr>
          <a:xfrm>
            <a:off x="5314451" y="5267628"/>
            <a:ext cx="1225015" cy="769441"/>
          </a:xfrm>
          <a:prstGeom prst="rect">
            <a:avLst/>
          </a:prstGeom>
          <a:noFill/>
        </p:spPr>
        <p:txBody>
          <a:bodyPr wrap="none" rtlCol="0">
            <a:spAutoFit/>
          </a:bodyPr>
          <a:lstStyle/>
          <a:p>
            <a:r>
              <a:rPr kumimoji="1" lang="en-US" altLang="ja-JP" sz="4400" i="1" dirty="0">
                <a:solidFill>
                  <a:srgbClr val="FF0000"/>
                </a:solidFill>
                <a:latin typeface="Times New Roman" charset="0"/>
                <a:ea typeface="Times New Roman" charset="0"/>
                <a:cs typeface="Times New Roman" charset="0"/>
              </a:rPr>
              <a:t>t</a:t>
            </a:r>
            <a:r>
              <a:rPr kumimoji="1" lang="ja-JP" altLang="en-US" sz="4400" dirty="0">
                <a:solidFill>
                  <a:srgbClr val="FF0000"/>
                </a:solidFill>
                <a:latin typeface="Times New Roman" charset="0"/>
                <a:ea typeface="Times New Roman" charset="0"/>
                <a:cs typeface="Times New Roman" charset="0"/>
              </a:rPr>
              <a:t> </a:t>
            </a:r>
            <a:r>
              <a:rPr kumimoji="1" lang="en-US" altLang="ja-JP" sz="4400" dirty="0">
                <a:solidFill>
                  <a:srgbClr val="FF0000"/>
                </a:solidFill>
                <a:latin typeface="Times New Roman" charset="0"/>
                <a:ea typeface="Times New Roman" charset="0"/>
                <a:cs typeface="Times New Roman" charset="0"/>
              </a:rPr>
              <a:t>&gt;</a:t>
            </a:r>
            <a:r>
              <a:rPr kumimoji="1" lang="ja-JP" altLang="en-US" sz="4400" dirty="0">
                <a:solidFill>
                  <a:srgbClr val="FF0000"/>
                </a:solidFill>
                <a:latin typeface="Times New Roman" charset="0"/>
                <a:ea typeface="Times New Roman" charset="0"/>
                <a:cs typeface="Times New Roman" charset="0"/>
              </a:rPr>
              <a:t> </a:t>
            </a:r>
            <a:r>
              <a:rPr kumimoji="1" lang="en-US" altLang="ja-JP" sz="4400" dirty="0">
                <a:solidFill>
                  <a:srgbClr val="FF0000"/>
                </a:solidFill>
                <a:latin typeface="Times New Roman" charset="0"/>
                <a:ea typeface="Times New Roman" charset="0"/>
                <a:cs typeface="Times New Roman" charset="0"/>
              </a:rPr>
              <a:t>0</a:t>
            </a:r>
            <a:endParaRPr kumimoji="1" lang="ja-JP" altLang="en-US" sz="4400" dirty="0">
              <a:solidFill>
                <a:srgbClr val="FF0000"/>
              </a:solidFill>
              <a:latin typeface="Times New Roman" charset="0"/>
              <a:ea typeface="Times New Roman" charset="0"/>
              <a:cs typeface="Times New Roman" charset="0"/>
            </a:endParaRPr>
          </a:p>
        </p:txBody>
      </p:sp>
      <p:sp>
        <p:nvSpPr>
          <p:cNvPr id="12" name="テキスト ボックス 11">
            <a:extLst>
              <a:ext uri="{FF2B5EF4-FFF2-40B4-BE49-F238E27FC236}">
                <a16:creationId xmlns:a16="http://schemas.microsoft.com/office/drawing/2014/main" id="{6136FBC6-3279-1CDB-97D0-DF790F6CCEC9}"/>
              </a:ext>
            </a:extLst>
          </p:cNvPr>
          <p:cNvSpPr txBox="1"/>
          <p:nvPr/>
        </p:nvSpPr>
        <p:spPr>
          <a:xfrm>
            <a:off x="3186025" y="5267629"/>
            <a:ext cx="1225015" cy="769441"/>
          </a:xfrm>
          <a:prstGeom prst="rect">
            <a:avLst/>
          </a:prstGeom>
          <a:noFill/>
        </p:spPr>
        <p:txBody>
          <a:bodyPr wrap="none" rtlCol="0">
            <a:spAutoFit/>
          </a:bodyPr>
          <a:lstStyle/>
          <a:p>
            <a:r>
              <a:rPr kumimoji="1" lang="en-US" altLang="ja-JP" sz="4400" i="1" dirty="0">
                <a:solidFill>
                  <a:srgbClr val="008000"/>
                </a:solidFill>
                <a:latin typeface="Times New Roman" charset="0"/>
                <a:ea typeface="Times New Roman" charset="0"/>
                <a:cs typeface="Times New Roman" charset="0"/>
              </a:rPr>
              <a:t>t</a:t>
            </a:r>
            <a:r>
              <a:rPr kumimoji="1" lang="ja-JP" altLang="en-US" sz="4400" dirty="0">
                <a:solidFill>
                  <a:srgbClr val="008000"/>
                </a:solidFill>
                <a:latin typeface="Times New Roman" charset="0"/>
                <a:ea typeface="Times New Roman" charset="0"/>
                <a:cs typeface="Times New Roman" charset="0"/>
              </a:rPr>
              <a:t> </a:t>
            </a:r>
            <a:r>
              <a:rPr kumimoji="1" lang="en-US" altLang="ja-JP" sz="4400" dirty="0">
                <a:solidFill>
                  <a:srgbClr val="008000"/>
                </a:solidFill>
                <a:latin typeface="Times New Roman" charset="0"/>
                <a:ea typeface="Times New Roman" charset="0"/>
                <a:cs typeface="Times New Roman" charset="0"/>
              </a:rPr>
              <a:t>&lt;</a:t>
            </a:r>
            <a:r>
              <a:rPr kumimoji="1" lang="ja-JP" altLang="en-US" sz="4400" dirty="0">
                <a:solidFill>
                  <a:srgbClr val="008000"/>
                </a:solidFill>
                <a:latin typeface="Times New Roman" charset="0"/>
                <a:ea typeface="Times New Roman" charset="0"/>
                <a:cs typeface="Times New Roman" charset="0"/>
              </a:rPr>
              <a:t> </a:t>
            </a:r>
            <a:r>
              <a:rPr kumimoji="1" lang="en-US" altLang="ja-JP" sz="4400" dirty="0">
                <a:solidFill>
                  <a:srgbClr val="008000"/>
                </a:solidFill>
                <a:latin typeface="Times New Roman" charset="0"/>
                <a:ea typeface="Times New Roman" charset="0"/>
                <a:cs typeface="Times New Roman" charset="0"/>
              </a:rPr>
              <a:t>0</a:t>
            </a:r>
            <a:endParaRPr kumimoji="1" lang="ja-JP" altLang="en-US" sz="4400" dirty="0">
              <a:solidFill>
                <a:srgbClr val="008000"/>
              </a:solidFill>
              <a:latin typeface="Times New Roman" charset="0"/>
              <a:ea typeface="Times New Roman" charset="0"/>
              <a:cs typeface="Times New Roman" charset="0"/>
            </a:endParaRPr>
          </a:p>
        </p:txBody>
      </p:sp>
      <p:sp>
        <p:nvSpPr>
          <p:cNvPr id="16" name="テキスト ボックス 15">
            <a:extLst>
              <a:ext uri="{FF2B5EF4-FFF2-40B4-BE49-F238E27FC236}">
                <a16:creationId xmlns:a16="http://schemas.microsoft.com/office/drawing/2014/main" id="{9E3BA23D-46AF-0800-F34E-29139F230951}"/>
              </a:ext>
            </a:extLst>
          </p:cNvPr>
          <p:cNvSpPr txBox="1"/>
          <p:nvPr/>
        </p:nvSpPr>
        <p:spPr>
          <a:xfrm>
            <a:off x="1996885" y="2803974"/>
            <a:ext cx="452767" cy="523220"/>
          </a:xfrm>
          <a:prstGeom prst="rect">
            <a:avLst/>
          </a:prstGeom>
          <a:noFill/>
        </p:spPr>
        <p:txBody>
          <a:bodyPr wrap="square" rtlCol="0">
            <a:spAutoFit/>
          </a:bodyPr>
          <a:lstStyle/>
          <a:p>
            <a:r>
              <a:rPr kumimoji="1" lang="en-US" altLang="ja-JP" sz="2800" i="1" dirty="0">
                <a:latin typeface="Times New Roman" charset="0"/>
                <a:ea typeface="Times New Roman" charset="0"/>
                <a:cs typeface="Times New Roman" charset="0"/>
              </a:rPr>
              <a:t>d</a:t>
            </a:r>
            <a:endParaRPr kumimoji="1" lang="ja-JP" altLang="en-US" sz="2800" dirty="0">
              <a:latin typeface="Times New Roman" charset="0"/>
              <a:ea typeface="Times New Roman" charset="0"/>
              <a:cs typeface="Times New Roman" charset="0"/>
            </a:endParaRPr>
          </a:p>
        </p:txBody>
      </p:sp>
      <p:grpSp>
        <p:nvGrpSpPr>
          <p:cNvPr id="27" name="グループ化 26">
            <a:extLst>
              <a:ext uri="{FF2B5EF4-FFF2-40B4-BE49-F238E27FC236}">
                <a16:creationId xmlns:a16="http://schemas.microsoft.com/office/drawing/2014/main" id="{300E650A-63AE-E7CC-4FA2-9D3404A7F8FE}"/>
              </a:ext>
            </a:extLst>
          </p:cNvPr>
          <p:cNvGrpSpPr/>
          <p:nvPr/>
        </p:nvGrpSpPr>
        <p:grpSpPr>
          <a:xfrm>
            <a:off x="409448" y="3471884"/>
            <a:ext cx="3277350" cy="975760"/>
            <a:chOff x="2288378" y="4108960"/>
            <a:chExt cx="5436968" cy="1618740"/>
          </a:xfrm>
        </p:grpSpPr>
        <p:cxnSp>
          <p:nvCxnSpPr>
            <p:cNvPr id="28" name="直線矢印コネクタ 27">
              <a:extLst>
                <a:ext uri="{FF2B5EF4-FFF2-40B4-BE49-F238E27FC236}">
                  <a16:creationId xmlns:a16="http://schemas.microsoft.com/office/drawing/2014/main" id="{58D1CDA2-DD71-F912-407B-9CA1E70D9B2B}"/>
                </a:ext>
              </a:extLst>
            </p:cNvPr>
            <p:cNvCxnSpPr>
              <a:cxnSpLocks/>
            </p:cNvCxnSpPr>
            <p:nvPr/>
          </p:nvCxnSpPr>
          <p:spPr>
            <a:xfrm flipV="1">
              <a:off x="4671596" y="4500987"/>
              <a:ext cx="0" cy="12267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9" name="直線矢印コネクタ 28">
              <a:extLst>
                <a:ext uri="{FF2B5EF4-FFF2-40B4-BE49-F238E27FC236}">
                  <a16:creationId xmlns:a16="http://schemas.microsoft.com/office/drawing/2014/main" id="{AAA8BC96-3523-4663-B11F-CEDCB76A74FC}"/>
                </a:ext>
              </a:extLst>
            </p:cNvPr>
            <p:cNvCxnSpPr>
              <a:cxnSpLocks/>
            </p:cNvCxnSpPr>
            <p:nvPr/>
          </p:nvCxnSpPr>
          <p:spPr>
            <a:xfrm>
              <a:off x="2288378" y="5172724"/>
              <a:ext cx="501412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0" name="テキスト ボックス 29">
              <a:extLst>
                <a:ext uri="{FF2B5EF4-FFF2-40B4-BE49-F238E27FC236}">
                  <a16:creationId xmlns:a16="http://schemas.microsoft.com/office/drawing/2014/main" id="{928FE96B-EE68-E20D-8FA9-BA4D72D96906}"/>
                </a:ext>
              </a:extLst>
            </p:cNvPr>
            <p:cNvSpPr txBox="1"/>
            <p:nvPr/>
          </p:nvSpPr>
          <p:spPr>
            <a:xfrm>
              <a:off x="6663751" y="4592614"/>
              <a:ext cx="1061595" cy="612704"/>
            </a:xfrm>
            <a:prstGeom prst="rect">
              <a:avLst/>
            </a:prstGeom>
            <a:noFill/>
          </p:spPr>
          <p:txBody>
            <a:bodyPr wrap="none" rtlCol="0">
              <a:spAutoFit/>
            </a:bodyPr>
            <a:lstStyle/>
            <a:p>
              <a:r>
                <a:rPr kumimoji="1" lang="en-US" altLang="ja-JP" dirty="0">
                  <a:latin typeface="Times New Roman" panose="02020603050405020304" pitchFamily="18" charset="0"/>
                  <a:cs typeface="Times New Roman" panose="02020603050405020304" pitchFamily="18" charset="0"/>
                </a:rPr>
                <a:t>Re </a:t>
              </a:r>
              <a:r>
                <a:rPr kumimoji="1" lang="en-US" altLang="ja-JP" i="1" dirty="0">
                  <a:latin typeface="Times New Roman" panose="02020603050405020304" pitchFamily="18" charset="0"/>
                  <a:cs typeface="Times New Roman" panose="02020603050405020304" pitchFamily="18" charset="0"/>
                </a:rPr>
                <a:t>E</a:t>
              </a:r>
              <a:endParaRPr kumimoji="1" lang="ja-JP" altLang="en-US" i="1">
                <a:latin typeface="Times New Roman" panose="02020603050405020304" pitchFamily="18" charset="0"/>
                <a:cs typeface="Times New Roman" panose="02020603050405020304" pitchFamily="18" charset="0"/>
              </a:endParaRPr>
            </a:p>
          </p:txBody>
        </p:sp>
        <p:sp>
          <p:nvSpPr>
            <p:cNvPr id="31" name="テキスト ボックス 30">
              <a:extLst>
                <a:ext uri="{FF2B5EF4-FFF2-40B4-BE49-F238E27FC236}">
                  <a16:creationId xmlns:a16="http://schemas.microsoft.com/office/drawing/2014/main" id="{8A5C9EFF-85B9-CBCE-2416-5A3355C5DDB4}"/>
                </a:ext>
              </a:extLst>
            </p:cNvPr>
            <p:cNvSpPr txBox="1"/>
            <p:nvPr/>
          </p:nvSpPr>
          <p:spPr>
            <a:xfrm>
              <a:off x="4774479" y="4108960"/>
              <a:ext cx="1061595" cy="612704"/>
            </a:xfrm>
            <a:prstGeom prst="rect">
              <a:avLst/>
            </a:prstGeom>
            <a:noFill/>
          </p:spPr>
          <p:txBody>
            <a:bodyPr wrap="none" rtlCol="0">
              <a:spAutoFit/>
            </a:bodyPr>
            <a:lstStyle/>
            <a:p>
              <a:r>
                <a:rPr kumimoji="1" lang="en-US" altLang="ja-JP" dirty="0" err="1">
                  <a:latin typeface="Times New Roman" panose="02020603050405020304" pitchFamily="18" charset="0"/>
                  <a:cs typeface="Times New Roman" panose="02020603050405020304" pitchFamily="18" charset="0"/>
                </a:rPr>
                <a:t>Im</a:t>
              </a:r>
              <a:r>
                <a:rPr kumimoji="1" lang="en-US" altLang="ja-JP" dirty="0">
                  <a:latin typeface="Times New Roman" panose="02020603050405020304" pitchFamily="18" charset="0"/>
                  <a:cs typeface="Times New Roman" panose="02020603050405020304" pitchFamily="18" charset="0"/>
                </a:rPr>
                <a:t> </a:t>
              </a:r>
              <a:r>
                <a:rPr kumimoji="1" lang="en-US" altLang="ja-JP" i="1" dirty="0">
                  <a:latin typeface="Times New Roman" panose="02020603050405020304" pitchFamily="18" charset="0"/>
                  <a:cs typeface="Times New Roman" panose="02020603050405020304" pitchFamily="18" charset="0"/>
                </a:rPr>
                <a:t>E</a:t>
              </a:r>
              <a:endParaRPr kumimoji="1" lang="ja-JP" altLang="en-US" i="1">
                <a:latin typeface="Times New Roman" panose="02020603050405020304" pitchFamily="18" charset="0"/>
                <a:cs typeface="Times New Roman" panose="02020603050405020304" pitchFamily="18" charset="0"/>
              </a:endParaRPr>
            </a:p>
          </p:txBody>
        </p:sp>
      </p:grpSp>
      <p:cxnSp>
        <p:nvCxnSpPr>
          <p:cNvPr id="32" name="直線コネクタ 31">
            <a:extLst>
              <a:ext uri="{FF2B5EF4-FFF2-40B4-BE49-F238E27FC236}">
                <a16:creationId xmlns:a16="http://schemas.microsoft.com/office/drawing/2014/main" id="{7016CE1C-438A-831B-D273-29287A0CA7DF}"/>
              </a:ext>
            </a:extLst>
          </p:cNvPr>
          <p:cNvCxnSpPr>
            <a:cxnSpLocks/>
          </p:cNvCxnSpPr>
          <p:nvPr/>
        </p:nvCxnSpPr>
        <p:spPr>
          <a:xfrm>
            <a:off x="1181213" y="4113110"/>
            <a:ext cx="1368334" cy="0"/>
          </a:xfrm>
          <a:prstGeom prst="line">
            <a:avLst/>
          </a:prstGeom>
          <a:ln w="127000">
            <a:solidFill>
              <a:srgbClr val="00B050"/>
            </a:solidFill>
          </a:ln>
        </p:spPr>
        <p:style>
          <a:lnRef idx="1">
            <a:schemeClr val="accent4"/>
          </a:lnRef>
          <a:fillRef idx="0">
            <a:schemeClr val="accent4"/>
          </a:fillRef>
          <a:effectRef idx="0">
            <a:schemeClr val="accent4"/>
          </a:effectRef>
          <a:fontRef idx="minor">
            <a:schemeClr val="tx1"/>
          </a:fontRef>
        </p:style>
      </p:cxnSp>
      <p:grpSp>
        <p:nvGrpSpPr>
          <p:cNvPr id="33" name="グループ化 32">
            <a:extLst>
              <a:ext uri="{FF2B5EF4-FFF2-40B4-BE49-F238E27FC236}">
                <a16:creationId xmlns:a16="http://schemas.microsoft.com/office/drawing/2014/main" id="{931C0563-CE86-283C-1785-0D3237517852}"/>
              </a:ext>
            </a:extLst>
          </p:cNvPr>
          <p:cNvGrpSpPr/>
          <p:nvPr/>
        </p:nvGrpSpPr>
        <p:grpSpPr>
          <a:xfrm>
            <a:off x="945406" y="3990532"/>
            <a:ext cx="1832403" cy="237721"/>
            <a:chOff x="3177507" y="4969372"/>
            <a:chExt cx="3039870" cy="394368"/>
          </a:xfrm>
        </p:grpSpPr>
        <p:cxnSp>
          <p:nvCxnSpPr>
            <p:cNvPr id="34" name="直線コネクタ 33">
              <a:extLst>
                <a:ext uri="{FF2B5EF4-FFF2-40B4-BE49-F238E27FC236}">
                  <a16:creationId xmlns:a16="http://schemas.microsoft.com/office/drawing/2014/main" id="{B6DD45D5-5587-BC51-E412-D71E388F207F}"/>
                </a:ext>
              </a:extLst>
            </p:cNvPr>
            <p:cNvCxnSpPr>
              <a:cxnSpLocks/>
            </p:cNvCxnSpPr>
            <p:nvPr/>
          </p:nvCxnSpPr>
          <p:spPr>
            <a:xfrm>
              <a:off x="3410620" y="4970040"/>
              <a:ext cx="256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CAD2E6FA-71B9-A72B-6F56-3586E9F15BD8}"/>
                </a:ext>
              </a:extLst>
            </p:cNvPr>
            <p:cNvCxnSpPr>
              <a:cxnSpLocks/>
            </p:cNvCxnSpPr>
            <p:nvPr/>
          </p:nvCxnSpPr>
          <p:spPr>
            <a:xfrm>
              <a:off x="3410620" y="5363740"/>
              <a:ext cx="256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円弧 35">
              <a:extLst>
                <a:ext uri="{FF2B5EF4-FFF2-40B4-BE49-F238E27FC236}">
                  <a16:creationId xmlns:a16="http://schemas.microsoft.com/office/drawing/2014/main" id="{A45D973E-7F83-4DBA-5630-88FCBD43CB29}"/>
                </a:ext>
              </a:extLst>
            </p:cNvPr>
            <p:cNvSpPr/>
            <p:nvPr/>
          </p:nvSpPr>
          <p:spPr>
            <a:xfrm rot="10800000">
              <a:off x="3177507" y="4970039"/>
              <a:ext cx="436631" cy="393699"/>
            </a:xfrm>
            <a:prstGeom prst="arc">
              <a:avLst>
                <a:gd name="adj1" fmla="val 16200000"/>
                <a:gd name="adj2" fmla="val 544381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7" name="円弧 36">
              <a:extLst>
                <a:ext uri="{FF2B5EF4-FFF2-40B4-BE49-F238E27FC236}">
                  <a16:creationId xmlns:a16="http://schemas.microsoft.com/office/drawing/2014/main" id="{4FDD8407-89E7-1D5E-DDC6-B90B2F449052}"/>
                </a:ext>
              </a:extLst>
            </p:cNvPr>
            <p:cNvSpPr/>
            <p:nvPr/>
          </p:nvSpPr>
          <p:spPr>
            <a:xfrm rot="10800000" flipH="1">
              <a:off x="5780746" y="4969372"/>
              <a:ext cx="436631" cy="393699"/>
            </a:xfrm>
            <a:prstGeom prst="arc">
              <a:avLst>
                <a:gd name="adj1" fmla="val 16200000"/>
                <a:gd name="adj2" fmla="val 544381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cxnSp>
        <p:nvCxnSpPr>
          <p:cNvPr id="15" name="直線矢印コネクタ 14">
            <a:extLst>
              <a:ext uri="{FF2B5EF4-FFF2-40B4-BE49-F238E27FC236}">
                <a16:creationId xmlns:a16="http://schemas.microsoft.com/office/drawing/2014/main" id="{A131D197-D5DF-D65A-53E8-9AC41BDDC1F2}"/>
              </a:ext>
            </a:extLst>
          </p:cNvPr>
          <p:cNvCxnSpPr>
            <a:cxnSpLocks/>
          </p:cNvCxnSpPr>
          <p:nvPr/>
        </p:nvCxnSpPr>
        <p:spPr>
          <a:xfrm flipH="1" flipV="1">
            <a:off x="5016500" y="2895600"/>
            <a:ext cx="1522966" cy="76095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8" name="角丸四角形 17">
            <a:extLst>
              <a:ext uri="{FF2B5EF4-FFF2-40B4-BE49-F238E27FC236}">
                <a16:creationId xmlns:a16="http://schemas.microsoft.com/office/drawing/2014/main" id="{4E8EB3CD-90B0-B4BB-9F0F-48CA66994E4F}"/>
              </a:ext>
            </a:extLst>
          </p:cNvPr>
          <p:cNvSpPr/>
          <p:nvPr/>
        </p:nvSpPr>
        <p:spPr>
          <a:xfrm>
            <a:off x="6553521" y="3454334"/>
            <a:ext cx="1601223" cy="704479"/>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46E9BCC6-E609-407A-E546-3DF533073CC0}"/>
              </a:ext>
            </a:extLst>
          </p:cNvPr>
          <p:cNvPicPr>
            <a:picLocks noChangeAspect="1"/>
          </p:cNvPicPr>
          <p:nvPr/>
        </p:nvPicPr>
        <p:blipFill>
          <a:blip r:embed="rId5"/>
          <a:stretch>
            <a:fillRect/>
          </a:stretch>
        </p:blipFill>
        <p:spPr>
          <a:xfrm>
            <a:off x="6695008" y="3529419"/>
            <a:ext cx="1371600" cy="457200"/>
          </a:xfrm>
          <a:prstGeom prst="rect">
            <a:avLst/>
          </a:prstGeom>
        </p:spPr>
      </p:pic>
      <p:pic>
        <p:nvPicPr>
          <p:cNvPr id="5" name="図 4" descr="gonzalo.JPG">
            <a:extLst>
              <a:ext uri="{FF2B5EF4-FFF2-40B4-BE49-F238E27FC236}">
                <a16:creationId xmlns:a16="http://schemas.microsoft.com/office/drawing/2014/main" id="{A5AD8059-E0AC-DD50-921B-0CAA152A3E9F}"/>
              </a:ext>
            </a:extLst>
          </p:cNvPr>
          <p:cNvPicPr>
            <a:picLocks noChangeAspect="1"/>
          </p:cNvPicPr>
          <p:nvPr/>
        </p:nvPicPr>
        <p:blipFill rotWithShape="1">
          <a:blip r:embed="rId6">
            <a:extLst>
              <a:ext uri="{28A0092B-C50C-407E-A947-70E740481C1C}">
                <a14:useLocalDpi xmlns:a14="http://schemas.microsoft.com/office/drawing/2010/main" val="0"/>
              </a:ext>
            </a:extLst>
          </a:blip>
          <a:srcRect t="7953" r="64205" b="22633"/>
          <a:stretch/>
        </p:blipFill>
        <p:spPr>
          <a:xfrm>
            <a:off x="7909682" y="1705285"/>
            <a:ext cx="1045474" cy="1520567"/>
          </a:xfrm>
          <a:prstGeom prst="rect">
            <a:avLst/>
          </a:prstGeom>
        </p:spPr>
      </p:pic>
      <p:sp>
        <p:nvSpPr>
          <p:cNvPr id="3" name="テキスト ボックス 2">
            <a:extLst>
              <a:ext uri="{FF2B5EF4-FFF2-40B4-BE49-F238E27FC236}">
                <a16:creationId xmlns:a16="http://schemas.microsoft.com/office/drawing/2014/main" id="{1A4EF092-602C-7231-BB03-52949E572E08}"/>
              </a:ext>
            </a:extLst>
          </p:cNvPr>
          <p:cNvSpPr txBox="1"/>
          <p:nvPr/>
        </p:nvSpPr>
        <p:spPr>
          <a:xfrm>
            <a:off x="1709636" y="973829"/>
            <a:ext cx="5917004" cy="369332"/>
          </a:xfrm>
          <a:prstGeom prst="rect">
            <a:avLst/>
          </a:prstGeom>
          <a:noFill/>
        </p:spPr>
        <p:txBody>
          <a:bodyPr wrap="none" rtlCol="0">
            <a:spAutoFit/>
          </a:bodyPr>
          <a:lstStyle/>
          <a:p>
            <a:r>
              <a:rPr kumimoji="1" lang="en-US" altLang="ja-JP" sz="1800" dirty="0"/>
              <a:t>N. Hatano and G. Ordonez, J. Math. Phys. </a:t>
            </a:r>
            <a:r>
              <a:rPr lang="en-US" altLang="ja-JP" sz="1800" b="0" dirty="0">
                <a:effectLst/>
              </a:rPr>
              <a:t>55</a:t>
            </a:r>
            <a:r>
              <a:rPr lang="en-US" altLang="ja-JP" sz="1800" dirty="0">
                <a:effectLst/>
              </a:rPr>
              <a:t>, 122106 (2014) </a:t>
            </a:r>
            <a:endParaRPr lang="ja-JP" altLang="en-US" sz="1800"/>
          </a:p>
        </p:txBody>
      </p:sp>
      <p:sp>
        <p:nvSpPr>
          <p:cNvPr id="14" name="日付プレースホルダー 13">
            <a:extLst>
              <a:ext uri="{FF2B5EF4-FFF2-40B4-BE49-F238E27FC236}">
                <a16:creationId xmlns:a16="http://schemas.microsoft.com/office/drawing/2014/main" id="{D0AEEAA1-32D2-8634-9C4E-F3263AA5F670}"/>
              </a:ext>
            </a:extLst>
          </p:cNvPr>
          <p:cNvSpPr>
            <a:spLocks noGrp="1"/>
          </p:cNvSpPr>
          <p:nvPr>
            <p:ph type="dt" sz="half" idx="10"/>
          </p:nvPr>
        </p:nvSpPr>
        <p:spPr/>
        <p:txBody>
          <a:bodyPr/>
          <a:lstStyle/>
          <a:p>
            <a:pPr>
              <a:defRPr/>
            </a:pPr>
            <a:r>
              <a:rPr lang="en-US" altLang="ja-JP"/>
              <a:t>2025/1/12</a:t>
            </a:r>
            <a:endParaRPr lang="en-US" altLang="ja-JP" dirty="0"/>
          </a:p>
        </p:txBody>
      </p:sp>
      <p:sp>
        <p:nvSpPr>
          <p:cNvPr id="20" name="フッター プレースホルダー 19">
            <a:extLst>
              <a:ext uri="{FF2B5EF4-FFF2-40B4-BE49-F238E27FC236}">
                <a16:creationId xmlns:a16="http://schemas.microsoft.com/office/drawing/2014/main" id="{6C0118FB-BB8D-55D0-9FEC-6F501A9586F9}"/>
              </a:ext>
            </a:extLst>
          </p:cNvPr>
          <p:cNvSpPr>
            <a:spLocks noGrp="1"/>
          </p:cNvSpPr>
          <p:nvPr>
            <p:ph type="ftr" sz="quarter" idx="11"/>
          </p:nvPr>
        </p:nvSpPr>
        <p:spPr/>
        <p:txBody>
          <a:bodyPr/>
          <a:lstStyle/>
          <a:p>
            <a:pPr>
              <a:defRPr/>
            </a:pPr>
            <a:r>
              <a:rPr lang="en-US" altLang="ja-JP"/>
              <a:t>QUATUO11</a:t>
            </a:r>
            <a:endParaRPr lang="en-US" altLang="ja-JP" dirty="0"/>
          </a:p>
        </p:txBody>
      </p:sp>
      <p:sp>
        <p:nvSpPr>
          <p:cNvPr id="13" name="スライド番号プレースホルダー 12">
            <a:extLst>
              <a:ext uri="{FF2B5EF4-FFF2-40B4-BE49-F238E27FC236}">
                <a16:creationId xmlns:a16="http://schemas.microsoft.com/office/drawing/2014/main" id="{99468272-B53E-D575-8267-5AE79F203140}"/>
              </a:ext>
            </a:extLst>
          </p:cNvPr>
          <p:cNvSpPr>
            <a:spLocks noGrp="1"/>
          </p:cNvSpPr>
          <p:nvPr>
            <p:ph type="sldNum" sz="quarter" idx="12"/>
          </p:nvPr>
        </p:nvSpPr>
        <p:spPr/>
        <p:txBody>
          <a:bodyPr/>
          <a:lstStyle/>
          <a:p>
            <a:fld id="{FA3C4D4C-6915-3147-AB54-C788617D0F2E}" type="slidenum">
              <a:rPr lang="en-US" altLang="ja-JP" smtClean="0"/>
              <a:pPr/>
              <a:t>86</a:t>
            </a:fld>
            <a:r>
              <a:rPr lang="en-US" altLang="ja-JP"/>
              <a:t>/87</a:t>
            </a:r>
            <a:endParaRPr lang="en-US" altLang="ja-JP" dirty="0"/>
          </a:p>
        </p:txBody>
      </p:sp>
    </p:spTree>
    <p:extLst>
      <p:ext uri="{BB962C8B-B14F-4D97-AF65-F5344CB8AC3E}">
        <p14:creationId xmlns:p14="http://schemas.microsoft.com/office/powerpoint/2010/main" val="286374966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p:stCondLst>
                              <p:cond delay="0"/>
                            </p:stCondLst>
                            <p:childTnLst>
                              <p:par>
                                <p:cTn id="29" presetID="22" presetClass="entr" presetSubtype="4"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B4AE16-959D-C7E5-2CE9-BEEEABE88BD1}"/>
              </a:ext>
            </a:extLst>
          </p:cNvPr>
          <p:cNvSpPr>
            <a:spLocks noGrp="1"/>
          </p:cNvSpPr>
          <p:nvPr>
            <p:ph type="title"/>
          </p:nvPr>
        </p:nvSpPr>
        <p:spPr/>
        <p:txBody>
          <a:bodyPr/>
          <a:lstStyle/>
          <a:p>
            <a:r>
              <a:rPr kumimoji="1" lang="ja-JP" altLang="en-US"/>
              <a:t>まとめ</a:t>
            </a:r>
          </a:p>
        </p:txBody>
      </p:sp>
      <p:sp>
        <p:nvSpPr>
          <p:cNvPr id="4" name="テキスト ボックス 3">
            <a:extLst>
              <a:ext uri="{FF2B5EF4-FFF2-40B4-BE49-F238E27FC236}">
                <a16:creationId xmlns:a16="http://schemas.microsoft.com/office/drawing/2014/main" id="{98009A28-B0D0-8486-780F-4016475D0983}"/>
              </a:ext>
            </a:extLst>
          </p:cNvPr>
          <p:cNvSpPr txBox="1"/>
          <p:nvPr/>
        </p:nvSpPr>
        <p:spPr>
          <a:xfrm>
            <a:off x="457203" y="1304225"/>
            <a:ext cx="8424804" cy="4249549"/>
          </a:xfrm>
          <a:prstGeom prst="roundRect">
            <a:avLst>
              <a:gd name="adj" fmla="val 10367"/>
            </a:avLst>
          </a:prstGeom>
          <a:solidFill>
            <a:schemeClr val="accent2">
              <a:lumMod val="60000"/>
              <a:lumOff val="40000"/>
            </a:schemeClr>
          </a:solidFill>
        </p:spPr>
        <p:txBody>
          <a:bodyPr wrap="square" rtlCol="0" anchor="ctr">
            <a:spAutoFit/>
          </a:bodyPr>
          <a:lstStyle/>
          <a:p>
            <a:pPr marL="457200" indent="-457200">
              <a:spcBef>
                <a:spcPts val="1800"/>
              </a:spcBef>
              <a:buFont typeface="Arial" panose="020B0604020202020204" pitchFamily="34" charset="0"/>
              <a:buChar char="•"/>
            </a:pPr>
            <a:r>
              <a:rPr kumimoji="1" lang="ja-JP" altLang="en-US" sz="4800">
                <a:solidFill>
                  <a:srgbClr val="0432FF"/>
                </a:solidFill>
              </a:rPr>
              <a:t>開放量子系の非マルコフ・ダイナミクス</a:t>
            </a:r>
            <a:endParaRPr lang="en-US" altLang="ja-JP" sz="4800" dirty="0">
              <a:solidFill>
                <a:srgbClr val="0432FF"/>
              </a:solidFill>
            </a:endParaRPr>
          </a:p>
          <a:p>
            <a:pPr>
              <a:spcBef>
                <a:spcPts val="0"/>
              </a:spcBef>
            </a:pPr>
            <a:r>
              <a:rPr kumimoji="1" lang="ja-JP" altLang="en-US" sz="4800">
                <a:solidFill>
                  <a:srgbClr val="0432FF"/>
                </a:solidFill>
              </a:rPr>
              <a:t>　</a:t>
            </a:r>
            <a:r>
              <a:rPr kumimoji="1" lang="ja-JP" altLang="en-US" sz="4800" dirty="0">
                <a:solidFill>
                  <a:srgbClr val="0432FF"/>
                </a:solidFill>
              </a:rPr>
              <a:t>　</a:t>
            </a:r>
            <a:r>
              <a:rPr kumimoji="1" lang="ja-JP" altLang="en-US" sz="4800">
                <a:solidFill>
                  <a:srgbClr val="0432FF"/>
                </a:solidFill>
              </a:rPr>
              <a:t>ダイナミクスが</a:t>
            </a:r>
            <a:endParaRPr kumimoji="1" lang="en-US" altLang="ja-JP" sz="4800" dirty="0">
              <a:solidFill>
                <a:srgbClr val="0432FF"/>
              </a:solidFill>
            </a:endParaRPr>
          </a:p>
          <a:p>
            <a:pPr>
              <a:spcBef>
                <a:spcPts val="0"/>
              </a:spcBef>
            </a:pPr>
            <a:r>
              <a:rPr lang="ja-JP" altLang="en-US" sz="4800">
                <a:solidFill>
                  <a:srgbClr val="0432FF"/>
                </a:solidFill>
              </a:rPr>
              <a:t>　　</a:t>
            </a:r>
            <a:r>
              <a:rPr kumimoji="1" lang="ja-JP" altLang="en-US" sz="4800">
                <a:solidFill>
                  <a:srgbClr val="0432FF"/>
                </a:solidFill>
              </a:rPr>
              <a:t>分散関係と次元に依存</a:t>
            </a:r>
            <a:endParaRPr kumimoji="1" lang="en-US" altLang="ja-JP" sz="4800" dirty="0">
              <a:solidFill>
                <a:srgbClr val="0432FF"/>
              </a:solidFill>
            </a:endParaRPr>
          </a:p>
          <a:p>
            <a:pPr>
              <a:spcBef>
                <a:spcPts val="1800"/>
              </a:spcBef>
            </a:pPr>
            <a:r>
              <a:rPr kumimoji="1" lang="en-US" altLang="ja-JP" sz="4800" dirty="0">
                <a:solidFill>
                  <a:schemeClr val="bg1"/>
                </a:solidFill>
              </a:rPr>
              <a:t>	</a:t>
            </a:r>
            <a:r>
              <a:rPr lang="ja-JP" altLang="en-US" sz="4800">
                <a:solidFill>
                  <a:srgbClr val="FFFF00"/>
                </a:solidFill>
              </a:rPr>
              <a:t>いざ新しい物理へ！</a:t>
            </a:r>
            <a:endParaRPr kumimoji="1" lang="ja-JP" altLang="en-US" sz="4800">
              <a:solidFill>
                <a:srgbClr val="FFFF00"/>
              </a:solidFill>
            </a:endParaRPr>
          </a:p>
        </p:txBody>
      </p:sp>
      <p:sp>
        <p:nvSpPr>
          <p:cNvPr id="6" name="日付プレースホルダー 5">
            <a:extLst>
              <a:ext uri="{FF2B5EF4-FFF2-40B4-BE49-F238E27FC236}">
                <a16:creationId xmlns:a16="http://schemas.microsoft.com/office/drawing/2014/main" id="{31315A71-9554-1023-8EAC-893BE674AB42}"/>
              </a:ext>
            </a:extLst>
          </p:cNvPr>
          <p:cNvSpPr>
            <a:spLocks noGrp="1"/>
          </p:cNvSpPr>
          <p:nvPr>
            <p:ph type="dt" sz="half" idx="10"/>
          </p:nvPr>
        </p:nvSpPr>
        <p:spPr/>
        <p:txBody>
          <a:bodyPr/>
          <a:lstStyle/>
          <a:p>
            <a:pPr>
              <a:defRPr/>
            </a:pPr>
            <a:r>
              <a:rPr lang="en-US" altLang="ja-JP"/>
              <a:t>2025/1/12</a:t>
            </a:r>
            <a:endParaRPr lang="en-US" altLang="ja-JP" dirty="0"/>
          </a:p>
        </p:txBody>
      </p:sp>
      <p:sp>
        <p:nvSpPr>
          <p:cNvPr id="7" name="フッター プレースホルダー 6">
            <a:extLst>
              <a:ext uri="{FF2B5EF4-FFF2-40B4-BE49-F238E27FC236}">
                <a16:creationId xmlns:a16="http://schemas.microsoft.com/office/drawing/2014/main" id="{2C6FBE0D-EBA9-9CEC-E277-9F0252584DD9}"/>
              </a:ext>
            </a:extLst>
          </p:cNvPr>
          <p:cNvSpPr>
            <a:spLocks noGrp="1"/>
          </p:cNvSpPr>
          <p:nvPr>
            <p:ph type="ftr" sz="quarter" idx="11"/>
          </p:nvPr>
        </p:nvSpPr>
        <p:spPr/>
        <p:txBody>
          <a:bodyPr/>
          <a:lstStyle/>
          <a:p>
            <a:pPr>
              <a:defRPr/>
            </a:pPr>
            <a:r>
              <a:rPr lang="en-US" altLang="ja-JP"/>
              <a:t>QUATUO11</a:t>
            </a:r>
            <a:endParaRPr lang="en-US" altLang="ja-JP" dirty="0"/>
          </a:p>
        </p:txBody>
      </p:sp>
      <p:sp>
        <p:nvSpPr>
          <p:cNvPr id="3" name="スライド番号プレースホルダー 2">
            <a:extLst>
              <a:ext uri="{FF2B5EF4-FFF2-40B4-BE49-F238E27FC236}">
                <a16:creationId xmlns:a16="http://schemas.microsoft.com/office/drawing/2014/main" id="{2C736FC9-6D0F-B7CD-2F25-05AC06B5F06B}"/>
              </a:ext>
            </a:extLst>
          </p:cNvPr>
          <p:cNvSpPr>
            <a:spLocks noGrp="1"/>
          </p:cNvSpPr>
          <p:nvPr>
            <p:ph type="sldNum" sz="quarter" idx="12"/>
          </p:nvPr>
        </p:nvSpPr>
        <p:spPr/>
        <p:txBody>
          <a:bodyPr/>
          <a:lstStyle/>
          <a:p>
            <a:fld id="{FA3C4D4C-6915-3147-AB54-C788617D0F2E}" type="slidenum">
              <a:rPr lang="en-US" altLang="ja-JP" smtClean="0"/>
              <a:pPr/>
              <a:t>87</a:t>
            </a:fld>
            <a:r>
              <a:rPr lang="en-US" altLang="ja-JP"/>
              <a:t>/87</a:t>
            </a:r>
            <a:endParaRPr lang="en-US" altLang="ja-JP" dirty="0"/>
          </a:p>
        </p:txBody>
      </p:sp>
    </p:spTree>
    <p:extLst>
      <p:ext uri="{BB962C8B-B14F-4D97-AF65-F5344CB8AC3E}">
        <p14:creationId xmlns:p14="http://schemas.microsoft.com/office/powerpoint/2010/main" val="1502024809"/>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resonance.gif"/>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286" t="9414" r="4888" b="16323"/>
          <a:stretch/>
        </p:blipFill>
        <p:spPr>
          <a:xfrm>
            <a:off x="7040483" y="1963"/>
            <a:ext cx="2106047" cy="1181912"/>
          </a:xfrm>
          <a:prstGeom prst="rect">
            <a:avLst/>
          </a:prstGeom>
        </p:spPr>
      </p:pic>
      <p:sp>
        <p:nvSpPr>
          <p:cNvPr id="72708" name="Rectangle 4"/>
          <p:cNvSpPr>
            <a:spLocks noGrp="1" noChangeArrowheads="1"/>
          </p:cNvSpPr>
          <p:nvPr>
            <p:ph type="title"/>
          </p:nvPr>
        </p:nvSpPr>
        <p:spPr/>
        <p:txBody>
          <a:bodyPr>
            <a:normAutofit/>
          </a:bodyPr>
          <a:lstStyle/>
          <a:p>
            <a:pPr>
              <a:defRPr/>
            </a:pPr>
            <a:r>
              <a:rPr lang="ja-JP" altLang="en-US"/>
              <a:t>共鳴ピークと共鳴極</a:t>
            </a:r>
            <a:endParaRPr lang="en-US" altLang="ja-JP" dirty="0"/>
          </a:p>
        </p:txBody>
      </p:sp>
      <p:sp>
        <p:nvSpPr>
          <p:cNvPr id="25602" name="Line 2"/>
          <p:cNvSpPr>
            <a:spLocks noChangeShapeType="1"/>
          </p:cNvSpPr>
          <p:nvPr/>
        </p:nvSpPr>
        <p:spPr bwMode="auto">
          <a:xfrm>
            <a:off x="685800" y="1840629"/>
            <a:ext cx="7848600" cy="0"/>
          </a:xfrm>
          <a:prstGeom prst="line">
            <a:avLst/>
          </a:prstGeom>
          <a:noFill/>
          <a:ln w="57150">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25603" name="Line 3"/>
          <p:cNvSpPr>
            <a:spLocks noChangeShapeType="1"/>
          </p:cNvSpPr>
          <p:nvPr/>
        </p:nvSpPr>
        <p:spPr bwMode="auto">
          <a:xfrm>
            <a:off x="1295400" y="1840629"/>
            <a:ext cx="6629400"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sp>
        <p:nvSpPr>
          <p:cNvPr id="25605" name="AutoShape 6"/>
          <p:cNvSpPr>
            <a:spLocks noChangeArrowheads="1"/>
          </p:cNvSpPr>
          <p:nvPr/>
        </p:nvSpPr>
        <p:spPr bwMode="auto">
          <a:xfrm>
            <a:off x="3886200" y="1383429"/>
            <a:ext cx="1524000" cy="838200"/>
          </a:xfrm>
          <a:prstGeom prst="irregularSeal2">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ja-JP" altLang="en-US" dirty="0">
              <a:latin typeface="Times New Roman"/>
            </a:endParaRPr>
          </a:p>
        </p:txBody>
      </p:sp>
      <p:graphicFrame>
        <p:nvGraphicFramePr>
          <p:cNvPr id="72711" name="Object 2"/>
          <p:cNvGraphicFramePr>
            <a:graphicFrameLocks noChangeAspect="1"/>
          </p:cNvGraphicFramePr>
          <p:nvPr>
            <p:extLst>
              <p:ext uri="{D42A27DB-BD31-4B8C-83A1-F6EECF244321}">
                <p14:modId xmlns:p14="http://schemas.microsoft.com/office/powerpoint/2010/main" val="1716759135"/>
              </p:ext>
            </p:extLst>
          </p:nvPr>
        </p:nvGraphicFramePr>
        <p:xfrm>
          <a:off x="2133600" y="1002429"/>
          <a:ext cx="914400" cy="549275"/>
        </p:xfrm>
        <a:graphic>
          <a:graphicData uri="http://schemas.openxmlformats.org/presentationml/2006/ole">
            <mc:AlternateContent xmlns:mc="http://schemas.openxmlformats.org/markup-compatibility/2006">
              <mc:Choice xmlns:v="urn:schemas-microsoft-com:vml" Requires="v">
                <p:oleObj name="Equation" r:id="rId4" imgW="317500" imgH="190500" progId="Equation.DSMT4">
                  <p:embed/>
                </p:oleObj>
              </mc:Choice>
              <mc:Fallback>
                <p:oleObj name="Equation" r:id="rId4" imgW="317500" imgH="190500" progId="Equation.DSMT4">
                  <p:embed/>
                  <p:pic>
                    <p:nvPicPr>
                      <p:cNvPr id="72711"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002429"/>
                        <a:ext cx="914400"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2712" name="Line 8"/>
          <p:cNvSpPr>
            <a:spLocks noChangeShapeType="1"/>
          </p:cNvSpPr>
          <p:nvPr/>
        </p:nvSpPr>
        <p:spPr bwMode="auto">
          <a:xfrm>
            <a:off x="1676400" y="1612029"/>
            <a:ext cx="1752600"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graphicFrame>
        <p:nvGraphicFramePr>
          <p:cNvPr id="72713" name="Object 3"/>
          <p:cNvGraphicFramePr>
            <a:graphicFrameLocks noChangeAspect="1"/>
          </p:cNvGraphicFramePr>
          <p:nvPr>
            <p:extLst>
              <p:ext uri="{D42A27DB-BD31-4B8C-83A1-F6EECF244321}">
                <p14:modId xmlns:p14="http://schemas.microsoft.com/office/powerpoint/2010/main" val="4117265867"/>
              </p:ext>
            </p:extLst>
          </p:nvPr>
        </p:nvGraphicFramePr>
        <p:xfrm>
          <a:off x="6248400" y="2053354"/>
          <a:ext cx="914400" cy="549275"/>
        </p:xfrm>
        <a:graphic>
          <a:graphicData uri="http://schemas.openxmlformats.org/presentationml/2006/ole">
            <mc:AlternateContent xmlns:mc="http://schemas.openxmlformats.org/markup-compatibility/2006">
              <mc:Choice xmlns:v="urn:schemas-microsoft-com:vml" Requires="v">
                <p:oleObj name="Equation" r:id="rId6" imgW="317500" imgH="190500" progId="Equation.DSMT4">
                  <p:embed/>
                </p:oleObj>
              </mc:Choice>
              <mc:Fallback>
                <p:oleObj name="Equation" r:id="rId6" imgW="317500" imgH="190500" progId="Equation.DSMT4">
                  <p:embed/>
                  <p:pic>
                    <p:nvPicPr>
                      <p:cNvPr id="7271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2053354"/>
                        <a:ext cx="914400"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2714" name="Line 10"/>
          <p:cNvSpPr>
            <a:spLocks noChangeShapeType="1"/>
          </p:cNvSpPr>
          <p:nvPr/>
        </p:nvSpPr>
        <p:spPr bwMode="auto">
          <a:xfrm>
            <a:off x="5791200" y="2069229"/>
            <a:ext cx="1752600"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graphicFrame>
        <p:nvGraphicFramePr>
          <p:cNvPr id="72715" name="Object 4"/>
          <p:cNvGraphicFramePr>
            <a:graphicFrameLocks noChangeAspect="1"/>
          </p:cNvGraphicFramePr>
          <p:nvPr>
            <p:extLst>
              <p:ext uri="{D42A27DB-BD31-4B8C-83A1-F6EECF244321}">
                <p14:modId xmlns:p14="http://schemas.microsoft.com/office/powerpoint/2010/main" val="1156997189"/>
              </p:ext>
            </p:extLst>
          </p:nvPr>
        </p:nvGraphicFramePr>
        <p:xfrm>
          <a:off x="2060575" y="2053354"/>
          <a:ext cx="1062038" cy="549275"/>
        </p:xfrm>
        <a:graphic>
          <a:graphicData uri="http://schemas.openxmlformats.org/presentationml/2006/ole">
            <mc:AlternateContent xmlns:mc="http://schemas.openxmlformats.org/markup-compatibility/2006">
              <mc:Choice xmlns:v="urn:schemas-microsoft-com:vml" Requires="v">
                <p:oleObj name="Equation" r:id="rId8" imgW="368300" imgH="190500" progId="Equation.DSMT4">
                  <p:embed/>
                </p:oleObj>
              </mc:Choice>
              <mc:Fallback>
                <p:oleObj name="Equation" r:id="rId8" imgW="368300" imgH="190500" progId="Equation.DSMT4">
                  <p:embed/>
                  <p:pic>
                    <p:nvPicPr>
                      <p:cNvPr id="72715"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0575" y="2053354"/>
                        <a:ext cx="1062038" cy="54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2716" name="Line 12"/>
          <p:cNvSpPr>
            <a:spLocks noChangeShapeType="1"/>
          </p:cNvSpPr>
          <p:nvPr/>
        </p:nvSpPr>
        <p:spPr bwMode="auto">
          <a:xfrm>
            <a:off x="1676400" y="2069229"/>
            <a:ext cx="1752600" cy="0"/>
          </a:xfrm>
          <a:prstGeom prst="line">
            <a:avLst/>
          </a:prstGeom>
          <a:noFill/>
          <a:ln w="28575">
            <a:solidFill>
              <a:srgbClr val="FF0000"/>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ja-JP" altLang="en-US" dirty="0">
              <a:latin typeface="Times New Roman"/>
            </a:endParaRPr>
          </a:p>
        </p:txBody>
      </p:sp>
      <p:cxnSp>
        <p:nvCxnSpPr>
          <p:cNvPr id="36" name="直線矢印コネクタ 35"/>
          <p:cNvCxnSpPr/>
          <p:nvPr/>
        </p:nvCxnSpPr>
        <p:spPr>
          <a:xfrm flipH="1">
            <a:off x="971572" y="4842123"/>
            <a:ext cx="1409655" cy="767777"/>
          </a:xfrm>
          <a:prstGeom prst="straightConnector1">
            <a:avLst/>
          </a:prstGeom>
          <a:ln w="28575"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pic>
        <p:nvPicPr>
          <p:cNvPr id="16" name="図 15"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242" y="4905636"/>
            <a:ext cx="838634" cy="286901"/>
          </a:xfrm>
          <a:prstGeom prst="rect">
            <a:avLst/>
          </a:prstGeom>
        </p:spPr>
      </p:pic>
      <p:grpSp>
        <p:nvGrpSpPr>
          <p:cNvPr id="21" name="図形グループ 20"/>
          <p:cNvGrpSpPr/>
          <p:nvPr/>
        </p:nvGrpSpPr>
        <p:grpSpPr>
          <a:xfrm>
            <a:off x="2063337" y="5580553"/>
            <a:ext cx="564447" cy="208330"/>
            <a:chOff x="3474903" y="5651378"/>
            <a:chExt cx="564447" cy="208330"/>
          </a:xfrm>
        </p:grpSpPr>
        <p:cxnSp>
          <p:nvCxnSpPr>
            <p:cNvPr id="18" name="直線コネクタ 17"/>
            <p:cNvCxnSpPr/>
            <p:nvPr/>
          </p:nvCxnSpPr>
          <p:spPr>
            <a:xfrm>
              <a:off x="3580332" y="5651378"/>
              <a:ext cx="413115" cy="20833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p:nvPr/>
          </p:nvCxnSpPr>
          <p:spPr>
            <a:xfrm flipV="1">
              <a:off x="3474903" y="5651378"/>
              <a:ext cx="564447" cy="20833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23" name="直線コネクタ 22"/>
          <p:cNvCxnSpPr/>
          <p:nvPr/>
        </p:nvCxnSpPr>
        <p:spPr>
          <a:xfrm flipH="1">
            <a:off x="3582178" y="3559173"/>
            <a:ext cx="6504" cy="1242350"/>
          </a:xfrm>
          <a:prstGeom prst="line">
            <a:avLst/>
          </a:prstGeom>
          <a:ln w="1905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51" name="直線コネクタ 50"/>
          <p:cNvCxnSpPr>
            <a:cxnSpLocks/>
          </p:cNvCxnSpPr>
          <p:nvPr/>
        </p:nvCxnSpPr>
        <p:spPr>
          <a:xfrm flipH="1">
            <a:off x="2369136" y="4842123"/>
            <a:ext cx="1213043" cy="797773"/>
          </a:xfrm>
          <a:prstGeom prst="line">
            <a:avLst/>
          </a:prstGeom>
          <a:ln w="1905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5" name="テキスト ボックス 34"/>
          <p:cNvSpPr txBox="1"/>
          <p:nvPr/>
        </p:nvSpPr>
        <p:spPr>
          <a:xfrm>
            <a:off x="2447837" y="2855740"/>
            <a:ext cx="2334772" cy="584775"/>
          </a:xfrm>
          <a:prstGeom prst="rect">
            <a:avLst/>
          </a:prstGeom>
          <a:noFill/>
        </p:spPr>
        <p:txBody>
          <a:bodyPr wrap="square" rtlCol="0">
            <a:spAutoFit/>
          </a:bodyPr>
          <a:lstStyle/>
          <a:p>
            <a:pPr algn="ctr"/>
            <a:r>
              <a:rPr kumimoji="1" lang="ja-JP" altLang="en-US" sz="3200">
                <a:solidFill>
                  <a:srgbClr val="0000FF"/>
                </a:solidFill>
                <a:latin typeface="Times New Roman"/>
              </a:rPr>
              <a:t>共鳴ピーク</a:t>
            </a:r>
            <a:endParaRPr kumimoji="1" lang="en-US" altLang="ja-JP" sz="3200" dirty="0">
              <a:solidFill>
                <a:srgbClr val="0000FF"/>
              </a:solidFill>
              <a:latin typeface="Times New Roman"/>
            </a:endParaRPr>
          </a:p>
        </p:txBody>
      </p:sp>
      <p:sp>
        <p:nvSpPr>
          <p:cNvPr id="62" name="テキスト ボックス 61"/>
          <p:cNvSpPr txBox="1"/>
          <p:nvPr/>
        </p:nvSpPr>
        <p:spPr>
          <a:xfrm>
            <a:off x="1824732" y="5885377"/>
            <a:ext cx="1041656" cy="584775"/>
          </a:xfrm>
          <a:prstGeom prst="rect">
            <a:avLst/>
          </a:prstGeom>
          <a:noFill/>
        </p:spPr>
        <p:txBody>
          <a:bodyPr wrap="square" rtlCol="0">
            <a:spAutoFit/>
          </a:bodyPr>
          <a:lstStyle/>
          <a:p>
            <a:pPr algn="ctr"/>
            <a:r>
              <a:rPr kumimoji="1" lang="ja-JP" altLang="en-US" sz="3200">
                <a:solidFill>
                  <a:srgbClr val="FF0000"/>
                </a:solidFill>
                <a:latin typeface="Times New Roman"/>
              </a:rPr>
              <a:t>極</a:t>
            </a:r>
            <a:endParaRPr kumimoji="1" lang="ja-JP" altLang="en-US" sz="3200" dirty="0">
              <a:solidFill>
                <a:srgbClr val="FF0000"/>
              </a:solidFill>
              <a:latin typeface="Times New Roman"/>
            </a:endParaRPr>
          </a:p>
        </p:txBody>
      </p:sp>
      <p:grpSp>
        <p:nvGrpSpPr>
          <p:cNvPr id="40" name="グループ化 39">
            <a:extLst>
              <a:ext uri="{FF2B5EF4-FFF2-40B4-BE49-F238E27FC236}">
                <a16:creationId xmlns:a16="http://schemas.microsoft.com/office/drawing/2014/main" id="{89692431-C6E6-2845-BF57-813EE908D346}"/>
              </a:ext>
            </a:extLst>
          </p:cNvPr>
          <p:cNvGrpSpPr/>
          <p:nvPr/>
        </p:nvGrpSpPr>
        <p:grpSpPr>
          <a:xfrm>
            <a:off x="5050501" y="2852936"/>
            <a:ext cx="2887765" cy="1470497"/>
            <a:chOff x="5318891" y="2815353"/>
            <a:chExt cx="2887765" cy="1470497"/>
          </a:xfrm>
        </p:grpSpPr>
        <p:pic>
          <p:nvPicPr>
            <p:cNvPr id="7" name="図 6">
              <a:extLst>
                <a:ext uri="{FF2B5EF4-FFF2-40B4-BE49-F238E27FC236}">
                  <a16:creationId xmlns:a16="http://schemas.microsoft.com/office/drawing/2014/main" id="{7330C440-48E8-1C43-BC67-8F508ECAE3A4}"/>
                </a:ext>
              </a:extLst>
            </p:cNvPr>
            <p:cNvPicPr>
              <a:picLocks noChangeAspect="1"/>
            </p:cNvPicPr>
            <p:nvPr/>
          </p:nvPicPr>
          <p:blipFill>
            <a:blip r:embed="rId11"/>
            <a:stretch>
              <a:fillRect/>
            </a:stretch>
          </p:blipFill>
          <p:spPr>
            <a:xfrm>
              <a:off x="5480375" y="3385554"/>
              <a:ext cx="2564796" cy="900296"/>
            </a:xfrm>
            <a:prstGeom prst="rect">
              <a:avLst/>
            </a:prstGeom>
          </p:spPr>
        </p:pic>
        <p:sp>
          <p:nvSpPr>
            <p:cNvPr id="38" name="テキスト ボックス 37">
              <a:extLst>
                <a:ext uri="{FF2B5EF4-FFF2-40B4-BE49-F238E27FC236}">
                  <a16:creationId xmlns:a16="http://schemas.microsoft.com/office/drawing/2014/main" id="{587C27ED-FD06-8048-9394-E615486D54AE}"/>
                </a:ext>
              </a:extLst>
            </p:cNvPr>
            <p:cNvSpPr txBox="1"/>
            <p:nvPr/>
          </p:nvSpPr>
          <p:spPr>
            <a:xfrm>
              <a:off x="5318891" y="2815353"/>
              <a:ext cx="2887765" cy="523220"/>
            </a:xfrm>
            <a:prstGeom prst="rect">
              <a:avLst/>
            </a:prstGeom>
            <a:noFill/>
          </p:spPr>
          <p:txBody>
            <a:bodyPr wrap="square">
              <a:spAutoFit/>
            </a:bodyPr>
            <a:lstStyle/>
            <a:p>
              <a:pPr algn="ctr"/>
              <a:r>
                <a:rPr lang="en-US" altLang="ja-JP" dirty="0" err="1">
                  <a:solidFill>
                    <a:srgbClr val="0000FF"/>
                  </a:solidFill>
                  <a:latin typeface="Times New Roman"/>
                </a:rPr>
                <a:t>Breit</a:t>
              </a:r>
              <a:r>
                <a:rPr lang="en-US" altLang="ja-JP" dirty="0">
                  <a:solidFill>
                    <a:srgbClr val="0000FF"/>
                  </a:solidFill>
                  <a:latin typeface="Times New Roman"/>
                </a:rPr>
                <a:t>-Wigner</a:t>
              </a:r>
              <a:r>
                <a:rPr lang="ja-JP" altLang="en-US">
                  <a:solidFill>
                    <a:srgbClr val="0000FF"/>
                  </a:solidFill>
                  <a:latin typeface="Times New Roman"/>
                </a:rPr>
                <a:t>型</a:t>
              </a:r>
              <a:endParaRPr kumimoji="1" lang="ja-JP" altLang="en-US" dirty="0">
                <a:solidFill>
                  <a:srgbClr val="0000FF"/>
                </a:solidFill>
                <a:latin typeface="Times New Roman"/>
              </a:endParaRPr>
            </a:p>
          </p:txBody>
        </p:sp>
      </p:grpSp>
      <p:pic>
        <p:nvPicPr>
          <p:cNvPr id="19" name="図 18">
            <a:extLst>
              <a:ext uri="{FF2B5EF4-FFF2-40B4-BE49-F238E27FC236}">
                <a16:creationId xmlns:a16="http://schemas.microsoft.com/office/drawing/2014/main" id="{00443595-8DD1-E443-B5DE-5F2CCB4C2459}"/>
              </a:ext>
            </a:extLst>
          </p:cNvPr>
          <p:cNvPicPr>
            <a:picLocks noChangeAspect="1"/>
          </p:cNvPicPr>
          <p:nvPr/>
        </p:nvPicPr>
        <p:blipFill>
          <a:blip r:embed="rId12"/>
          <a:stretch>
            <a:fillRect/>
          </a:stretch>
        </p:blipFill>
        <p:spPr>
          <a:xfrm>
            <a:off x="2555776" y="5012347"/>
            <a:ext cx="317500" cy="368300"/>
          </a:xfrm>
          <a:prstGeom prst="rect">
            <a:avLst/>
          </a:prstGeom>
        </p:spPr>
      </p:pic>
      <p:pic>
        <p:nvPicPr>
          <p:cNvPr id="24" name="図 23">
            <a:extLst>
              <a:ext uri="{FF2B5EF4-FFF2-40B4-BE49-F238E27FC236}">
                <a16:creationId xmlns:a16="http://schemas.microsoft.com/office/drawing/2014/main" id="{EFA362E8-E2D7-484E-B74F-6081D04752EB}"/>
              </a:ext>
            </a:extLst>
          </p:cNvPr>
          <p:cNvPicPr>
            <a:picLocks noChangeAspect="1"/>
          </p:cNvPicPr>
          <p:nvPr/>
        </p:nvPicPr>
        <p:blipFill>
          <a:blip r:embed="rId13"/>
          <a:stretch>
            <a:fillRect/>
          </a:stretch>
        </p:blipFill>
        <p:spPr>
          <a:xfrm>
            <a:off x="3491880" y="4908669"/>
            <a:ext cx="458490" cy="383852"/>
          </a:xfrm>
          <a:prstGeom prst="rect">
            <a:avLst/>
          </a:prstGeom>
        </p:spPr>
      </p:pic>
      <p:grpSp>
        <p:nvGrpSpPr>
          <p:cNvPr id="42" name="グループ化 41">
            <a:extLst>
              <a:ext uri="{FF2B5EF4-FFF2-40B4-BE49-F238E27FC236}">
                <a16:creationId xmlns:a16="http://schemas.microsoft.com/office/drawing/2014/main" id="{A4B4A091-31BC-394F-B638-9D7BF48FD866}"/>
              </a:ext>
            </a:extLst>
          </p:cNvPr>
          <p:cNvGrpSpPr/>
          <p:nvPr/>
        </p:nvGrpSpPr>
        <p:grpSpPr>
          <a:xfrm>
            <a:off x="4427984" y="5223122"/>
            <a:ext cx="3496816" cy="1429081"/>
            <a:chOff x="4427984" y="5223122"/>
            <a:chExt cx="3496816" cy="1429081"/>
          </a:xfrm>
        </p:grpSpPr>
        <p:sp>
          <p:nvSpPr>
            <p:cNvPr id="41" name="角丸四角形 40">
              <a:extLst>
                <a:ext uri="{FF2B5EF4-FFF2-40B4-BE49-F238E27FC236}">
                  <a16:creationId xmlns:a16="http://schemas.microsoft.com/office/drawing/2014/main" id="{B4C4E08B-1A9F-624F-B5D7-39AF0067D8B6}"/>
                </a:ext>
              </a:extLst>
            </p:cNvPr>
            <p:cNvSpPr/>
            <p:nvPr/>
          </p:nvSpPr>
          <p:spPr bwMode="auto">
            <a:xfrm>
              <a:off x="4427984" y="5223122"/>
              <a:ext cx="3496816" cy="1429081"/>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endParaRPr>
            </a:p>
          </p:txBody>
        </p:sp>
        <p:pic>
          <p:nvPicPr>
            <p:cNvPr id="30" name="図 29">
              <a:extLst>
                <a:ext uri="{FF2B5EF4-FFF2-40B4-BE49-F238E27FC236}">
                  <a16:creationId xmlns:a16="http://schemas.microsoft.com/office/drawing/2014/main" id="{1FAC812D-D3EF-6048-8A63-DBC843EB8BD2}"/>
                </a:ext>
              </a:extLst>
            </p:cNvPr>
            <p:cNvPicPr>
              <a:picLocks noChangeAspect="1"/>
            </p:cNvPicPr>
            <p:nvPr/>
          </p:nvPicPr>
          <p:blipFill>
            <a:blip r:embed="rId14"/>
            <a:stretch>
              <a:fillRect/>
            </a:stretch>
          </p:blipFill>
          <p:spPr>
            <a:xfrm>
              <a:off x="4537317" y="5340762"/>
              <a:ext cx="3289300" cy="1193800"/>
            </a:xfrm>
            <a:prstGeom prst="rect">
              <a:avLst/>
            </a:prstGeom>
          </p:spPr>
        </p:pic>
      </p:grpSp>
      <p:cxnSp>
        <p:nvCxnSpPr>
          <p:cNvPr id="37" name="直線矢印コネクタ 36">
            <a:extLst>
              <a:ext uri="{FF2B5EF4-FFF2-40B4-BE49-F238E27FC236}">
                <a16:creationId xmlns:a16="http://schemas.microsoft.com/office/drawing/2014/main" id="{C162B349-09DE-0041-AC2F-3242EAEEBC97}"/>
              </a:ext>
            </a:extLst>
          </p:cNvPr>
          <p:cNvCxnSpPr>
            <a:cxnSpLocks/>
            <a:stCxn id="41" idx="1"/>
          </p:cNvCxnSpPr>
          <p:nvPr/>
        </p:nvCxnSpPr>
        <p:spPr bwMode="auto">
          <a:xfrm flipH="1" flipV="1">
            <a:off x="2627784" y="5715267"/>
            <a:ext cx="1800200" cy="222396"/>
          </a:xfrm>
          <a:prstGeom prst="straightConnector1">
            <a:avLst/>
          </a:prstGeom>
          <a:solidFill>
            <a:schemeClr val="accent1"/>
          </a:solidFill>
          <a:ln w="57150" cap="flat" cmpd="sng" algn="ctr">
            <a:solidFill>
              <a:srgbClr val="FF2600"/>
            </a:solidFill>
            <a:prstDash val="solid"/>
            <a:round/>
            <a:headEnd type="none" w="med" len="med"/>
            <a:tailEnd type="triangle"/>
          </a:ln>
          <a:effectLst/>
        </p:spPr>
      </p:cxnSp>
      <p:sp>
        <p:nvSpPr>
          <p:cNvPr id="43" name="Text Box 10">
            <a:extLst>
              <a:ext uri="{FF2B5EF4-FFF2-40B4-BE49-F238E27FC236}">
                <a16:creationId xmlns:a16="http://schemas.microsoft.com/office/drawing/2014/main" id="{E7CEA465-61EF-6D4A-9DD5-CAAAD80F6E29}"/>
              </a:ext>
            </a:extLst>
          </p:cNvPr>
          <p:cNvSpPr txBox="1">
            <a:spLocks noChangeArrowheads="1"/>
          </p:cNvSpPr>
          <p:nvPr/>
        </p:nvSpPr>
        <p:spPr bwMode="auto">
          <a:xfrm>
            <a:off x="3547302" y="1042259"/>
            <a:ext cx="1980029"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ja-JP" altLang="en-US"/>
              <a:t>量子散乱体</a:t>
            </a:r>
            <a:endParaRPr lang="en-US" altLang="ja-JP" dirty="0"/>
          </a:p>
        </p:txBody>
      </p:sp>
      <p:grpSp>
        <p:nvGrpSpPr>
          <p:cNvPr id="11" name="グループ化 10">
            <a:extLst>
              <a:ext uri="{FF2B5EF4-FFF2-40B4-BE49-F238E27FC236}">
                <a16:creationId xmlns:a16="http://schemas.microsoft.com/office/drawing/2014/main" id="{FD6B531F-03AF-FB4B-824E-EF468535AC84}"/>
              </a:ext>
            </a:extLst>
          </p:cNvPr>
          <p:cNvGrpSpPr/>
          <p:nvPr/>
        </p:nvGrpSpPr>
        <p:grpSpPr>
          <a:xfrm>
            <a:off x="695703" y="2897781"/>
            <a:ext cx="5909323" cy="2151306"/>
            <a:chOff x="695703" y="2897781"/>
            <a:chExt cx="5909323" cy="2151306"/>
          </a:xfrm>
        </p:grpSpPr>
        <p:cxnSp>
          <p:nvCxnSpPr>
            <p:cNvPr id="5" name="直線矢印コネクタ 4"/>
            <p:cNvCxnSpPr/>
            <p:nvPr/>
          </p:nvCxnSpPr>
          <p:spPr>
            <a:xfrm flipV="1">
              <a:off x="2381227" y="2897781"/>
              <a:ext cx="0" cy="1944342"/>
            </a:xfrm>
            <a:prstGeom prst="straightConnector1">
              <a:avLst/>
            </a:prstGeom>
            <a:ln w="28575"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p:nvPr/>
          </p:nvCxnSpPr>
          <p:spPr>
            <a:xfrm>
              <a:off x="2375881" y="4842123"/>
              <a:ext cx="2674620" cy="0"/>
            </a:xfrm>
            <a:prstGeom prst="straightConnector1">
              <a:avLst/>
            </a:prstGeom>
            <a:ln w="28575" cmpd="sng">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pic>
          <p:nvPicPr>
            <p:cNvPr id="13" name="図 12" descr="latex-image-1.pd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84559" y="4696354"/>
              <a:ext cx="1420467" cy="352733"/>
            </a:xfrm>
            <a:prstGeom prst="rect">
              <a:avLst/>
            </a:prstGeom>
          </p:spPr>
        </p:pic>
        <p:sp>
          <p:nvSpPr>
            <p:cNvPr id="14" name="フリーフォーム 13"/>
            <p:cNvSpPr/>
            <p:nvPr/>
          </p:nvSpPr>
          <p:spPr>
            <a:xfrm>
              <a:off x="2747151" y="3528575"/>
              <a:ext cx="1790166" cy="1179287"/>
            </a:xfrm>
            <a:custGeom>
              <a:avLst/>
              <a:gdLst>
                <a:gd name="connsiteX0" fmla="*/ 0 w 1744264"/>
                <a:gd name="connsiteY0" fmla="*/ 1178062 h 1279762"/>
                <a:gd name="connsiteX1" fmla="*/ 795629 w 1744264"/>
                <a:gd name="connsiteY1" fmla="*/ 1162762 h 1279762"/>
                <a:gd name="connsiteX2" fmla="*/ 948635 w 1744264"/>
                <a:gd name="connsiteY2" fmla="*/ 0 h 1279762"/>
                <a:gd name="connsiteX3" fmla="*/ 1744264 w 1744264"/>
                <a:gd name="connsiteY3" fmla="*/ 1162762 h 1279762"/>
                <a:gd name="connsiteX0" fmla="*/ 0 w 1744264"/>
                <a:gd name="connsiteY0" fmla="*/ 1178109 h 1255175"/>
                <a:gd name="connsiteX1" fmla="*/ 550820 w 1744264"/>
                <a:gd name="connsiteY1" fmla="*/ 1116911 h 1255175"/>
                <a:gd name="connsiteX2" fmla="*/ 948635 w 1744264"/>
                <a:gd name="connsiteY2" fmla="*/ 47 h 1255175"/>
                <a:gd name="connsiteX3" fmla="*/ 1744264 w 1744264"/>
                <a:gd name="connsiteY3" fmla="*/ 1162809 h 1255175"/>
                <a:gd name="connsiteX0" fmla="*/ 0 w 1744264"/>
                <a:gd name="connsiteY0" fmla="*/ 1178062 h 1178062"/>
                <a:gd name="connsiteX1" fmla="*/ 948635 w 1744264"/>
                <a:gd name="connsiteY1" fmla="*/ 0 h 1178062"/>
                <a:gd name="connsiteX2" fmla="*/ 1744264 w 1744264"/>
                <a:gd name="connsiteY2" fmla="*/ 1162762 h 1178062"/>
                <a:gd name="connsiteX0" fmla="*/ 0 w 1744264"/>
                <a:gd name="connsiteY0" fmla="*/ 1178062 h 1178062"/>
                <a:gd name="connsiteX1" fmla="*/ 948635 w 1744264"/>
                <a:gd name="connsiteY1" fmla="*/ 0 h 1178062"/>
                <a:gd name="connsiteX2" fmla="*/ 1744264 w 1744264"/>
                <a:gd name="connsiteY2" fmla="*/ 1162762 h 1178062"/>
                <a:gd name="connsiteX0" fmla="*/ 0 w 1744264"/>
                <a:gd name="connsiteY0" fmla="*/ 1178062 h 1179290"/>
                <a:gd name="connsiteX1" fmla="*/ 948635 w 1744264"/>
                <a:gd name="connsiteY1" fmla="*/ 0 h 1179290"/>
                <a:gd name="connsiteX2" fmla="*/ 1744264 w 1744264"/>
                <a:gd name="connsiteY2" fmla="*/ 1162762 h 1179290"/>
                <a:gd name="connsiteX0" fmla="*/ 0 w 1744264"/>
                <a:gd name="connsiteY0" fmla="*/ 1178062 h 1179290"/>
                <a:gd name="connsiteX1" fmla="*/ 948635 w 1744264"/>
                <a:gd name="connsiteY1" fmla="*/ 0 h 1179290"/>
                <a:gd name="connsiteX2" fmla="*/ 1744264 w 1744264"/>
                <a:gd name="connsiteY2" fmla="*/ 1162762 h 1179290"/>
                <a:gd name="connsiteX0" fmla="*/ 0 w 1560657"/>
                <a:gd name="connsiteY0" fmla="*/ 1180099 h 1181376"/>
                <a:gd name="connsiteX1" fmla="*/ 948635 w 1560657"/>
                <a:gd name="connsiteY1" fmla="*/ 2037 h 1181376"/>
                <a:gd name="connsiteX2" fmla="*/ 1560657 w 1560657"/>
                <a:gd name="connsiteY2" fmla="*/ 874108 h 1181376"/>
                <a:gd name="connsiteX0" fmla="*/ 0 w 1759565"/>
                <a:gd name="connsiteY0" fmla="*/ 1178079 h 1179309"/>
                <a:gd name="connsiteX1" fmla="*/ 948635 w 1759565"/>
                <a:gd name="connsiteY1" fmla="*/ 17 h 1179309"/>
                <a:gd name="connsiteX2" fmla="*/ 1759565 w 1759565"/>
                <a:gd name="connsiteY2" fmla="*/ 1147479 h 1179309"/>
                <a:gd name="connsiteX0" fmla="*/ 0 w 1759565"/>
                <a:gd name="connsiteY0" fmla="*/ 1178079 h 1179309"/>
                <a:gd name="connsiteX1" fmla="*/ 948635 w 1759565"/>
                <a:gd name="connsiteY1" fmla="*/ 17 h 1179309"/>
                <a:gd name="connsiteX2" fmla="*/ 1759565 w 1759565"/>
                <a:gd name="connsiteY2" fmla="*/ 1147479 h 1179309"/>
                <a:gd name="connsiteX0" fmla="*/ 0 w 1759565"/>
                <a:gd name="connsiteY0" fmla="*/ 1178079 h 1179309"/>
                <a:gd name="connsiteX1" fmla="*/ 948635 w 1759565"/>
                <a:gd name="connsiteY1" fmla="*/ 17 h 1179309"/>
                <a:gd name="connsiteX2" fmla="*/ 1759565 w 1759565"/>
                <a:gd name="connsiteY2" fmla="*/ 1147479 h 1179309"/>
                <a:gd name="connsiteX0" fmla="*/ 0 w 1805467"/>
                <a:gd name="connsiteY0" fmla="*/ 1178079 h 1179309"/>
                <a:gd name="connsiteX1" fmla="*/ 948635 w 1805467"/>
                <a:gd name="connsiteY1" fmla="*/ 17 h 1179309"/>
                <a:gd name="connsiteX2" fmla="*/ 1805467 w 1805467"/>
                <a:gd name="connsiteY2" fmla="*/ 1147479 h 1179309"/>
                <a:gd name="connsiteX0" fmla="*/ 0 w 2524593"/>
                <a:gd name="connsiteY0" fmla="*/ 1178062 h 1179287"/>
                <a:gd name="connsiteX1" fmla="*/ 948635 w 2524593"/>
                <a:gd name="connsiteY1" fmla="*/ 0 h 1179287"/>
                <a:gd name="connsiteX2" fmla="*/ 2524593 w 2524593"/>
                <a:gd name="connsiteY2" fmla="*/ 1178061 h 1179287"/>
                <a:gd name="connsiteX0" fmla="*/ 0 w 2524593"/>
                <a:gd name="connsiteY0" fmla="*/ 1178062 h 1179287"/>
                <a:gd name="connsiteX1" fmla="*/ 948635 w 2524593"/>
                <a:gd name="connsiteY1" fmla="*/ 0 h 1179287"/>
                <a:gd name="connsiteX2" fmla="*/ 2524593 w 2524593"/>
                <a:gd name="connsiteY2" fmla="*/ 1178061 h 1179287"/>
                <a:gd name="connsiteX0" fmla="*/ 0 w 1713663"/>
                <a:gd name="connsiteY0" fmla="*/ 1178065 h 1193363"/>
                <a:gd name="connsiteX1" fmla="*/ 948635 w 1713663"/>
                <a:gd name="connsiteY1" fmla="*/ 3 h 1193363"/>
                <a:gd name="connsiteX2" fmla="*/ 1713663 w 1713663"/>
                <a:gd name="connsiteY2" fmla="*/ 1193363 h 1193363"/>
                <a:gd name="connsiteX0" fmla="*/ 0 w 2233882"/>
                <a:gd name="connsiteY0" fmla="*/ 1178170 h 1179408"/>
                <a:gd name="connsiteX1" fmla="*/ 948635 w 2233882"/>
                <a:gd name="connsiteY1" fmla="*/ 108 h 1179408"/>
                <a:gd name="connsiteX2" fmla="*/ 2233882 w 2233882"/>
                <a:gd name="connsiteY2" fmla="*/ 1101671 h 1179408"/>
                <a:gd name="connsiteX0" fmla="*/ 0 w 2233882"/>
                <a:gd name="connsiteY0" fmla="*/ 1178170 h 1179408"/>
                <a:gd name="connsiteX1" fmla="*/ 948635 w 2233882"/>
                <a:gd name="connsiteY1" fmla="*/ 108 h 1179408"/>
                <a:gd name="connsiteX2" fmla="*/ 2233882 w 2233882"/>
                <a:gd name="connsiteY2" fmla="*/ 1101671 h 1179408"/>
                <a:gd name="connsiteX0" fmla="*/ 0 w 2233882"/>
                <a:gd name="connsiteY0" fmla="*/ 1178062 h 1239991"/>
                <a:gd name="connsiteX1" fmla="*/ 948635 w 2233882"/>
                <a:gd name="connsiteY1" fmla="*/ 0 h 1239991"/>
                <a:gd name="connsiteX2" fmla="*/ 1652461 w 2233882"/>
                <a:gd name="connsiteY2" fmla="*/ 1178063 h 1239991"/>
                <a:gd name="connsiteX3" fmla="*/ 2233882 w 2233882"/>
                <a:gd name="connsiteY3" fmla="*/ 1101563 h 1239991"/>
                <a:gd name="connsiteX0" fmla="*/ 0 w 1652461"/>
                <a:gd name="connsiteY0" fmla="*/ 1178062 h 1179287"/>
                <a:gd name="connsiteX1" fmla="*/ 948635 w 1652461"/>
                <a:gd name="connsiteY1" fmla="*/ 0 h 1179287"/>
                <a:gd name="connsiteX2" fmla="*/ 1652461 w 1652461"/>
                <a:gd name="connsiteY2" fmla="*/ 1178063 h 1179287"/>
                <a:gd name="connsiteX0" fmla="*/ 0 w 1790166"/>
                <a:gd name="connsiteY0" fmla="*/ 1178062 h 1179287"/>
                <a:gd name="connsiteX1" fmla="*/ 948635 w 1790166"/>
                <a:gd name="connsiteY1" fmla="*/ 0 h 1179287"/>
                <a:gd name="connsiteX2" fmla="*/ 1790166 w 1790166"/>
                <a:gd name="connsiteY2" fmla="*/ 1178063 h 1179287"/>
                <a:gd name="connsiteX0" fmla="*/ 0 w 1790166"/>
                <a:gd name="connsiteY0" fmla="*/ 1178062 h 1179287"/>
                <a:gd name="connsiteX1" fmla="*/ 948635 w 1790166"/>
                <a:gd name="connsiteY1" fmla="*/ 0 h 1179287"/>
                <a:gd name="connsiteX2" fmla="*/ 1790166 w 1790166"/>
                <a:gd name="connsiteY2" fmla="*/ 1178063 h 1179287"/>
                <a:gd name="connsiteX0" fmla="*/ 0 w 1790166"/>
                <a:gd name="connsiteY0" fmla="*/ 1178062 h 1179287"/>
                <a:gd name="connsiteX1" fmla="*/ 841531 w 1790166"/>
                <a:gd name="connsiteY1" fmla="*/ 0 h 1179287"/>
                <a:gd name="connsiteX2" fmla="*/ 1790166 w 1790166"/>
                <a:gd name="connsiteY2" fmla="*/ 1178063 h 1179287"/>
              </a:gdLst>
              <a:ahLst/>
              <a:cxnLst>
                <a:cxn ang="0">
                  <a:pos x="connsiteX0" y="connsiteY0"/>
                </a:cxn>
                <a:cxn ang="0">
                  <a:pos x="connsiteX1" y="connsiteY1"/>
                </a:cxn>
                <a:cxn ang="0">
                  <a:pos x="connsiteX2" y="connsiteY2"/>
                </a:cxn>
              </a:cxnLst>
              <a:rect l="l" t="t" r="r" b="b"/>
              <a:pathLst>
                <a:path w="1790166" h="1179287">
                  <a:moveTo>
                    <a:pt x="0" y="1178062"/>
                  </a:moveTo>
                  <a:cubicBezTo>
                    <a:pt x="411840" y="1223324"/>
                    <a:pt x="543170" y="0"/>
                    <a:pt x="841531" y="0"/>
                  </a:cubicBezTo>
                  <a:cubicBezTo>
                    <a:pt x="1139892" y="0"/>
                    <a:pt x="1254646" y="1178063"/>
                    <a:pt x="1790166" y="1178063"/>
                  </a:cubicBezTo>
                </a:path>
              </a:pathLst>
            </a:cu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latin typeface="Times New Roman"/>
              </a:endParaRPr>
            </a:p>
          </p:txBody>
        </p:sp>
        <p:pic>
          <p:nvPicPr>
            <p:cNvPr id="6" name="図 5">
              <a:extLst>
                <a:ext uri="{FF2B5EF4-FFF2-40B4-BE49-F238E27FC236}">
                  <a16:creationId xmlns:a16="http://schemas.microsoft.com/office/drawing/2014/main" id="{B3848E4E-1421-5E4C-B86D-1555D504BC03}"/>
                </a:ext>
              </a:extLst>
            </p:cNvPr>
            <p:cNvPicPr>
              <a:picLocks noChangeAspect="1"/>
            </p:cNvPicPr>
            <p:nvPr/>
          </p:nvPicPr>
          <p:blipFill>
            <a:blip r:embed="rId16"/>
            <a:stretch>
              <a:fillRect/>
            </a:stretch>
          </p:blipFill>
          <p:spPr>
            <a:xfrm>
              <a:off x="1122769" y="2915639"/>
              <a:ext cx="1054100" cy="508000"/>
            </a:xfrm>
            <a:prstGeom prst="rect">
              <a:avLst/>
            </a:prstGeom>
          </p:spPr>
        </p:pic>
        <p:pic>
          <p:nvPicPr>
            <p:cNvPr id="10" name="図 9">
              <a:extLst>
                <a:ext uri="{FF2B5EF4-FFF2-40B4-BE49-F238E27FC236}">
                  <a16:creationId xmlns:a16="http://schemas.microsoft.com/office/drawing/2014/main" id="{4370D470-69B7-3042-9E8F-92CC8945FFA1}"/>
                </a:ext>
              </a:extLst>
            </p:cNvPr>
            <p:cNvPicPr>
              <a:picLocks noChangeAspect="1"/>
            </p:cNvPicPr>
            <p:nvPr/>
          </p:nvPicPr>
          <p:blipFill>
            <a:blip r:embed="rId17"/>
            <a:stretch>
              <a:fillRect/>
            </a:stretch>
          </p:blipFill>
          <p:spPr>
            <a:xfrm>
              <a:off x="695703" y="3485980"/>
              <a:ext cx="1524000" cy="889734"/>
            </a:xfrm>
            <a:prstGeom prst="rect">
              <a:avLst/>
            </a:prstGeom>
          </p:spPr>
        </p:pic>
      </p:grpSp>
      <p:sp>
        <p:nvSpPr>
          <p:cNvPr id="8" name="日付プレースホルダー 7">
            <a:extLst>
              <a:ext uri="{FF2B5EF4-FFF2-40B4-BE49-F238E27FC236}">
                <a16:creationId xmlns:a16="http://schemas.microsoft.com/office/drawing/2014/main" id="{8ECB047D-238D-CCC7-A191-99D385654438}"/>
              </a:ext>
            </a:extLst>
          </p:cNvPr>
          <p:cNvSpPr>
            <a:spLocks noGrp="1"/>
          </p:cNvSpPr>
          <p:nvPr>
            <p:ph type="dt" sz="half" idx="10"/>
          </p:nvPr>
        </p:nvSpPr>
        <p:spPr/>
        <p:txBody>
          <a:bodyPr/>
          <a:lstStyle/>
          <a:p>
            <a:pPr>
              <a:defRPr/>
            </a:pPr>
            <a:r>
              <a:rPr lang="en-US" altLang="ja-JP"/>
              <a:t>2025/1/12</a:t>
            </a:r>
            <a:endParaRPr lang="en-US" altLang="ja-JP" dirty="0"/>
          </a:p>
        </p:txBody>
      </p:sp>
      <p:sp>
        <p:nvSpPr>
          <p:cNvPr id="9" name="フッター プレースホルダー 8">
            <a:extLst>
              <a:ext uri="{FF2B5EF4-FFF2-40B4-BE49-F238E27FC236}">
                <a16:creationId xmlns:a16="http://schemas.microsoft.com/office/drawing/2014/main" id="{C6A69FCC-02C5-F500-E269-9E214479B854}"/>
              </a:ext>
            </a:extLst>
          </p:cNvPr>
          <p:cNvSpPr>
            <a:spLocks noGrp="1"/>
          </p:cNvSpPr>
          <p:nvPr>
            <p:ph type="ftr" sz="quarter" idx="11"/>
          </p:nvPr>
        </p:nvSpPr>
        <p:spPr/>
        <p:txBody>
          <a:bodyPr/>
          <a:lstStyle/>
          <a:p>
            <a:pPr>
              <a:defRPr/>
            </a:pPr>
            <a:r>
              <a:rPr lang="en-US" altLang="ja-JP"/>
              <a:t>QUATUO11</a:t>
            </a:r>
            <a:endParaRPr lang="en-US" altLang="ja-JP" dirty="0"/>
          </a:p>
        </p:txBody>
      </p:sp>
      <p:sp>
        <p:nvSpPr>
          <p:cNvPr id="2" name="スライド番号プレースホルダー 1">
            <a:extLst>
              <a:ext uri="{FF2B5EF4-FFF2-40B4-BE49-F238E27FC236}">
                <a16:creationId xmlns:a16="http://schemas.microsoft.com/office/drawing/2014/main" id="{5FD99148-C5A7-85C7-C408-4B173115CA6C}"/>
              </a:ext>
            </a:extLst>
          </p:cNvPr>
          <p:cNvSpPr>
            <a:spLocks noGrp="1"/>
          </p:cNvSpPr>
          <p:nvPr>
            <p:ph type="sldNum" sz="quarter" idx="12"/>
          </p:nvPr>
        </p:nvSpPr>
        <p:spPr/>
        <p:txBody>
          <a:bodyPr/>
          <a:lstStyle/>
          <a:p>
            <a:fld id="{FA3C4D4C-6915-3147-AB54-C788617D0F2E}" type="slidenum">
              <a:rPr lang="en-US" altLang="ja-JP" smtClean="0"/>
              <a:pPr/>
              <a:t>8</a:t>
            </a:fld>
            <a:r>
              <a:rPr lang="en-US" altLang="ja-JP"/>
              <a:t>/87</a:t>
            </a:r>
            <a:endParaRPr lang="en-US" altLang="ja-JP" dirty="0"/>
          </a:p>
        </p:txBody>
      </p:sp>
    </p:spTree>
    <p:extLst>
      <p:ext uri="{BB962C8B-B14F-4D97-AF65-F5344CB8AC3E}">
        <p14:creationId xmlns:p14="http://schemas.microsoft.com/office/powerpoint/2010/main" val="315608609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2712"/>
                                        </p:tgtEl>
                                        <p:attrNameLst>
                                          <p:attrName>style.visibility</p:attrName>
                                        </p:attrNameLst>
                                      </p:cBhvr>
                                      <p:to>
                                        <p:strVal val="visible"/>
                                      </p:to>
                                    </p:set>
                                    <p:animEffect transition="in" filter="wipe(left)">
                                      <p:cBhvr>
                                        <p:cTn id="7" dur="500"/>
                                        <p:tgtEl>
                                          <p:spTgt spid="72712"/>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72711"/>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72716"/>
                                        </p:tgtEl>
                                        <p:attrNameLst>
                                          <p:attrName>style.visibility</p:attrName>
                                        </p:attrNameLst>
                                      </p:cBhvr>
                                      <p:to>
                                        <p:strVal val="visible"/>
                                      </p:to>
                                    </p:set>
                                    <p:animEffect transition="in" filter="wipe(right)">
                                      <p:cBhvr>
                                        <p:cTn id="14" dur="500"/>
                                        <p:tgtEl>
                                          <p:spTgt spid="7271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72714"/>
                                        </p:tgtEl>
                                        <p:attrNameLst>
                                          <p:attrName>style.visibility</p:attrName>
                                        </p:attrNameLst>
                                      </p:cBhvr>
                                      <p:to>
                                        <p:strVal val="visible"/>
                                      </p:to>
                                    </p:set>
                                    <p:animEffect transition="in" filter="wipe(left)">
                                      <p:cBhvr>
                                        <p:cTn id="17" dur="500"/>
                                        <p:tgtEl>
                                          <p:spTgt spid="72714"/>
                                        </p:tgtEl>
                                      </p:cBhvr>
                                    </p:animEffect>
                                  </p:childTnLst>
                                </p:cTn>
                              </p:par>
                            </p:childTnLst>
                          </p:cTn>
                        </p:par>
                        <p:par>
                          <p:cTn id="18" fill="hold" nodeType="afterGroup">
                            <p:stCondLst>
                              <p:cond delay="1000"/>
                            </p:stCondLst>
                            <p:childTnLst>
                              <p:par>
                                <p:cTn id="19" presetID="1" presetClass="entr" presetSubtype="0" fill="hold" nodeType="afterEffect">
                                  <p:stCondLst>
                                    <p:cond delay="0"/>
                                  </p:stCondLst>
                                  <p:childTnLst>
                                    <p:set>
                                      <p:cBhvr>
                                        <p:cTn id="20" dur="1" fill="hold">
                                          <p:stCondLst>
                                            <p:cond delay="0"/>
                                          </p:stCondLst>
                                        </p:cTn>
                                        <p:tgtEl>
                                          <p:spTgt spid="727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27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par>
                          <p:cTn id="32" fill="hold">
                            <p:stCondLst>
                              <p:cond delay="1000"/>
                            </p:stCondLst>
                            <p:childTnLst>
                              <p:par>
                                <p:cTn id="33" presetID="1" presetClass="entr" presetSubtype="0" fill="hold" nodeType="after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right)">
                                      <p:cBhvr>
                                        <p:cTn id="39" dur="500"/>
                                        <p:tgtEl>
                                          <p:spTgt spid="36"/>
                                        </p:tgtEl>
                                      </p:cBhvr>
                                    </p:animEffec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childTnLst>
                          </p:cTn>
                        </p:par>
                        <p:par>
                          <p:cTn id="48" fill="hold">
                            <p:stCondLst>
                              <p:cond delay="500"/>
                            </p:stCondLst>
                            <p:childTnLst>
                              <p:par>
                                <p:cTn id="49" presetID="22" presetClass="entr" presetSubtype="2" fill="hold"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right)">
                                      <p:cBhvr>
                                        <p:cTn id="51" dur="500"/>
                                        <p:tgtEl>
                                          <p:spTgt spid="51"/>
                                        </p:tgtEl>
                                      </p:cBhvr>
                                    </p:animEffect>
                                  </p:childTnLst>
                                </p:cTn>
                              </p:par>
                            </p:childTnLst>
                          </p:cTn>
                        </p:par>
                        <p:par>
                          <p:cTn id="52" fill="hold">
                            <p:stCondLst>
                              <p:cond delay="1000"/>
                            </p:stCondLst>
                            <p:childTnLst>
                              <p:par>
                                <p:cTn id="53" presetID="1" presetClass="entr" presetSubtype="0"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wipe(left)">
                                      <p:cBhvr>
                                        <p:cTn id="58" dur="500"/>
                                        <p:tgtEl>
                                          <p:spTgt spid="62"/>
                                        </p:tgtEl>
                                      </p:cBhvr>
                                    </p:animEffect>
                                  </p:childTnLst>
                                </p:cTn>
                              </p:par>
                            </p:childTnLst>
                          </p:cTn>
                        </p:par>
                        <p:par>
                          <p:cTn id="59" fill="hold">
                            <p:stCondLst>
                              <p:cond delay="1500"/>
                            </p:stCondLst>
                            <p:childTnLst>
                              <p:par>
                                <p:cTn id="60" presetID="1" presetClass="entr" presetSubtype="0" fill="hold" nodeType="afterEffect">
                                  <p:stCondLst>
                                    <p:cond delay="0"/>
                                  </p:stCondLst>
                                  <p:childTnLst>
                                    <p:set>
                                      <p:cBhvr>
                                        <p:cTn id="61" dur="1" fill="hold">
                                          <p:stCondLst>
                                            <p:cond delay="0"/>
                                          </p:stCondLst>
                                        </p:cTn>
                                        <p:tgtEl>
                                          <p:spTgt spid="24"/>
                                        </p:tgtEl>
                                        <p:attrNameLst>
                                          <p:attrName>style.visibility</p:attrName>
                                        </p:attrNameLst>
                                      </p:cBhvr>
                                      <p:to>
                                        <p:strVal val="visible"/>
                                      </p:to>
                                    </p:set>
                                  </p:childTnLst>
                                </p:cTn>
                              </p:par>
                              <p:par>
                                <p:cTn id="62" presetID="1" presetClass="entr" presetSubtype="0" fill="hold" nodeType="withEffect">
                                  <p:stCondLst>
                                    <p:cond delay="500"/>
                                  </p:stCondLst>
                                  <p:childTnLst>
                                    <p:set>
                                      <p:cBhvr>
                                        <p:cTn id="63" dur="1" fill="hold">
                                          <p:stCondLst>
                                            <p:cond delay="0"/>
                                          </p:stCondLst>
                                        </p:cTn>
                                        <p:tgtEl>
                                          <p:spTgt spid="19"/>
                                        </p:tgtEl>
                                        <p:attrNameLst>
                                          <p:attrName>style.visibility</p:attrName>
                                        </p:attrNameLst>
                                      </p:cBhvr>
                                      <p:to>
                                        <p:strVal val="visible"/>
                                      </p:to>
                                    </p:set>
                                  </p:childTnLst>
                                </p:cTn>
                              </p:par>
                            </p:childTnLst>
                          </p:cTn>
                        </p:par>
                        <p:par>
                          <p:cTn id="64" fill="hold">
                            <p:stCondLst>
                              <p:cond delay="2000"/>
                            </p:stCondLst>
                            <p:childTnLst>
                              <p:par>
                                <p:cTn id="65" presetID="9" presetClass="entr" presetSubtype="0" fill="hold" nodeType="after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dissolve">
                                      <p:cBhvr>
                                        <p:cTn id="67" dur="500"/>
                                        <p:tgtEl>
                                          <p:spTgt spid="42"/>
                                        </p:tgtEl>
                                      </p:cBhvr>
                                    </p:animEffect>
                                  </p:childTnLst>
                                </p:cTn>
                              </p:par>
                            </p:childTnLst>
                          </p:cTn>
                        </p:par>
                        <p:par>
                          <p:cTn id="68" fill="hold">
                            <p:stCondLst>
                              <p:cond delay="2500"/>
                            </p:stCondLst>
                            <p:childTnLst>
                              <p:par>
                                <p:cTn id="69" presetID="22" presetClass="entr" presetSubtype="2" fill="hold" nodeType="after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right)">
                                      <p:cBhvr>
                                        <p:cTn id="7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2" grpId="0" animBg="1"/>
      <p:bldP spid="72714" grpId="0" animBg="1"/>
      <p:bldP spid="72716" grpId="0" animBg="1"/>
      <p:bldP spid="35" grpId="0"/>
      <p:bldP spid="62" grpId="0"/>
    </p:bldLst>
  </p:timing>
</p:sld>
</file>

<file path=ppt/theme/theme1.xml><?xml version="1.0" encoding="utf-8"?>
<a:theme xmlns:a="http://schemas.openxmlformats.org/drawingml/2006/main" name="Executive">
  <a:themeElements>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Executive">
      <a:majorFont>
        <a:latin typeface="Times New Roman"/>
        <a:ea typeface="ＭＳ ゴシック"/>
        <a:cs typeface="ＭＳ ゴシック"/>
      </a:majorFont>
      <a:minorFont>
        <a:latin typeface="Times New Roman"/>
        <a:ea typeface="ＭＳ ゴシック"/>
        <a:cs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a:ln>
              <a:noFill/>
            </a:ln>
            <a:solidFill>
              <a:schemeClr val="tx1"/>
            </a:solidFill>
            <a:effectLst/>
            <a:latin typeface="Times New Roman" pitchFamily="-109" charset="0"/>
            <a:ea typeface="ＭＳ ゴシック" pitchFamily="-109" charset="-128"/>
            <a:cs typeface="ＭＳ ゴシック" pitchFamily="-109" charset="-128"/>
          </a:defRPr>
        </a:defPPr>
      </a:lstStyle>
    </a:lnDef>
  </a:objectDefaults>
  <a:extraClrSchemeLst>
    <a:extraClrScheme>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PowerMacG5:Applications:Microsoft Office 2004:テンプレート:プレゼンテーション:デザイン:Executive</Template>
  <TotalTime>7527</TotalTime>
  <Words>5677</Words>
  <Application>Microsoft Macintosh PowerPoint</Application>
  <PresentationFormat>画面に合わせる (4:3)</PresentationFormat>
  <Paragraphs>867</Paragraphs>
  <Slides>88</Slides>
  <Notes>36</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2</vt:i4>
      </vt:variant>
      <vt:variant>
        <vt:lpstr>スライド タイトル</vt:lpstr>
      </vt:variant>
      <vt:variant>
        <vt:i4>88</vt:i4>
      </vt:variant>
    </vt:vector>
  </HeadingPairs>
  <TitlesOfParts>
    <vt:vector size="95" baseType="lpstr">
      <vt:lpstr>Apple Braille</vt:lpstr>
      <vt:lpstr>Arial</vt:lpstr>
      <vt:lpstr>Symbol</vt:lpstr>
      <vt:lpstr>Times New Roman</vt:lpstr>
      <vt:lpstr>Executive</vt:lpstr>
      <vt:lpstr>Equation</vt:lpstr>
      <vt:lpstr>数式</vt:lpstr>
      <vt:lpstr>非エルミート量子力学 現在・過去・未来</vt:lpstr>
      <vt:lpstr>PowerPoint プレゼンテーション</vt:lpstr>
      <vt:lpstr>開放量子系</vt:lpstr>
      <vt:lpstr>開放量子系</vt:lpstr>
      <vt:lpstr>開放量子系</vt:lpstr>
      <vt:lpstr>開放量子系</vt:lpstr>
      <vt:lpstr>開放量子系</vt:lpstr>
      <vt:lpstr>非エルミート性</vt:lpstr>
      <vt:lpstr>共鳴ピークと共鳴極</vt:lpstr>
      <vt:lpstr>共鳴極と共鳴状態</vt:lpstr>
      <vt:lpstr>共鳴状態の固有値・固有関数</vt:lpstr>
      <vt:lpstr>共鳴状態の固有値・固有関数</vt:lpstr>
      <vt:lpstr>共鳴状態の固有値</vt:lpstr>
      <vt:lpstr>共鳴状態の物理的描像</vt:lpstr>
      <vt:lpstr>質問１</vt:lpstr>
      <vt:lpstr>時間反転対称性</vt:lpstr>
      <vt:lpstr>質問２</vt:lpstr>
      <vt:lpstr>開放量子系の非エルミート性</vt:lpstr>
      <vt:lpstr>開放量子系の非エルミート性</vt:lpstr>
      <vt:lpstr>質問２</vt:lpstr>
      <vt:lpstr>質問３</vt:lpstr>
      <vt:lpstr>共鳴状態の確率解釈</vt:lpstr>
      <vt:lpstr>質問３</vt:lpstr>
      <vt:lpstr>開放量子系</vt:lpstr>
      <vt:lpstr>ランダウアー公式</vt:lpstr>
      <vt:lpstr>開放量子系</vt:lpstr>
      <vt:lpstr>共鳴状態への疑問の答え</vt:lpstr>
      <vt:lpstr>共鳴状態で減衰を調べる</vt:lpstr>
      <vt:lpstr>減衰を扱う従来の議論</vt:lpstr>
      <vt:lpstr>減衰を扱う従来の議論</vt:lpstr>
      <vt:lpstr>新しい議論</vt:lpstr>
      <vt:lpstr>Feshbach 形式</vt:lpstr>
      <vt:lpstr>開放量子系</vt:lpstr>
      <vt:lpstr>Feshbach 形式</vt:lpstr>
      <vt:lpstr>Feshbach 形式</vt:lpstr>
      <vt:lpstr>Feshbach 形式</vt:lpstr>
      <vt:lpstr>Feshbach 形式</vt:lpstr>
      <vt:lpstr>Feshbach 形式</vt:lpstr>
      <vt:lpstr>Feshbach 形式</vt:lpstr>
      <vt:lpstr>Feshbach 形式</vt:lpstr>
      <vt:lpstr>新しい完全系</vt:lpstr>
      <vt:lpstr>新しい完全系による</vt:lpstr>
      <vt:lpstr>時間発展演算子</vt:lpstr>
      <vt:lpstr>時間発展演算子</vt:lpstr>
      <vt:lpstr>新しい議論</vt:lpstr>
      <vt:lpstr>開放量子系のまとめ</vt:lpstr>
      <vt:lpstr>フォン・ノイマン方程式への拡張</vt:lpstr>
      <vt:lpstr>非エルミート量子力学 現在・過去・未来</vt:lpstr>
      <vt:lpstr>「非エルミート量子力学」</vt:lpstr>
      <vt:lpstr>フロンティア精神</vt:lpstr>
      <vt:lpstr>寧為鶏口、無為牛後（史記）</vt:lpstr>
      <vt:lpstr>新しいものを見たとき</vt:lpstr>
      <vt:lpstr>引用件数の増加</vt:lpstr>
      <vt:lpstr>Hatano-Nelson 模型</vt:lpstr>
      <vt:lpstr>超伝導体中の磁束線</vt:lpstr>
      <vt:lpstr>磁束線の古典統計力学模型</vt:lpstr>
      <vt:lpstr>磁束線の古典統計力学模型</vt:lpstr>
      <vt:lpstr>超伝導体中の磁束線</vt:lpstr>
      <vt:lpstr>傾いた磁束線の 古典統計力学模型</vt:lpstr>
      <vt:lpstr>傾いた磁束線の有効模型</vt:lpstr>
      <vt:lpstr>傾いた磁束線の有効模型</vt:lpstr>
      <vt:lpstr>私の寄与は</vt:lpstr>
      <vt:lpstr>私の寄与は</vt:lpstr>
      <vt:lpstr>虚数ベクトルポテンシャル</vt:lpstr>
      <vt:lpstr>ゲージ変換：A を消す</vt:lpstr>
      <vt:lpstr>虚数ゲージ変換：g を消せる？</vt:lpstr>
      <vt:lpstr>アンダーソン局在（一次元）</vt:lpstr>
      <vt:lpstr>Hatano-Nelson 模型</vt:lpstr>
      <vt:lpstr>Hatano-Nelson 模型</vt:lpstr>
      <vt:lpstr>Hatano-Nelson 模型</vt:lpstr>
      <vt:lpstr>複素固有値転移</vt:lpstr>
      <vt:lpstr>虚数ゲージ変換</vt:lpstr>
      <vt:lpstr>非エルミート非局在化</vt:lpstr>
      <vt:lpstr>非エルミート非局在化</vt:lpstr>
      <vt:lpstr>非エルミート非局在化</vt:lpstr>
      <vt:lpstr>局在長の固有値依存性</vt:lpstr>
      <vt:lpstr>Hatano-Nelson 模型</vt:lpstr>
      <vt:lpstr>非エルミート量子力学 現在・過去・未来</vt:lpstr>
      <vt:lpstr>シュレディンガー方程式のマルコフ性</vt:lpstr>
      <vt:lpstr>開放量子系の非マルコフ性</vt:lpstr>
      <vt:lpstr>非マルコフダイナミクスの重要性</vt:lpstr>
      <vt:lpstr>時間依存 Feshbach 形式</vt:lpstr>
      <vt:lpstr>時間依存 Feshbach 形式</vt:lpstr>
      <vt:lpstr>非マルコフ性</vt:lpstr>
      <vt:lpstr>ボルン・マルコフ近似</vt:lpstr>
      <vt:lpstr>新しい完全系</vt:lpstr>
      <vt:lpstr>分散関係に上下限</vt:lpstr>
      <vt:lpstr>まとめ</vt:lpstr>
    </vt:vector>
  </TitlesOfParts>
  <Company>羽田野 直道</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羽田野 直道</dc:creator>
  <cp:lastModifiedBy>羽田野　直道</cp:lastModifiedBy>
  <cp:revision>3439</cp:revision>
  <dcterms:created xsi:type="dcterms:W3CDTF">2010-07-31T10:06:29Z</dcterms:created>
  <dcterms:modified xsi:type="dcterms:W3CDTF">2025-01-14T08:12:44Z</dcterms:modified>
</cp:coreProperties>
</file>